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34"/>
          <p:cNvCxnSpPr>
            <a:endCxn id="11" idx="3"/>
          </p:cNvCxnSpPr>
          <p:nvPr/>
        </p:nvCxnSpPr>
        <p:spPr>
          <a:xfrm flipH="1" flipV="1">
            <a:off x="5982284" y="3992146"/>
            <a:ext cx="888057" cy="838207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1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823" y="4833075"/>
            <a:ext cx="688611" cy="82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29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5157278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3459569" y="3914331"/>
            <a:ext cx="825006" cy="3359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Translator </a:t>
            </a:r>
          </a:p>
          <a:p>
            <a:pPr algn="ctr"/>
            <a:r>
              <a:rPr lang="en-US" sz="1000" b="1" dirty="0"/>
              <a:t>Skill</a:t>
            </a:r>
          </a:p>
        </p:txBody>
      </p:sp>
      <p:sp>
        <p:nvSpPr>
          <p:cNvPr id="13" name="TextBox 504"/>
          <p:cNvSpPr txBox="1"/>
          <p:nvPr/>
        </p:nvSpPr>
        <p:spPr>
          <a:xfrm>
            <a:off x="6904448" y="5731581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50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>
            <a:off x="2507526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507526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737536" y="306240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sp>
        <p:nvSpPr>
          <p:cNvPr id="42" name="TextBox 504"/>
          <p:cNvSpPr txBox="1"/>
          <p:nvPr/>
        </p:nvSpPr>
        <p:spPr>
          <a:xfrm>
            <a:off x="6143047" y="2028108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Polly</a:t>
            </a:r>
          </a:p>
        </p:txBody>
      </p:sp>
      <p:cxnSp>
        <p:nvCxnSpPr>
          <p:cNvPr id="45" name="Straight Connector 34"/>
          <p:cNvCxnSpPr/>
          <p:nvPr/>
        </p:nvCxnSpPr>
        <p:spPr>
          <a:xfrm flipH="1">
            <a:off x="4309868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4309868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4556118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76" name="Ellipse 75"/>
          <p:cNvSpPr/>
          <p:nvPr/>
        </p:nvSpPr>
        <p:spPr>
          <a:xfrm>
            <a:off x="4682180" y="34078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2883092" y="339714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981" y="1248404"/>
            <a:ext cx="790726" cy="790726"/>
          </a:xfrm>
          <a:prstGeom prst="rect">
            <a:avLst/>
          </a:prstGeom>
        </p:spPr>
      </p:pic>
      <p:cxnSp>
        <p:nvCxnSpPr>
          <p:cNvPr id="52" name="Straight Connector 34"/>
          <p:cNvCxnSpPr/>
          <p:nvPr/>
        </p:nvCxnSpPr>
        <p:spPr>
          <a:xfrm flipH="1">
            <a:off x="6021028" y="3230490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34"/>
          <p:cNvCxnSpPr/>
          <p:nvPr/>
        </p:nvCxnSpPr>
        <p:spPr>
          <a:xfrm flipH="1">
            <a:off x="6021027" y="3540130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233870" y="3043044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6369377" y="3391752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de-DE" dirty="0"/>
          </a:p>
        </p:txBody>
      </p:sp>
      <p:pic>
        <p:nvPicPr>
          <p:cNvPr id="7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35" y="2979404"/>
            <a:ext cx="687245" cy="824695"/>
          </a:xfrm>
          <a:prstGeom prst="rect">
            <a:avLst/>
          </a:prstGeom>
        </p:spPr>
      </p:pic>
      <p:sp>
        <p:nvSpPr>
          <p:cNvPr id="84" name="TextBox 504"/>
          <p:cNvSpPr txBox="1"/>
          <p:nvPr/>
        </p:nvSpPr>
        <p:spPr>
          <a:xfrm>
            <a:off x="6904448" y="395527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EC2</a:t>
            </a:r>
          </a:p>
        </p:txBody>
      </p:sp>
      <p:sp>
        <p:nvSpPr>
          <p:cNvPr id="87" name="TextBox 504"/>
          <p:cNvSpPr txBox="1"/>
          <p:nvPr/>
        </p:nvSpPr>
        <p:spPr>
          <a:xfrm>
            <a:off x="4247498" y="19808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Microsoft</a:t>
            </a:r>
          </a:p>
          <a:p>
            <a:pPr algn="ctr"/>
            <a:r>
              <a:rPr lang="en-US" sz="1000" b="1" dirty="0"/>
              <a:t>Translator API</a:t>
            </a:r>
          </a:p>
        </p:txBody>
      </p:sp>
      <p:cxnSp>
        <p:nvCxnSpPr>
          <p:cNvPr id="88" name="Straight Connector 34"/>
          <p:cNvCxnSpPr/>
          <p:nvPr/>
        </p:nvCxnSpPr>
        <p:spPr>
          <a:xfrm>
            <a:off x="5044976" y="1639077"/>
            <a:ext cx="394290" cy="1277788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0" name="Grafik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327" y="1248730"/>
            <a:ext cx="790726" cy="790726"/>
          </a:xfrm>
          <a:prstGeom prst="rect">
            <a:avLst/>
          </a:prstGeom>
        </p:spPr>
      </p:pic>
      <p:cxnSp>
        <p:nvCxnSpPr>
          <p:cNvPr id="101" name="Straight Connector 34"/>
          <p:cNvCxnSpPr>
            <a:stCxn id="100" idx="1"/>
          </p:cNvCxnSpPr>
          <p:nvPr/>
        </p:nvCxnSpPr>
        <p:spPr>
          <a:xfrm rot="10800000" flipV="1">
            <a:off x="5751603" y="1644093"/>
            <a:ext cx="425724" cy="1264204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5275140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103" name="Ellipse 102"/>
          <p:cNvSpPr/>
          <p:nvPr/>
        </p:nvSpPr>
        <p:spPr>
          <a:xfrm>
            <a:off x="5611371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DE" dirty="0"/>
          </a:p>
        </p:txBody>
      </p:sp>
      <p:cxnSp>
        <p:nvCxnSpPr>
          <p:cNvPr id="108" name="Straight Connector 34"/>
          <p:cNvCxnSpPr>
            <a:endCxn id="6" idx="0"/>
          </p:cNvCxnSpPr>
          <p:nvPr/>
        </p:nvCxnSpPr>
        <p:spPr>
          <a:xfrm rot="16200000" flipH="1">
            <a:off x="7017738" y="4541684"/>
            <a:ext cx="582780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6275087" y="4250294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de-DE" dirty="0"/>
          </a:p>
        </p:txBody>
      </p:sp>
      <p:sp>
        <p:nvSpPr>
          <p:cNvPr id="116" name="Ellipse 115"/>
          <p:cNvSpPr/>
          <p:nvPr/>
        </p:nvSpPr>
        <p:spPr>
          <a:xfrm>
            <a:off x="7387017" y="440028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de-DE" dirty="0"/>
          </a:p>
        </p:txBody>
      </p:sp>
      <p:sp>
        <p:nvSpPr>
          <p:cNvPr id="1037" name="Textfeld 1036"/>
          <p:cNvSpPr txBox="1"/>
          <p:nvPr/>
        </p:nvSpPr>
        <p:spPr>
          <a:xfrm>
            <a:off x="2821337" y="3355464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36" y="4867513"/>
            <a:ext cx="705774" cy="781780"/>
          </a:xfrm>
          <a:prstGeom prst="rect">
            <a:avLst/>
          </a:prstGeom>
        </p:spPr>
      </p:pic>
      <p:sp>
        <p:nvSpPr>
          <p:cNvPr id="39" name="TextBox 504"/>
          <p:cNvSpPr txBox="1"/>
          <p:nvPr/>
        </p:nvSpPr>
        <p:spPr>
          <a:xfrm>
            <a:off x="5159980" y="569952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DynamoDB</a:t>
            </a:r>
            <a:endParaRPr lang="en-US" sz="1000" b="1" dirty="0"/>
          </a:p>
        </p:txBody>
      </p:sp>
      <p:cxnSp>
        <p:nvCxnSpPr>
          <p:cNvPr id="49" name="Straight Connector 34"/>
          <p:cNvCxnSpPr/>
          <p:nvPr/>
        </p:nvCxnSpPr>
        <p:spPr>
          <a:xfrm rot="16200000" flipH="1">
            <a:off x="5286068" y="4542076"/>
            <a:ext cx="582780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lipse 115"/>
          <p:cNvSpPr/>
          <p:nvPr/>
        </p:nvSpPr>
        <p:spPr>
          <a:xfrm>
            <a:off x="5655347" y="440067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de-DE" dirty="0"/>
          </a:p>
        </p:txBody>
      </p:sp>
      <p:sp>
        <p:nvSpPr>
          <p:cNvPr id="51" name="Textfeld 1036"/>
          <p:cNvSpPr txBox="1"/>
          <p:nvPr/>
        </p:nvSpPr>
        <p:spPr>
          <a:xfrm>
            <a:off x="4610483" y="3356888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4" name="Grafik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126" y="4542457"/>
            <a:ext cx="650096" cy="1312695"/>
          </a:xfrm>
          <a:prstGeom prst="rect">
            <a:avLst/>
          </a:prstGeom>
        </p:spPr>
      </p:pic>
      <p:cxnSp>
        <p:nvCxnSpPr>
          <p:cNvPr id="59" name="Straight Connector 34"/>
          <p:cNvCxnSpPr>
            <a:stCxn id="12" idx="2"/>
          </p:cNvCxnSpPr>
          <p:nvPr/>
        </p:nvCxnSpPr>
        <p:spPr>
          <a:xfrm rot="5400000">
            <a:off x="2731495" y="4105666"/>
            <a:ext cx="995949" cy="1285206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llipse 52"/>
          <p:cNvSpPr/>
          <p:nvPr/>
        </p:nvSpPr>
        <p:spPr>
          <a:xfrm>
            <a:off x="2893322" y="51073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Textfeld 1036"/>
          <p:cNvSpPr txBox="1"/>
          <p:nvPr/>
        </p:nvSpPr>
        <p:spPr>
          <a:xfrm>
            <a:off x="2827456" y="5072089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7941" y="1321133"/>
            <a:ext cx="628477" cy="6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28</cp:revision>
  <dcterms:created xsi:type="dcterms:W3CDTF">2016-05-26T19:52:26Z</dcterms:created>
  <dcterms:modified xsi:type="dcterms:W3CDTF">2016-12-12T20:36:55Z</dcterms:modified>
</cp:coreProperties>
</file>