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5B8C-9024-4214-994D-0EE0194BD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ABEC6-4ADD-4F5C-913A-0E670F7B8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BF39F-E50E-4250-A20B-198367FF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FC0-6BE7-4FED-8EE0-876FC4EA917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B22A-4059-4358-BF1D-F64B0B6C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F83A-5053-4DA3-B3F8-1B6806A2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212B-3F4C-41FF-86CB-52826D576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5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3001-7A11-439D-BBD1-14B0E4FE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6585F-A72B-417E-81F2-7ADAE7252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93E5-A099-4C71-91CA-63B123D1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FC0-6BE7-4FED-8EE0-876FC4EA917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2277-BBEE-463C-B7DE-624EB678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E6559-10A1-4B77-8A34-B9DA5A52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212B-3F4C-41FF-86CB-52826D576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1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FBA06-5C0F-42E0-8FD8-23D8153C4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CD2F9-E7E1-4253-A4C2-F09B36731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9858-7BC0-456C-BAE8-766080ED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FC0-6BE7-4FED-8EE0-876FC4EA917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A90E0-40A2-45DC-842B-7922B4A7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8909-7109-4367-9A20-E5C66509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212B-3F4C-41FF-86CB-52826D576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95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A648-B0DA-49C6-AF92-DAC8BA96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3FDA-9F31-4EDC-A7F0-898C4DB0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E430B-DAE9-41F8-8807-F1E42949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FC0-6BE7-4FED-8EE0-876FC4EA917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414AB-2324-4367-B9C9-7A59CBDB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89CD-3E50-473F-BCC9-E6CC3593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212B-3F4C-41FF-86CB-52826D576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9D63-4828-4F9D-91F9-4362751E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C131A-37E6-4577-B884-6553B851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0512-41D8-4B20-98F6-4F5E8ECB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FC0-6BE7-4FED-8EE0-876FC4EA917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B704-0DD5-4AB5-A78E-8E7F635C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165E4-27BC-4899-A95E-20D15E9C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212B-3F4C-41FF-86CB-52826D576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6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6FD1-AF6F-49FC-B3E0-DAA2A4AD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8BCE-4AC8-4141-816C-A8D5B3028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894A9-0581-464E-8374-A64FF06AD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15464-8B53-4FEB-BFDC-030EA395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FC0-6BE7-4FED-8EE0-876FC4EA917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86194-B28B-41FB-8A2D-7D9F9DE4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85E67-0F39-4EEE-8BDA-75B721B8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212B-3F4C-41FF-86CB-52826D576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94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CB83-16BE-4D48-A77A-3942BE89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1DFCA-87CA-4233-ACCF-D97F5B51A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91BD-D1C8-4782-A478-2FE3BCD2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31D09-69B6-4A75-B3CF-C3F92B411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25311-7DCE-4EAA-9B84-FCFD5107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7BA0E-20F7-42FE-9644-62902FEA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FC0-6BE7-4FED-8EE0-876FC4EA917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895AD-7E53-4102-BD5D-AADB27AD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D04FF-DDC7-443D-B3F3-8D6DB5A1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212B-3F4C-41FF-86CB-52826D576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7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AEF8-AD30-4B44-9888-207502EF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D9004-1136-426E-92CA-C73C75DA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FC0-6BE7-4FED-8EE0-876FC4EA917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47586-4AB1-41EA-B279-2B399A4D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11838-2772-468C-8A2C-1B3E4E13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212B-3F4C-41FF-86CB-52826D576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2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B85A5-2C72-4604-A917-5859EFCC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FC0-6BE7-4FED-8EE0-876FC4EA917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C6DC1-7420-4A22-9282-56098F12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06498-924D-4CF2-86E0-FAD76495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212B-3F4C-41FF-86CB-52826D576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36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3C03-FEDC-4EEE-BD90-5EFD2D0A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2EC69-73DE-4F10-8DFA-F996F258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A937A-FDBC-41A1-A7E7-D306CDB2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E779-E98E-428C-B51F-EFF36663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FC0-6BE7-4FED-8EE0-876FC4EA917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42D7-7DB0-43B2-80B8-520CF4D5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4EDA0-7DED-428A-BE7F-FB1D5094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212B-3F4C-41FF-86CB-52826D576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34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F9BD-CE3F-4229-A218-0F696269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2AD18-46A1-4D3A-B6BE-99126B4C8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50A02-5A89-4E02-8CCA-E62D4CC82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5BF13-A0DC-4AD7-988A-8DF64FA4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FC0-6BE7-4FED-8EE0-876FC4EA917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FE6C-83DB-4064-A678-E034CFD3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99626-B754-442B-A870-4B016473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212B-3F4C-41FF-86CB-52826D576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8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FA920-CC29-4B01-8E26-AE659445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3437A-099C-4DD7-925C-CE83C480B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715D2-85CE-498D-AD94-DBB268118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DFC0-6BE7-4FED-8EE0-876FC4EA9174}" type="datetimeFigureOut">
              <a:rPr lang="en-IN" smtClean="0"/>
              <a:t>14-06-2022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112C5-D9E5-4530-8CB2-D0760B30F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CE56-709F-4781-9D92-661688056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212B-3F4C-41FF-86CB-52826D576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1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64FA-777C-41C4-818F-AA63D18FD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11116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12840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9FBA-250D-414B-9A0D-5F3AE27F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                       Underline Tag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&lt;u&gt; Tag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A8E29ED-E47C-428B-805A-8E89F02507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762767"/>
            <a:ext cx="9740705" cy="4770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SFMono-Regular"/>
              </a:rPr>
              <a:t>&lt;p&gt;This paragraph contains 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SFMono-Regular"/>
              </a:rPr>
              <a:t>&lt;u&gt;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SFMono-Regular"/>
              </a:rPr>
              <a:t>mispelled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SFMono-Regular"/>
              </a:rPr>
              <a:t>&lt;/u&gt;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SFMono-Regular"/>
              </a:rPr>
              <a:t>text.&lt;/p&gt;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0564-370C-4CAD-820E-C707C9B0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Anchor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A8BB-6D1B-460F-97C0-EDE5CB57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0627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&lt;a&gt; Tag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660F03-1A38-4F81-9043-529D95737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8" y="2972921"/>
            <a:ext cx="835620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 hyperlink, which is used to link from one page to another.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most important attribute of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attribute, which indicates the link's destination.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4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9BF3-BB2C-433D-986D-15587A68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href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="https://www.google.com/"&gt;Google&lt;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48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402B-EC00-43D2-8134-A977D76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Images</a:t>
            </a:r>
            <a:b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5C90E-4A15-407A-9F4A-3C1A5B36EC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6256" y="1321356"/>
            <a:ext cx="11815690" cy="35034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images are defined with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source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Alt-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alternative text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height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="100"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=“200"&gt;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6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D56B-68D4-47DC-929D-563A0C51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Simple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D2A0-1CE8-4FD8-BC08-22DA2BC4D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25000" lnSpcReduction="20000"/>
          </a:bodyPr>
          <a:lstStyle/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4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website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4800" dirty="0">
                <a:solidFill>
                  <a:srgbClr val="800000"/>
                </a:solidFill>
                <a:latin typeface="Consolas" panose="020B0609020204030204" pitchFamily="49" charset="0"/>
              </a:rPr>
              <a:t>head&gt;&lt;body&gt;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&lt;h4&gt;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&lt;h5&gt;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&lt;/h5&gt;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&lt;/h6&gt;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&lt;p&gt;&lt;b&gt;&lt;</a:t>
            </a:r>
            <a:r>
              <a:rPr lang="en-IN" sz="4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this 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&lt;u&gt;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 the first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&lt;/u&gt;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website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&lt;/p&gt;&lt;/b&gt;&lt;/</a:t>
            </a:r>
            <a:r>
              <a:rPr lang="en-IN" sz="4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"https://www.google.com/"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"https://images.pexels.com/photos/60597/dahlia-red-blossom-bloom-60597.jpeg"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"Hai..."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"150"</a:t>
            </a:r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4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94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1989-BEC8-450F-AC14-F3D47E66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HTML?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68CB-D730-4523-9F36-9AACFC43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stands for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yper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arkup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anguage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the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standard markup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language for Web pages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the building blocks of HTML pages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are represented by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&lt;&gt; tags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76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ECCB-E05B-49E2-BD9B-4DF12812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Attributes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23C3-DD7E-4E92-866C-D81E2E95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can have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provide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additional information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about the element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Attributes come in name/value pairs like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charset="utf-8"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89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F54AEA-FCCB-43E0-A682-66CA8118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95130"/>
            <a:ext cx="9144000" cy="4462670"/>
          </a:xfrm>
        </p:spPr>
        <p:txBody>
          <a:bodyPr>
            <a:normAutofit fontScale="77500" lnSpcReduction="20000"/>
          </a:bodyPr>
          <a:lstStyle/>
          <a:p>
            <a:r>
              <a:rPr lang="en-IN" sz="31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Simple HTML Document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charset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="utf-8"&gt;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13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B23CFDC-8235-4D2C-9336-7D7591F2E7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1395383"/>
            <a:ext cx="924836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html&gt;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declaration defines this document to be HTML5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 of an HTML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  defines the language of the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&lt;meta&gt;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contains meta information about the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defines the character set used in the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specifies a title for the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contains the visible page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2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72CE-2D59-42A7-B67C-20E0F0DE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</a:t>
            </a:r>
            <a:r>
              <a:rPr lang="en-US" altLang="en-US" sz="3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 Headings</a:t>
            </a:r>
            <a:b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35FA16-F1D8-4F61-9F29-54F50648D2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64896"/>
            <a:ext cx="8994913" cy="38727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headings are defined with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most important heading.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least important heading: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64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B9A0-26DD-49EA-9F65-A27CBE6D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</a:t>
            </a:r>
            <a:b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HTML Paragraphs</a:t>
            </a:r>
            <a:br>
              <a:rPr lang="en-US" alt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B95208-872A-4DF4-A69B-92BF3267C7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03558"/>
            <a:ext cx="9107658" cy="23954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paragraphs are defined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2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363A-5DEC-4882-9C1A-F69BCF17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4171A"/>
                </a:solidFill>
                <a:effectLst/>
                <a:latin typeface="Arial" panose="020B0604020202020204" pitchFamily="34" charset="0"/>
              </a:rPr>
              <a:t>Bold Tag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D584-DC77-4616-BAC0-2BA1F4B0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some text bold (without marking it as important):</a:t>
            </a:r>
          </a:p>
          <a:p>
            <a:pPr marL="0" indent="0" algn="l">
              <a:buNone/>
            </a:pPr>
            <a:endParaRPr lang="en-US" u="sng" dirty="0">
              <a:highlight>
                <a:srgbClr val="FF0000"/>
              </a:highligh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u="sng" dirty="0">
                <a:effectLst/>
                <a:latin typeface="Consolas" panose="020B0609020204030204" pitchFamily="49" charset="0"/>
              </a:rPr>
              <a:t>&lt;b&gt;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bold   </a:t>
            </a:r>
            <a:r>
              <a:rPr lang="en-US" b="0" i="0" u="sng" dirty="0">
                <a:effectLst/>
                <a:latin typeface="Consolas" panose="020B0609020204030204" pitchFamily="49" charset="0"/>
              </a:rPr>
              <a:t>&lt;/b&gt;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54668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26AA-E380-4972-BEF6-7F44088B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141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Italic Tag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B4EE48-D97C-4709-82AE-1D3B0FB4C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39548"/>
            <a:ext cx="9459351" cy="15234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872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italic text 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6A00"/>
                </a:solidFill>
                <a:effectLst/>
                <a:latin typeface="SFMono-Regular"/>
                <a:cs typeface="Arial" panose="020B0604020202020204" pitchFamily="34" charset="0"/>
              </a:rPr>
              <a:t>&lt;</a:t>
            </a:r>
            <a:r>
              <a:rPr lang="en-US" altLang="en-US" sz="2400" dirty="0">
                <a:solidFill>
                  <a:srgbClr val="FF6A00"/>
                </a:solidFill>
                <a:latin typeface="SFMono-Regular"/>
                <a:cs typeface="Arial" panose="020B060402020202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6A00"/>
                </a:solidFill>
                <a:effectLst/>
                <a:latin typeface="SFMono-Regular"/>
                <a:cs typeface="Arial" panose="020B0604020202020204" pitchFamily="34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417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tags: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14171A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C3C3C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SFMono-Regular"/>
              </a:rPr>
              <a:t>&lt;i&gt;Italicized Text Here&lt;/</a:t>
            </a:r>
            <a:r>
              <a:rPr lang="en-US" altLang="en-US" sz="2400" dirty="0">
                <a:solidFill>
                  <a:srgbClr val="3C3C3C"/>
                </a:solidFill>
                <a:latin typeface="SFMono-Regular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3C3C"/>
                </a:solidFill>
                <a:effectLst/>
                <a:latin typeface="SFMono-Regular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4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685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Consolas</vt:lpstr>
      <vt:lpstr>Segoe UI</vt:lpstr>
      <vt:lpstr>SFMono-Regular</vt:lpstr>
      <vt:lpstr>Verdana</vt:lpstr>
      <vt:lpstr>Office Theme</vt:lpstr>
      <vt:lpstr>HTML</vt:lpstr>
      <vt:lpstr>What is HTML? </vt:lpstr>
      <vt:lpstr>HTML Attributes </vt:lpstr>
      <vt:lpstr>PowerPoint Presentation</vt:lpstr>
      <vt:lpstr>PowerPoint Presentation</vt:lpstr>
      <vt:lpstr>           HTML Headings </vt:lpstr>
      <vt:lpstr>                           HTML Paragraphs </vt:lpstr>
      <vt:lpstr>Bold Tag</vt:lpstr>
      <vt:lpstr>               Italic Tag </vt:lpstr>
      <vt:lpstr>                        Underline Tag  &lt;u&gt; Tag</vt:lpstr>
      <vt:lpstr>Anchor Tag</vt:lpstr>
      <vt:lpstr>PowerPoint Presentation</vt:lpstr>
      <vt:lpstr>HTML Images </vt:lpstr>
      <vt:lpstr>Simple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Lab</dc:creator>
  <cp:lastModifiedBy>Lab</cp:lastModifiedBy>
  <cp:revision>26</cp:revision>
  <dcterms:created xsi:type="dcterms:W3CDTF">2022-06-14T05:39:49Z</dcterms:created>
  <dcterms:modified xsi:type="dcterms:W3CDTF">2022-06-14T07:11:24Z</dcterms:modified>
</cp:coreProperties>
</file>