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0" r:id="rId5"/>
    <p:sldId id="259" r:id="rId6"/>
    <p:sldId id="264" r:id="rId7"/>
    <p:sldId id="266" r:id="rId8"/>
    <p:sldId id="267" r:id="rId9"/>
    <p:sldId id="26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08A9D-1A82-4B19-BE94-BC87C4BA7F0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9FBEA8A-9E34-4A41-BFC3-5F0AA6DFE8A7}">
      <dgm:prSet phldrT="[Text]"/>
      <dgm:spPr/>
      <dgm:t>
        <a:bodyPr/>
        <a:lstStyle/>
        <a:p>
          <a:r>
            <a:rPr lang="en-SG" dirty="0"/>
            <a:t>Input Data</a:t>
          </a:r>
        </a:p>
      </dgm:t>
    </dgm:pt>
    <dgm:pt modelId="{78B650ED-F20E-4EF7-9336-DEC153013D76}" type="parTrans" cxnId="{FC5E8062-CCE0-4FC9-929A-FBE156DFAD51}">
      <dgm:prSet/>
      <dgm:spPr/>
      <dgm:t>
        <a:bodyPr/>
        <a:lstStyle/>
        <a:p>
          <a:endParaRPr lang="en-SG"/>
        </a:p>
      </dgm:t>
    </dgm:pt>
    <dgm:pt modelId="{23169109-FC88-4570-8804-09F7B15FF675}" type="sibTrans" cxnId="{FC5E8062-CCE0-4FC9-929A-FBE156DFAD51}">
      <dgm:prSet/>
      <dgm:spPr/>
      <dgm:t>
        <a:bodyPr/>
        <a:lstStyle/>
        <a:p>
          <a:endParaRPr lang="en-SG"/>
        </a:p>
      </dgm:t>
    </dgm:pt>
    <dgm:pt modelId="{8A2AD05D-2222-431A-8611-76FBA29DA47E}">
      <dgm:prSet phldrT="[Text]"/>
      <dgm:spPr/>
      <dgm:t>
        <a:bodyPr/>
        <a:lstStyle/>
        <a:p>
          <a:r>
            <a:rPr lang="en-SG" dirty="0"/>
            <a:t>Pre – Processing </a:t>
          </a:r>
        </a:p>
      </dgm:t>
    </dgm:pt>
    <dgm:pt modelId="{BCA4D684-8C9E-4510-917A-434564C835F2}" type="parTrans" cxnId="{075A3D6B-FDEB-4165-8A29-49C6367B8B90}">
      <dgm:prSet/>
      <dgm:spPr/>
      <dgm:t>
        <a:bodyPr/>
        <a:lstStyle/>
        <a:p>
          <a:endParaRPr lang="en-SG"/>
        </a:p>
      </dgm:t>
    </dgm:pt>
    <dgm:pt modelId="{CB16858F-6D2E-44B0-BCBC-8D94F7CA71C3}" type="sibTrans" cxnId="{075A3D6B-FDEB-4165-8A29-49C6367B8B90}">
      <dgm:prSet/>
      <dgm:spPr/>
      <dgm:t>
        <a:bodyPr/>
        <a:lstStyle/>
        <a:p>
          <a:endParaRPr lang="en-SG"/>
        </a:p>
      </dgm:t>
    </dgm:pt>
    <dgm:pt modelId="{350A3E7A-ED68-4759-A4E2-A8965A176704}">
      <dgm:prSet phldrT="[Text]"/>
      <dgm:spPr/>
      <dgm:t>
        <a:bodyPr/>
        <a:lstStyle/>
        <a:p>
          <a:endParaRPr lang="en-SG" dirty="0"/>
        </a:p>
        <a:p>
          <a:r>
            <a:rPr lang="en-SG" dirty="0"/>
            <a:t>Training</a:t>
          </a:r>
        </a:p>
      </dgm:t>
    </dgm:pt>
    <dgm:pt modelId="{6EDBBFA0-9FD1-4204-80E8-9098ABC05FA3}" type="parTrans" cxnId="{41E4CF51-58B7-4C15-9A5D-58DA779B6EE0}">
      <dgm:prSet/>
      <dgm:spPr/>
      <dgm:t>
        <a:bodyPr/>
        <a:lstStyle/>
        <a:p>
          <a:endParaRPr lang="en-SG"/>
        </a:p>
      </dgm:t>
    </dgm:pt>
    <dgm:pt modelId="{BE96E8F1-554A-4B3E-BA47-C2A113A3207A}" type="sibTrans" cxnId="{41E4CF51-58B7-4C15-9A5D-58DA779B6EE0}">
      <dgm:prSet/>
      <dgm:spPr/>
      <dgm:t>
        <a:bodyPr/>
        <a:lstStyle/>
        <a:p>
          <a:endParaRPr lang="en-SG"/>
        </a:p>
      </dgm:t>
    </dgm:pt>
    <dgm:pt modelId="{E0F637C8-D34B-4B70-9829-252862DFC722}">
      <dgm:prSet phldrT="[Text]"/>
      <dgm:spPr/>
      <dgm:t>
        <a:bodyPr/>
        <a:lstStyle/>
        <a:p>
          <a:r>
            <a:rPr lang="en-SG" dirty="0"/>
            <a:t>Post – Processing</a:t>
          </a:r>
        </a:p>
      </dgm:t>
    </dgm:pt>
    <dgm:pt modelId="{1DC0971E-6BB8-4930-A7C2-ACA291439CD5}" type="parTrans" cxnId="{AA399F16-84F5-4756-AC35-6AA145999D13}">
      <dgm:prSet/>
      <dgm:spPr/>
      <dgm:t>
        <a:bodyPr/>
        <a:lstStyle/>
        <a:p>
          <a:endParaRPr lang="en-SG"/>
        </a:p>
      </dgm:t>
    </dgm:pt>
    <dgm:pt modelId="{B8A87502-8215-4DF9-86D3-5B96BC3BF44D}" type="sibTrans" cxnId="{AA399F16-84F5-4756-AC35-6AA145999D13}">
      <dgm:prSet/>
      <dgm:spPr/>
      <dgm:t>
        <a:bodyPr/>
        <a:lstStyle/>
        <a:p>
          <a:endParaRPr lang="en-SG"/>
        </a:p>
      </dgm:t>
    </dgm:pt>
    <dgm:pt modelId="{7738DE92-AC8C-4E41-849B-5445942314C7}">
      <dgm:prSet phldrT="[Text]"/>
      <dgm:spPr/>
      <dgm:t>
        <a:bodyPr/>
        <a:lstStyle/>
        <a:p>
          <a:r>
            <a:rPr lang="en-SG" dirty="0"/>
            <a:t>Segmented Output</a:t>
          </a:r>
        </a:p>
      </dgm:t>
    </dgm:pt>
    <dgm:pt modelId="{BE07A6EA-BB1A-4AD9-9B2B-122DC538E937}" type="parTrans" cxnId="{28B7C1F4-0904-44C6-9B48-48AF1134CDA4}">
      <dgm:prSet/>
      <dgm:spPr/>
      <dgm:t>
        <a:bodyPr/>
        <a:lstStyle/>
        <a:p>
          <a:endParaRPr lang="en-SG"/>
        </a:p>
      </dgm:t>
    </dgm:pt>
    <dgm:pt modelId="{8F55760B-8482-4C81-8142-00ED3F3DEF8F}" type="sibTrans" cxnId="{28B7C1F4-0904-44C6-9B48-48AF1134CDA4}">
      <dgm:prSet/>
      <dgm:spPr/>
      <dgm:t>
        <a:bodyPr/>
        <a:lstStyle/>
        <a:p>
          <a:endParaRPr lang="en-SG"/>
        </a:p>
      </dgm:t>
    </dgm:pt>
    <dgm:pt modelId="{96CA3558-9A3E-4AEB-A072-DAB4B5859EBC}">
      <dgm:prSet phldrT="[Text]"/>
      <dgm:spPr/>
      <dgm:t>
        <a:bodyPr/>
        <a:lstStyle/>
        <a:p>
          <a:r>
            <a:rPr lang="en-SG" dirty="0"/>
            <a:t>U – net</a:t>
          </a:r>
        </a:p>
      </dgm:t>
    </dgm:pt>
    <dgm:pt modelId="{FF07DA66-72D3-43B4-8B33-3CBFC9A219DC}" type="parTrans" cxnId="{F2DF2CC3-6FE9-49CA-A4E2-4570D9B135D2}">
      <dgm:prSet/>
      <dgm:spPr/>
      <dgm:t>
        <a:bodyPr/>
        <a:lstStyle/>
        <a:p>
          <a:endParaRPr lang="en-SG"/>
        </a:p>
      </dgm:t>
    </dgm:pt>
    <dgm:pt modelId="{ACB171AA-ED13-4141-B519-4D6F78CC082D}" type="sibTrans" cxnId="{F2DF2CC3-6FE9-49CA-A4E2-4570D9B135D2}">
      <dgm:prSet/>
      <dgm:spPr/>
      <dgm:t>
        <a:bodyPr/>
        <a:lstStyle/>
        <a:p>
          <a:endParaRPr lang="en-SG"/>
        </a:p>
      </dgm:t>
    </dgm:pt>
    <dgm:pt modelId="{2EB04582-1019-4962-8F5F-1D8B66CFCB62}">
      <dgm:prSet phldrT="[Text]"/>
      <dgm:spPr/>
      <dgm:t>
        <a:bodyPr/>
        <a:lstStyle/>
        <a:p>
          <a:r>
            <a:rPr lang="en-SG" dirty="0"/>
            <a:t>Resizing </a:t>
          </a:r>
        </a:p>
      </dgm:t>
    </dgm:pt>
    <dgm:pt modelId="{C8923EC7-34B5-46C0-BB1F-B431F8DE1B09}" type="parTrans" cxnId="{E5429680-2EBF-423A-B098-D7677CF98062}">
      <dgm:prSet/>
      <dgm:spPr/>
      <dgm:t>
        <a:bodyPr/>
        <a:lstStyle/>
        <a:p>
          <a:endParaRPr lang="en-SG"/>
        </a:p>
      </dgm:t>
    </dgm:pt>
    <dgm:pt modelId="{FAC32E55-5F49-4C42-A248-B25B1CF7858A}" type="sibTrans" cxnId="{E5429680-2EBF-423A-B098-D7677CF98062}">
      <dgm:prSet/>
      <dgm:spPr/>
      <dgm:t>
        <a:bodyPr/>
        <a:lstStyle/>
        <a:p>
          <a:endParaRPr lang="en-SG"/>
        </a:p>
      </dgm:t>
    </dgm:pt>
    <dgm:pt modelId="{0F991A4B-EA57-4861-A245-82EEDA301628}">
      <dgm:prSet phldrT="[Text]"/>
      <dgm:spPr/>
      <dgm:t>
        <a:bodyPr/>
        <a:lstStyle/>
        <a:p>
          <a:r>
            <a:rPr lang="en-SG" dirty="0"/>
            <a:t>Min-Max Normalization</a:t>
          </a:r>
        </a:p>
      </dgm:t>
    </dgm:pt>
    <dgm:pt modelId="{9F240BF9-F926-4B63-ABF6-0F4BE99C715A}" type="parTrans" cxnId="{388280B8-93D8-48CC-9581-93B766FFE808}">
      <dgm:prSet/>
      <dgm:spPr/>
      <dgm:t>
        <a:bodyPr/>
        <a:lstStyle/>
        <a:p>
          <a:endParaRPr lang="en-SG"/>
        </a:p>
      </dgm:t>
    </dgm:pt>
    <dgm:pt modelId="{9C9979C0-1D15-4F6F-BF77-FBFAFC70BD43}" type="sibTrans" cxnId="{388280B8-93D8-48CC-9581-93B766FFE808}">
      <dgm:prSet/>
      <dgm:spPr/>
      <dgm:t>
        <a:bodyPr/>
        <a:lstStyle/>
        <a:p>
          <a:endParaRPr lang="en-SG"/>
        </a:p>
      </dgm:t>
    </dgm:pt>
    <dgm:pt modelId="{F88B87C8-232E-4B26-8BF4-97D9849D4001}">
      <dgm:prSet phldrT="[Text]"/>
      <dgm:spPr/>
      <dgm:t>
        <a:bodyPr/>
        <a:lstStyle/>
        <a:p>
          <a:r>
            <a:rPr lang="en-SG" dirty="0"/>
            <a:t>Blob - Detection</a:t>
          </a:r>
        </a:p>
      </dgm:t>
    </dgm:pt>
    <dgm:pt modelId="{E7E425FD-B5C5-409B-8B96-109DD51769B7}" type="parTrans" cxnId="{5C170F3B-B917-445F-8CE1-597986F3F327}">
      <dgm:prSet/>
      <dgm:spPr/>
      <dgm:t>
        <a:bodyPr/>
        <a:lstStyle/>
        <a:p>
          <a:endParaRPr lang="en-SG"/>
        </a:p>
      </dgm:t>
    </dgm:pt>
    <dgm:pt modelId="{02F4E5DD-D6CA-429D-9850-BD5908D0F6A7}" type="sibTrans" cxnId="{5C170F3B-B917-445F-8CE1-597986F3F327}">
      <dgm:prSet/>
      <dgm:spPr/>
      <dgm:t>
        <a:bodyPr/>
        <a:lstStyle/>
        <a:p>
          <a:endParaRPr lang="en-SG"/>
        </a:p>
      </dgm:t>
    </dgm:pt>
    <dgm:pt modelId="{3E751DAC-8281-4028-AD98-9279E685E62D}">
      <dgm:prSet phldrT="[Text]"/>
      <dgm:spPr/>
      <dgm:t>
        <a:bodyPr/>
        <a:lstStyle/>
        <a:p>
          <a:r>
            <a:rPr lang="en-SG" dirty="0"/>
            <a:t>Hard thresholding</a:t>
          </a:r>
        </a:p>
      </dgm:t>
    </dgm:pt>
    <dgm:pt modelId="{01AB96D8-69AF-4A8A-A456-9EB58A9152BF}" type="parTrans" cxnId="{5ED64C87-E8D9-4702-91D3-ED48831F2354}">
      <dgm:prSet/>
      <dgm:spPr/>
      <dgm:t>
        <a:bodyPr/>
        <a:lstStyle/>
        <a:p>
          <a:endParaRPr lang="en-SG"/>
        </a:p>
      </dgm:t>
    </dgm:pt>
    <dgm:pt modelId="{891AA5F4-7659-48B5-90C7-37746F9B338D}" type="sibTrans" cxnId="{5ED64C87-E8D9-4702-91D3-ED48831F2354}">
      <dgm:prSet/>
      <dgm:spPr/>
      <dgm:t>
        <a:bodyPr/>
        <a:lstStyle/>
        <a:p>
          <a:endParaRPr lang="en-SG"/>
        </a:p>
      </dgm:t>
    </dgm:pt>
    <dgm:pt modelId="{65070C28-D539-47D7-BEB4-51C3331F6B0A}" type="pres">
      <dgm:prSet presAssocID="{CC508A9D-1A82-4B19-BE94-BC87C4BA7F06}" presName="Name0" presStyleCnt="0">
        <dgm:presLayoutVars>
          <dgm:dir/>
          <dgm:resizeHandles val="exact"/>
        </dgm:presLayoutVars>
      </dgm:prSet>
      <dgm:spPr/>
    </dgm:pt>
    <dgm:pt modelId="{98E0E0B9-483B-48FA-B1CB-392CBC48E48A}" type="pres">
      <dgm:prSet presAssocID="{19FBEA8A-9E34-4A41-BFC3-5F0AA6DFE8A7}" presName="node" presStyleLbl="node1" presStyleIdx="0" presStyleCnt="5">
        <dgm:presLayoutVars>
          <dgm:bulletEnabled val="1"/>
        </dgm:presLayoutVars>
      </dgm:prSet>
      <dgm:spPr/>
    </dgm:pt>
    <dgm:pt modelId="{4B852F6C-84F1-4964-A223-A2D69F5198D1}" type="pres">
      <dgm:prSet presAssocID="{23169109-FC88-4570-8804-09F7B15FF675}" presName="sibTrans" presStyleLbl="sibTrans2D1" presStyleIdx="0" presStyleCnt="4"/>
      <dgm:spPr/>
    </dgm:pt>
    <dgm:pt modelId="{D558941D-6637-4B21-968F-0B68FA3FC674}" type="pres">
      <dgm:prSet presAssocID="{23169109-FC88-4570-8804-09F7B15FF675}" presName="connectorText" presStyleLbl="sibTrans2D1" presStyleIdx="0" presStyleCnt="4"/>
      <dgm:spPr/>
    </dgm:pt>
    <dgm:pt modelId="{DA6BFDBC-1AA1-4C93-9196-D323E9338467}" type="pres">
      <dgm:prSet presAssocID="{8A2AD05D-2222-431A-8611-76FBA29DA47E}" presName="node" presStyleLbl="node1" presStyleIdx="1" presStyleCnt="5">
        <dgm:presLayoutVars>
          <dgm:bulletEnabled val="1"/>
        </dgm:presLayoutVars>
      </dgm:prSet>
      <dgm:spPr/>
    </dgm:pt>
    <dgm:pt modelId="{09FB08A3-51B1-4EE0-9B6D-D55C7B5D126A}" type="pres">
      <dgm:prSet presAssocID="{CB16858F-6D2E-44B0-BCBC-8D94F7CA71C3}" presName="sibTrans" presStyleLbl="sibTrans2D1" presStyleIdx="1" presStyleCnt="4"/>
      <dgm:spPr/>
    </dgm:pt>
    <dgm:pt modelId="{EC539C37-FA9B-43DA-9E10-81BCF68482A5}" type="pres">
      <dgm:prSet presAssocID="{CB16858F-6D2E-44B0-BCBC-8D94F7CA71C3}" presName="connectorText" presStyleLbl="sibTrans2D1" presStyleIdx="1" presStyleCnt="4"/>
      <dgm:spPr/>
    </dgm:pt>
    <dgm:pt modelId="{5A000A10-1142-4E03-B616-FC99A2A08026}" type="pres">
      <dgm:prSet presAssocID="{350A3E7A-ED68-4759-A4E2-A8965A176704}" presName="node" presStyleLbl="node1" presStyleIdx="2" presStyleCnt="5">
        <dgm:presLayoutVars>
          <dgm:bulletEnabled val="1"/>
        </dgm:presLayoutVars>
      </dgm:prSet>
      <dgm:spPr/>
    </dgm:pt>
    <dgm:pt modelId="{837A098C-4623-44C2-ADFC-C4A6633F424A}" type="pres">
      <dgm:prSet presAssocID="{BE96E8F1-554A-4B3E-BA47-C2A113A3207A}" presName="sibTrans" presStyleLbl="sibTrans2D1" presStyleIdx="2" presStyleCnt="4"/>
      <dgm:spPr/>
    </dgm:pt>
    <dgm:pt modelId="{0DD563AE-E51A-456F-9BF1-EFFE47E5F4F5}" type="pres">
      <dgm:prSet presAssocID="{BE96E8F1-554A-4B3E-BA47-C2A113A3207A}" presName="connectorText" presStyleLbl="sibTrans2D1" presStyleIdx="2" presStyleCnt="4"/>
      <dgm:spPr/>
    </dgm:pt>
    <dgm:pt modelId="{2F2C6CB4-87BB-46F0-BD7F-28CA6A77CA08}" type="pres">
      <dgm:prSet presAssocID="{E0F637C8-D34B-4B70-9829-252862DFC722}" presName="node" presStyleLbl="node1" presStyleIdx="3" presStyleCnt="5">
        <dgm:presLayoutVars>
          <dgm:bulletEnabled val="1"/>
        </dgm:presLayoutVars>
      </dgm:prSet>
      <dgm:spPr/>
    </dgm:pt>
    <dgm:pt modelId="{07A9D92B-398A-483C-BBBD-D013BF58403C}" type="pres">
      <dgm:prSet presAssocID="{B8A87502-8215-4DF9-86D3-5B96BC3BF44D}" presName="sibTrans" presStyleLbl="sibTrans2D1" presStyleIdx="3" presStyleCnt="4"/>
      <dgm:spPr/>
    </dgm:pt>
    <dgm:pt modelId="{47A05D86-42E9-48EF-AFD3-F26D85C69B6A}" type="pres">
      <dgm:prSet presAssocID="{B8A87502-8215-4DF9-86D3-5B96BC3BF44D}" presName="connectorText" presStyleLbl="sibTrans2D1" presStyleIdx="3" presStyleCnt="4"/>
      <dgm:spPr/>
    </dgm:pt>
    <dgm:pt modelId="{9D70042A-8E05-4E46-86E9-73F7AA57C632}" type="pres">
      <dgm:prSet presAssocID="{7738DE92-AC8C-4E41-849B-5445942314C7}" presName="node" presStyleLbl="node1" presStyleIdx="4" presStyleCnt="5">
        <dgm:presLayoutVars>
          <dgm:bulletEnabled val="1"/>
        </dgm:presLayoutVars>
      </dgm:prSet>
      <dgm:spPr/>
    </dgm:pt>
  </dgm:ptLst>
  <dgm:cxnLst>
    <dgm:cxn modelId="{AA399F16-84F5-4756-AC35-6AA145999D13}" srcId="{CC508A9D-1A82-4B19-BE94-BC87C4BA7F06}" destId="{E0F637C8-D34B-4B70-9829-252862DFC722}" srcOrd="3" destOrd="0" parTransId="{1DC0971E-6BB8-4930-A7C2-ACA291439CD5}" sibTransId="{B8A87502-8215-4DF9-86D3-5B96BC3BF44D}"/>
    <dgm:cxn modelId="{218AF723-921A-4AF6-AAFD-BC1DCE16D906}" type="presOf" srcId="{350A3E7A-ED68-4759-A4E2-A8965A176704}" destId="{5A000A10-1142-4E03-B616-FC99A2A08026}" srcOrd="0" destOrd="0" presId="urn:microsoft.com/office/officeart/2005/8/layout/process1"/>
    <dgm:cxn modelId="{6EC14C24-D27B-4152-890F-C3C80F6E15A1}" type="presOf" srcId="{2EB04582-1019-4962-8F5F-1D8B66CFCB62}" destId="{DA6BFDBC-1AA1-4C93-9196-D323E9338467}" srcOrd="0" destOrd="1" presId="urn:microsoft.com/office/officeart/2005/8/layout/process1"/>
    <dgm:cxn modelId="{5C170F3B-B917-445F-8CE1-597986F3F327}" srcId="{E0F637C8-D34B-4B70-9829-252862DFC722}" destId="{F88B87C8-232E-4B26-8BF4-97D9849D4001}" srcOrd="1" destOrd="0" parTransId="{E7E425FD-B5C5-409B-8B96-109DD51769B7}" sibTransId="{02F4E5DD-D6CA-429D-9850-BD5908D0F6A7}"/>
    <dgm:cxn modelId="{75E8793B-E043-4B00-BC40-120BF6CA97DE}" type="presOf" srcId="{23169109-FC88-4570-8804-09F7B15FF675}" destId="{4B852F6C-84F1-4964-A223-A2D69F5198D1}" srcOrd="0" destOrd="0" presId="urn:microsoft.com/office/officeart/2005/8/layout/process1"/>
    <dgm:cxn modelId="{FC5E8062-CCE0-4FC9-929A-FBE156DFAD51}" srcId="{CC508A9D-1A82-4B19-BE94-BC87C4BA7F06}" destId="{19FBEA8A-9E34-4A41-BFC3-5F0AA6DFE8A7}" srcOrd="0" destOrd="0" parTransId="{78B650ED-F20E-4EF7-9336-DEC153013D76}" sibTransId="{23169109-FC88-4570-8804-09F7B15FF675}"/>
    <dgm:cxn modelId="{D789E567-3210-4538-A4D7-A6DB3F899F39}" type="presOf" srcId="{CC508A9D-1A82-4B19-BE94-BC87C4BA7F06}" destId="{65070C28-D539-47D7-BEB4-51C3331F6B0A}" srcOrd="0" destOrd="0" presId="urn:microsoft.com/office/officeart/2005/8/layout/process1"/>
    <dgm:cxn modelId="{075A3D6B-FDEB-4165-8A29-49C6367B8B90}" srcId="{CC508A9D-1A82-4B19-BE94-BC87C4BA7F06}" destId="{8A2AD05D-2222-431A-8611-76FBA29DA47E}" srcOrd="1" destOrd="0" parTransId="{BCA4D684-8C9E-4510-917A-434564C835F2}" sibTransId="{CB16858F-6D2E-44B0-BCBC-8D94F7CA71C3}"/>
    <dgm:cxn modelId="{4F0B284C-3880-4633-907B-88CABF0786C5}" type="presOf" srcId="{3E751DAC-8281-4028-AD98-9279E685E62D}" destId="{2F2C6CB4-87BB-46F0-BD7F-28CA6A77CA08}" srcOrd="0" destOrd="1" presId="urn:microsoft.com/office/officeart/2005/8/layout/process1"/>
    <dgm:cxn modelId="{AB94496D-02B1-4875-B11E-EC8C9C251A7B}" type="presOf" srcId="{B8A87502-8215-4DF9-86D3-5B96BC3BF44D}" destId="{07A9D92B-398A-483C-BBBD-D013BF58403C}" srcOrd="0" destOrd="0" presId="urn:microsoft.com/office/officeart/2005/8/layout/process1"/>
    <dgm:cxn modelId="{41E4CF51-58B7-4C15-9A5D-58DA779B6EE0}" srcId="{CC508A9D-1A82-4B19-BE94-BC87C4BA7F06}" destId="{350A3E7A-ED68-4759-A4E2-A8965A176704}" srcOrd="2" destOrd="0" parTransId="{6EDBBFA0-9FD1-4204-80E8-9098ABC05FA3}" sibTransId="{BE96E8F1-554A-4B3E-BA47-C2A113A3207A}"/>
    <dgm:cxn modelId="{110A4576-53BD-41F5-B1A7-35CE044A31EF}" type="presOf" srcId="{B8A87502-8215-4DF9-86D3-5B96BC3BF44D}" destId="{47A05D86-42E9-48EF-AFD3-F26D85C69B6A}" srcOrd="1" destOrd="0" presId="urn:microsoft.com/office/officeart/2005/8/layout/process1"/>
    <dgm:cxn modelId="{082EFD76-3559-40C1-93FC-8CEEF6177A7D}" type="presOf" srcId="{BE96E8F1-554A-4B3E-BA47-C2A113A3207A}" destId="{837A098C-4623-44C2-ADFC-C4A6633F424A}" srcOrd="0" destOrd="0" presId="urn:microsoft.com/office/officeart/2005/8/layout/process1"/>
    <dgm:cxn modelId="{29F7B559-BA19-46EB-BD81-5FDED0197037}" type="presOf" srcId="{F88B87C8-232E-4B26-8BF4-97D9849D4001}" destId="{2F2C6CB4-87BB-46F0-BD7F-28CA6A77CA08}" srcOrd="0" destOrd="2" presId="urn:microsoft.com/office/officeart/2005/8/layout/process1"/>
    <dgm:cxn modelId="{C86F425A-A682-4380-8017-037423A3CC7D}" type="presOf" srcId="{E0F637C8-D34B-4B70-9829-252862DFC722}" destId="{2F2C6CB4-87BB-46F0-BD7F-28CA6A77CA08}" srcOrd="0" destOrd="0" presId="urn:microsoft.com/office/officeart/2005/8/layout/process1"/>
    <dgm:cxn modelId="{E5429680-2EBF-423A-B098-D7677CF98062}" srcId="{8A2AD05D-2222-431A-8611-76FBA29DA47E}" destId="{2EB04582-1019-4962-8F5F-1D8B66CFCB62}" srcOrd="0" destOrd="0" parTransId="{C8923EC7-34B5-46C0-BB1F-B431F8DE1B09}" sibTransId="{FAC32E55-5F49-4C42-A248-B25B1CF7858A}"/>
    <dgm:cxn modelId="{5ED64C87-E8D9-4702-91D3-ED48831F2354}" srcId="{E0F637C8-D34B-4B70-9829-252862DFC722}" destId="{3E751DAC-8281-4028-AD98-9279E685E62D}" srcOrd="0" destOrd="0" parTransId="{01AB96D8-69AF-4A8A-A456-9EB58A9152BF}" sibTransId="{891AA5F4-7659-48B5-90C7-37746F9B338D}"/>
    <dgm:cxn modelId="{5779FF9C-DB26-4940-AF73-EC8F054C103D}" type="presOf" srcId="{BE96E8F1-554A-4B3E-BA47-C2A113A3207A}" destId="{0DD563AE-E51A-456F-9BF1-EFFE47E5F4F5}" srcOrd="1" destOrd="0" presId="urn:microsoft.com/office/officeart/2005/8/layout/process1"/>
    <dgm:cxn modelId="{3FC3F0A0-465F-43C4-BC6C-D8FE8810F074}" type="presOf" srcId="{96CA3558-9A3E-4AEB-A072-DAB4B5859EBC}" destId="{5A000A10-1142-4E03-B616-FC99A2A08026}" srcOrd="0" destOrd="1" presId="urn:microsoft.com/office/officeart/2005/8/layout/process1"/>
    <dgm:cxn modelId="{126777B1-0FEC-4ACA-8E85-327A7761E34A}" type="presOf" srcId="{0F991A4B-EA57-4861-A245-82EEDA301628}" destId="{DA6BFDBC-1AA1-4C93-9196-D323E9338467}" srcOrd="0" destOrd="2" presId="urn:microsoft.com/office/officeart/2005/8/layout/process1"/>
    <dgm:cxn modelId="{388280B8-93D8-48CC-9581-93B766FFE808}" srcId="{8A2AD05D-2222-431A-8611-76FBA29DA47E}" destId="{0F991A4B-EA57-4861-A245-82EEDA301628}" srcOrd="1" destOrd="0" parTransId="{9F240BF9-F926-4B63-ABF6-0F4BE99C715A}" sibTransId="{9C9979C0-1D15-4F6F-BF77-FBFAFC70BD43}"/>
    <dgm:cxn modelId="{F2DF2CC3-6FE9-49CA-A4E2-4570D9B135D2}" srcId="{350A3E7A-ED68-4759-A4E2-A8965A176704}" destId="{96CA3558-9A3E-4AEB-A072-DAB4B5859EBC}" srcOrd="0" destOrd="0" parTransId="{FF07DA66-72D3-43B4-8B33-3CBFC9A219DC}" sibTransId="{ACB171AA-ED13-4141-B519-4D6F78CC082D}"/>
    <dgm:cxn modelId="{236C9BC3-8E60-427E-AEC0-A755C60E8939}" type="presOf" srcId="{19FBEA8A-9E34-4A41-BFC3-5F0AA6DFE8A7}" destId="{98E0E0B9-483B-48FA-B1CB-392CBC48E48A}" srcOrd="0" destOrd="0" presId="urn:microsoft.com/office/officeart/2005/8/layout/process1"/>
    <dgm:cxn modelId="{7D6ACCC5-F166-4291-82BE-E3748F3DB6C1}" type="presOf" srcId="{7738DE92-AC8C-4E41-849B-5445942314C7}" destId="{9D70042A-8E05-4E46-86E9-73F7AA57C632}" srcOrd="0" destOrd="0" presId="urn:microsoft.com/office/officeart/2005/8/layout/process1"/>
    <dgm:cxn modelId="{5F6DABC6-2F47-4D99-963D-E02B99536CE5}" type="presOf" srcId="{CB16858F-6D2E-44B0-BCBC-8D94F7CA71C3}" destId="{09FB08A3-51B1-4EE0-9B6D-D55C7B5D126A}" srcOrd="0" destOrd="0" presId="urn:microsoft.com/office/officeart/2005/8/layout/process1"/>
    <dgm:cxn modelId="{BAD741DA-6697-4964-BCF4-FD8A97B0B616}" type="presOf" srcId="{23169109-FC88-4570-8804-09F7B15FF675}" destId="{D558941D-6637-4B21-968F-0B68FA3FC674}" srcOrd="1" destOrd="0" presId="urn:microsoft.com/office/officeart/2005/8/layout/process1"/>
    <dgm:cxn modelId="{28B7C1F4-0904-44C6-9B48-48AF1134CDA4}" srcId="{CC508A9D-1A82-4B19-BE94-BC87C4BA7F06}" destId="{7738DE92-AC8C-4E41-849B-5445942314C7}" srcOrd="4" destOrd="0" parTransId="{BE07A6EA-BB1A-4AD9-9B2B-122DC538E937}" sibTransId="{8F55760B-8482-4C81-8142-00ED3F3DEF8F}"/>
    <dgm:cxn modelId="{DAAEF3FA-D00F-414D-9EC7-FF3DB1C68B02}" type="presOf" srcId="{8A2AD05D-2222-431A-8611-76FBA29DA47E}" destId="{DA6BFDBC-1AA1-4C93-9196-D323E9338467}" srcOrd="0" destOrd="0" presId="urn:microsoft.com/office/officeart/2005/8/layout/process1"/>
    <dgm:cxn modelId="{E7AE08FD-DC09-47A5-A5F7-94FD806E8590}" type="presOf" srcId="{CB16858F-6D2E-44B0-BCBC-8D94F7CA71C3}" destId="{EC539C37-FA9B-43DA-9E10-81BCF68482A5}" srcOrd="1" destOrd="0" presId="urn:microsoft.com/office/officeart/2005/8/layout/process1"/>
    <dgm:cxn modelId="{1CDEEA36-C6C0-4A02-956E-E77E0CB97655}" type="presParOf" srcId="{65070C28-D539-47D7-BEB4-51C3331F6B0A}" destId="{98E0E0B9-483B-48FA-B1CB-392CBC48E48A}" srcOrd="0" destOrd="0" presId="urn:microsoft.com/office/officeart/2005/8/layout/process1"/>
    <dgm:cxn modelId="{77AB85D0-E4DC-4CCA-A832-12AE5499A384}" type="presParOf" srcId="{65070C28-D539-47D7-BEB4-51C3331F6B0A}" destId="{4B852F6C-84F1-4964-A223-A2D69F5198D1}" srcOrd="1" destOrd="0" presId="urn:microsoft.com/office/officeart/2005/8/layout/process1"/>
    <dgm:cxn modelId="{4A4565FD-FADE-4052-86C3-55916974663C}" type="presParOf" srcId="{4B852F6C-84F1-4964-A223-A2D69F5198D1}" destId="{D558941D-6637-4B21-968F-0B68FA3FC674}" srcOrd="0" destOrd="0" presId="urn:microsoft.com/office/officeart/2005/8/layout/process1"/>
    <dgm:cxn modelId="{FD03B41F-B589-4462-89FE-5661366B9386}" type="presParOf" srcId="{65070C28-D539-47D7-BEB4-51C3331F6B0A}" destId="{DA6BFDBC-1AA1-4C93-9196-D323E9338467}" srcOrd="2" destOrd="0" presId="urn:microsoft.com/office/officeart/2005/8/layout/process1"/>
    <dgm:cxn modelId="{DD04D667-BD27-405A-9E9D-CB12327A171A}" type="presParOf" srcId="{65070C28-D539-47D7-BEB4-51C3331F6B0A}" destId="{09FB08A3-51B1-4EE0-9B6D-D55C7B5D126A}" srcOrd="3" destOrd="0" presId="urn:microsoft.com/office/officeart/2005/8/layout/process1"/>
    <dgm:cxn modelId="{25ED23B6-F7CC-45A2-807A-D9E9880D3D96}" type="presParOf" srcId="{09FB08A3-51B1-4EE0-9B6D-D55C7B5D126A}" destId="{EC539C37-FA9B-43DA-9E10-81BCF68482A5}" srcOrd="0" destOrd="0" presId="urn:microsoft.com/office/officeart/2005/8/layout/process1"/>
    <dgm:cxn modelId="{27D3136B-3577-4352-90FC-B4014A23FCFF}" type="presParOf" srcId="{65070C28-D539-47D7-BEB4-51C3331F6B0A}" destId="{5A000A10-1142-4E03-B616-FC99A2A08026}" srcOrd="4" destOrd="0" presId="urn:microsoft.com/office/officeart/2005/8/layout/process1"/>
    <dgm:cxn modelId="{65A487EE-ABA6-4735-A3B5-F28695B19225}" type="presParOf" srcId="{65070C28-D539-47D7-BEB4-51C3331F6B0A}" destId="{837A098C-4623-44C2-ADFC-C4A6633F424A}" srcOrd="5" destOrd="0" presId="urn:microsoft.com/office/officeart/2005/8/layout/process1"/>
    <dgm:cxn modelId="{2D869F21-125D-4637-9EFA-76C22AB587DF}" type="presParOf" srcId="{837A098C-4623-44C2-ADFC-C4A6633F424A}" destId="{0DD563AE-E51A-456F-9BF1-EFFE47E5F4F5}" srcOrd="0" destOrd="0" presId="urn:microsoft.com/office/officeart/2005/8/layout/process1"/>
    <dgm:cxn modelId="{4ABC10B5-06D4-496C-B2EC-C814AA8E0213}" type="presParOf" srcId="{65070C28-D539-47D7-BEB4-51C3331F6B0A}" destId="{2F2C6CB4-87BB-46F0-BD7F-28CA6A77CA08}" srcOrd="6" destOrd="0" presId="urn:microsoft.com/office/officeart/2005/8/layout/process1"/>
    <dgm:cxn modelId="{731F8746-7A69-4369-9077-22339DC3EE0F}" type="presParOf" srcId="{65070C28-D539-47D7-BEB4-51C3331F6B0A}" destId="{07A9D92B-398A-483C-BBBD-D013BF58403C}" srcOrd="7" destOrd="0" presId="urn:microsoft.com/office/officeart/2005/8/layout/process1"/>
    <dgm:cxn modelId="{37445071-6C62-4BEC-AFEA-A168B2373DE2}" type="presParOf" srcId="{07A9D92B-398A-483C-BBBD-D013BF58403C}" destId="{47A05D86-42E9-48EF-AFD3-F26D85C69B6A}" srcOrd="0" destOrd="0" presId="urn:microsoft.com/office/officeart/2005/8/layout/process1"/>
    <dgm:cxn modelId="{C7798DB5-6177-4827-96B8-3BAFC9EB9DDF}" type="presParOf" srcId="{65070C28-D539-47D7-BEB4-51C3331F6B0A}" destId="{9D70042A-8E05-4E46-86E9-73F7AA57C63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0E0B9-483B-48FA-B1CB-392CBC48E48A}">
      <dsp:nvSpPr>
        <dsp:cNvPr id="0" name=""/>
        <dsp:cNvSpPr/>
      </dsp:nvSpPr>
      <dsp:spPr>
        <a:xfrm>
          <a:off x="4535" y="1892014"/>
          <a:ext cx="1406139" cy="16346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Input Data</a:t>
          </a:r>
        </a:p>
      </dsp:txBody>
      <dsp:txXfrm>
        <a:off x="45719" y="1933198"/>
        <a:ext cx="1323771" cy="1552269"/>
      </dsp:txXfrm>
    </dsp:sp>
    <dsp:sp modelId="{4B852F6C-84F1-4964-A223-A2D69F5198D1}">
      <dsp:nvSpPr>
        <dsp:cNvPr id="0" name=""/>
        <dsp:cNvSpPr/>
      </dsp:nvSpPr>
      <dsp:spPr>
        <a:xfrm>
          <a:off x="1551289" y="2534972"/>
          <a:ext cx="298101" cy="348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1551289" y="2604716"/>
        <a:ext cx="208671" cy="209234"/>
      </dsp:txXfrm>
    </dsp:sp>
    <dsp:sp modelId="{DA6BFDBC-1AA1-4C93-9196-D323E9338467}">
      <dsp:nvSpPr>
        <dsp:cNvPr id="0" name=""/>
        <dsp:cNvSpPr/>
      </dsp:nvSpPr>
      <dsp:spPr>
        <a:xfrm>
          <a:off x="1973131" y="1892014"/>
          <a:ext cx="1406139" cy="16346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Pre – Processing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 dirty="0"/>
            <a:t>Resizing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 dirty="0"/>
            <a:t>Min-Max Normalization</a:t>
          </a:r>
        </a:p>
      </dsp:txBody>
      <dsp:txXfrm>
        <a:off x="2014315" y="1933198"/>
        <a:ext cx="1323771" cy="1552269"/>
      </dsp:txXfrm>
    </dsp:sp>
    <dsp:sp modelId="{09FB08A3-51B1-4EE0-9B6D-D55C7B5D126A}">
      <dsp:nvSpPr>
        <dsp:cNvPr id="0" name=""/>
        <dsp:cNvSpPr/>
      </dsp:nvSpPr>
      <dsp:spPr>
        <a:xfrm>
          <a:off x="3519884" y="2534972"/>
          <a:ext cx="298101" cy="348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3519884" y="2604716"/>
        <a:ext cx="208671" cy="209234"/>
      </dsp:txXfrm>
    </dsp:sp>
    <dsp:sp modelId="{5A000A10-1142-4E03-B616-FC99A2A08026}">
      <dsp:nvSpPr>
        <dsp:cNvPr id="0" name=""/>
        <dsp:cNvSpPr/>
      </dsp:nvSpPr>
      <dsp:spPr>
        <a:xfrm>
          <a:off x="3941726" y="1892014"/>
          <a:ext cx="1406139" cy="16346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Training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 dirty="0"/>
            <a:t>U – net</a:t>
          </a:r>
        </a:p>
      </dsp:txBody>
      <dsp:txXfrm>
        <a:off x="3982910" y="1933198"/>
        <a:ext cx="1323771" cy="1552269"/>
      </dsp:txXfrm>
    </dsp:sp>
    <dsp:sp modelId="{837A098C-4623-44C2-ADFC-C4A6633F424A}">
      <dsp:nvSpPr>
        <dsp:cNvPr id="0" name=""/>
        <dsp:cNvSpPr/>
      </dsp:nvSpPr>
      <dsp:spPr>
        <a:xfrm>
          <a:off x="5488479" y="2534972"/>
          <a:ext cx="298101" cy="348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5488479" y="2604716"/>
        <a:ext cx="208671" cy="209234"/>
      </dsp:txXfrm>
    </dsp:sp>
    <dsp:sp modelId="{2F2C6CB4-87BB-46F0-BD7F-28CA6A77CA08}">
      <dsp:nvSpPr>
        <dsp:cNvPr id="0" name=""/>
        <dsp:cNvSpPr/>
      </dsp:nvSpPr>
      <dsp:spPr>
        <a:xfrm>
          <a:off x="5910321" y="1892014"/>
          <a:ext cx="1406139" cy="16346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Post – Processing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 dirty="0"/>
            <a:t>Hard thresholding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 dirty="0"/>
            <a:t>Blob - Detection</a:t>
          </a:r>
        </a:p>
      </dsp:txBody>
      <dsp:txXfrm>
        <a:off x="5951505" y="1933198"/>
        <a:ext cx="1323771" cy="1552269"/>
      </dsp:txXfrm>
    </dsp:sp>
    <dsp:sp modelId="{07A9D92B-398A-483C-BBBD-D013BF58403C}">
      <dsp:nvSpPr>
        <dsp:cNvPr id="0" name=""/>
        <dsp:cNvSpPr/>
      </dsp:nvSpPr>
      <dsp:spPr>
        <a:xfrm>
          <a:off x="7457074" y="2534972"/>
          <a:ext cx="298101" cy="348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7457074" y="2604716"/>
        <a:ext cx="208671" cy="209234"/>
      </dsp:txXfrm>
    </dsp:sp>
    <dsp:sp modelId="{9D70042A-8E05-4E46-86E9-73F7AA57C632}">
      <dsp:nvSpPr>
        <dsp:cNvPr id="0" name=""/>
        <dsp:cNvSpPr/>
      </dsp:nvSpPr>
      <dsp:spPr>
        <a:xfrm>
          <a:off x="7878916" y="1892014"/>
          <a:ext cx="1406139" cy="16346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Segmented Output</a:t>
          </a:r>
        </a:p>
      </dsp:txBody>
      <dsp:txXfrm>
        <a:off x="7920100" y="1933198"/>
        <a:ext cx="1323771" cy="1552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2B8E-F17F-4FBF-ABC5-C6091E253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2B231-5D5C-46F9-9566-E07E08742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520DD-A10E-4C3B-8405-DB9BD20F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BAFD-3F40-4EDC-A56A-7AD822995AC7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96720-5D92-462D-A998-8C85EFCC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DB81F-6C37-41B7-B226-055AA839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C057-67DE-4755-A7D3-5B5BCFE9AA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04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8527-8D36-46CC-B51C-4D83D260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C3FD2-049B-476C-AAE3-DA50750A0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4F9C1-9F46-4580-9273-8869CAB9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BAFD-3F40-4EDC-A56A-7AD822995AC7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736E-5AD4-4BC0-AE83-68BDB2F3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33B6C-9CB6-417B-86BA-635E4AF5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C057-67DE-4755-A7D3-5B5BCFE9AA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355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31FE1-F4CF-4361-B238-12F707F1B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2E2F6-D84E-4355-9B9C-59D7972B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23587-3103-4F21-B6F6-32BBBB0C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BAFD-3F40-4EDC-A56A-7AD822995AC7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AF15-F01B-42A4-88B6-9F8DADCA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CA6A3-B4BE-43A5-96D6-AA0CF672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C057-67DE-4755-A7D3-5B5BCFE9AA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056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F99F-1860-49D7-B65B-7DA5BEF8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3DBB-19FC-4D85-B73C-AEE05ECBC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9DDC-4F9C-41DC-AFFB-4B215810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BAFD-3F40-4EDC-A56A-7AD822995AC7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928F8-2C8E-465A-9D07-5DD43722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E3020-3244-4383-98D4-1F71060D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C057-67DE-4755-A7D3-5B5BCFE9AA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388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5B15-CF5F-47A4-A566-88CA7161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D0929-0F1D-472E-A571-B4A354611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42F1A-F48C-42C3-A77B-5991A845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BAFD-3F40-4EDC-A56A-7AD822995AC7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08615-87A2-4D6D-91C9-36F2C324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F0FB5-79EA-4693-A4DD-70EF2F84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C057-67DE-4755-A7D3-5B5BCFE9AA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77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16C2-8BE0-4743-BCB3-BB79AF76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26F50-BC35-4469-AC86-9896D45D2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9E811-9BD6-47B8-9E28-70B0BAAD9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FAA58-ADCC-49C5-AD7D-891C04D3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BAFD-3F40-4EDC-A56A-7AD822995AC7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CAF05-A0A1-4B53-93FB-80BB9C0D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D8F79-CC22-4FDD-B6D4-080A46C0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C057-67DE-4755-A7D3-5B5BCFE9AA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94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AF5E-437A-4240-A2C5-606A5B4F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2869-E685-4B06-B00B-0349BD1D1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F7614-81D2-4253-82ED-1E962F8B9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94196-0C1E-4550-A015-0AB75FD3A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4F138-B01E-4B11-AB9E-2056D95F8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0D180-A39E-4368-92C6-4F46FCEA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BAFD-3F40-4EDC-A56A-7AD822995AC7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DD688-A146-4076-8E1D-E9AE81CD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7DDA2-96DF-4989-B1A8-567BAA34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C057-67DE-4755-A7D3-5B5BCFE9AA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211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D9AA-5F8B-4297-87F3-AF1E8C74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1F2E6-33E2-4432-8253-9070C8B1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BAFD-3F40-4EDC-A56A-7AD822995AC7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38208-DA9B-4AD3-824C-D5FA2441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6B938-A97E-46B1-90C8-49B03668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C057-67DE-4755-A7D3-5B5BCFE9AA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305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B1380-A218-4B16-8030-55DC2384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BAFD-3F40-4EDC-A56A-7AD822995AC7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E8B5B-7E77-4AF2-B31A-6F4131FA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58158-E496-4388-8937-8572DC3B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C057-67DE-4755-A7D3-5B5BCFE9AA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6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0FF5-2547-4A8D-B0E7-894A3F38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5594-F393-45F0-8D7D-A0DB05A9C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CD458-DE40-4F87-A8BB-AB0A68F5B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C8C0E-DDF2-4701-9605-938CC354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BAFD-3F40-4EDC-A56A-7AD822995AC7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F54DB-49B8-42F7-B301-F55C112E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EFEAA-F8C3-4C16-9125-EE0A47A7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C057-67DE-4755-A7D3-5B5BCFE9AA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020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1D21-DDBC-460F-B9DC-161CFFCE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A9529-7E4E-4689-9707-047DEE006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9FFA2-EF9E-4D42-833A-ACE5FBDE9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E3DE7-2AAF-497A-A3BC-AABA3A5D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BAFD-3F40-4EDC-A56A-7AD822995AC7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05093-DC3F-4F44-AFBF-9A8F7BAC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D2DED-8C35-460C-B726-7777BB65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C057-67DE-4755-A7D3-5B5BCFE9AA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0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6F267-ABB5-4C8D-B07A-46332DDB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8FD17-B15A-433C-88C2-B63A1025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A4A07-A950-46A3-8842-BF15246E2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BAFD-3F40-4EDC-A56A-7AD822995AC7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C8708-13FD-4DB4-AC73-B019A8093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1768-A192-43E9-9593-F1F5A01F5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3C057-67DE-4755-A7D3-5B5BCFE9AA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44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16C3E-1CFD-44A3-90D3-095D14631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SG" sz="7200"/>
              <a:t>Carvana Image Masking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2E175-2EDA-408B-B87F-A9B0F5248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SG" sz="2800"/>
              <a:t>- Gananathan K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66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8DC3-312E-41F6-BCA8-057079E9F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330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16C0-ED1A-41CC-9376-566710C3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8258"/>
            <a:ext cx="6208776" cy="1344168"/>
          </a:xfrm>
        </p:spPr>
        <p:txBody>
          <a:bodyPr>
            <a:normAutofit/>
          </a:bodyPr>
          <a:lstStyle/>
          <a:p>
            <a:r>
              <a:rPr lang="en-SG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35266-010F-487A-9077-21818ABB7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988445"/>
            <a:ext cx="10202672" cy="1699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/>
              <a:t>To segment the high-resolution car images by excluding the background studio banners.</a:t>
            </a:r>
          </a:p>
          <a:p>
            <a:endParaRPr lang="en-SG" sz="2400" dirty="0"/>
          </a:p>
          <a:p>
            <a:pPr marL="0" indent="0">
              <a:buNone/>
            </a:pPr>
            <a:endParaRPr lang="en-SG" sz="2400" dirty="0"/>
          </a:p>
          <a:p>
            <a:endParaRPr lang="en-SG" sz="2400" dirty="0"/>
          </a:p>
          <a:p>
            <a:pPr lvl="2"/>
            <a:endParaRPr lang="en-SG" sz="2400" dirty="0"/>
          </a:p>
        </p:txBody>
      </p:sp>
      <p:pic>
        <p:nvPicPr>
          <p:cNvPr id="7" name="Picture 6" descr="A truck cake sitting on top of a car&#10;&#10;Description automatically generated">
            <a:extLst>
              <a:ext uri="{FF2B5EF4-FFF2-40B4-BE49-F238E27FC236}">
                <a16:creationId xmlns:a16="http://schemas.microsoft.com/office/drawing/2014/main" id="{1AC4E14B-3F13-4511-997D-78E1B2267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20" y="3601039"/>
            <a:ext cx="3424719" cy="2616881"/>
          </a:xfrm>
          <a:prstGeom prst="rect">
            <a:avLst/>
          </a:prstGeom>
        </p:spPr>
      </p:pic>
      <p:pic>
        <p:nvPicPr>
          <p:cNvPr id="5" name="Picture 4" descr="A picture containing sitting, man, light, white&#10;&#10;Description automatically generated">
            <a:extLst>
              <a:ext uri="{FF2B5EF4-FFF2-40B4-BE49-F238E27FC236}">
                <a16:creationId xmlns:a16="http://schemas.microsoft.com/office/drawing/2014/main" id="{3F7FDBDE-C795-49D8-B521-4728F44A2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594" y="3642736"/>
            <a:ext cx="3392424" cy="25751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729E97-0CF2-47D5-A4AE-701DA4ED750D}"/>
              </a:ext>
            </a:extLst>
          </p:cNvPr>
          <p:cNvSpPr txBox="1"/>
          <p:nvPr/>
        </p:nvSpPr>
        <p:spPr>
          <a:xfrm>
            <a:off x="1829805" y="2967335"/>
            <a:ext cx="252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Original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36DFD-4688-4846-8570-2D402E8A2E6A}"/>
              </a:ext>
            </a:extLst>
          </p:cNvPr>
          <p:cNvSpPr txBox="1"/>
          <p:nvPr/>
        </p:nvSpPr>
        <p:spPr>
          <a:xfrm>
            <a:off x="7261638" y="2984431"/>
            <a:ext cx="252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Segmented Image</a:t>
            </a:r>
          </a:p>
        </p:txBody>
      </p:sp>
    </p:spTree>
    <p:extLst>
      <p:ext uri="{BB962C8B-B14F-4D97-AF65-F5344CB8AC3E}">
        <p14:creationId xmlns:p14="http://schemas.microsoft.com/office/powerpoint/2010/main" val="220262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0612-589B-4815-BB54-BFB8A46D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158432"/>
            <a:ext cx="10515600" cy="1325563"/>
          </a:xfrm>
        </p:spPr>
        <p:txBody>
          <a:bodyPr/>
          <a:lstStyle/>
          <a:p>
            <a:r>
              <a:rPr lang="en-SG" dirty="0"/>
              <a:t>Dataset description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67FAE7-E19B-4EA7-A4B4-263AAE00DD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187547"/>
              </p:ext>
            </p:extLst>
          </p:nvPr>
        </p:nvGraphicFramePr>
        <p:xfrm>
          <a:off x="589280" y="1341120"/>
          <a:ext cx="10972800" cy="433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1997">
                  <a:extLst>
                    <a:ext uri="{9D8B030D-6E8A-4147-A177-3AD203B41FA5}">
                      <a16:colId xmlns:a16="http://schemas.microsoft.com/office/drawing/2014/main" val="2878241719"/>
                    </a:ext>
                  </a:extLst>
                </a:gridCol>
                <a:gridCol w="4998082">
                  <a:extLst>
                    <a:ext uri="{9D8B030D-6E8A-4147-A177-3AD203B41FA5}">
                      <a16:colId xmlns:a16="http://schemas.microsoft.com/office/drawing/2014/main" val="3753350880"/>
                    </a:ext>
                  </a:extLst>
                </a:gridCol>
                <a:gridCol w="2240519">
                  <a:extLst>
                    <a:ext uri="{9D8B030D-6E8A-4147-A177-3AD203B41FA5}">
                      <a16:colId xmlns:a16="http://schemas.microsoft.com/office/drawing/2014/main" val="94526303"/>
                    </a:ext>
                  </a:extLst>
                </a:gridCol>
                <a:gridCol w="1752202">
                  <a:extLst>
                    <a:ext uri="{9D8B030D-6E8A-4147-A177-3AD203B41FA5}">
                      <a16:colId xmlns:a16="http://schemas.microsoft.com/office/drawing/2014/main" val="37495960"/>
                    </a:ext>
                  </a:extLst>
                </a:gridCol>
              </a:tblGrid>
              <a:tr h="78259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u="none" strike="noStrike">
                          <a:effectLst/>
                        </a:rPr>
                        <a:t>Folder 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u="none" strike="noStrike">
                          <a:effectLst/>
                        </a:rPr>
                        <a:t>Description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u="none" strike="noStrike">
                          <a:effectLst/>
                        </a:rPr>
                        <a:t>No. of Images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u="none" strike="noStrike" dirty="0" err="1">
                          <a:effectLst/>
                        </a:rPr>
                        <a:t>Image_dimensions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43439996"/>
                  </a:ext>
                </a:extLst>
              </a:tr>
              <a:tr h="1071820">
                <a:tc>
                  <a:txBody>
                    <a:bodyPr/>
                    <a:lstStyle/>
                    <a:p>
                      <a:pPr algn="l" fontAlgn="t"/>
                      <a:r>
                        <a:rPr lang="en-SG" sz="2000" u="none" strike="noStrike" dirty="0">
                          <a:effectLst/>
                        </a:rPr>
                        <a:t>/train/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2000" u="none" strike="noStrike">
                          <a:effectLst/>
                        </a:rPr>
                        <a:t>folder contains the training set images 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u="none" strike="noStrike" dirty="0">
                          <a:effectLst/>
                        </a:rPr>
                        <a:t>5088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SG" sz="2000" u="none" strike="noStrike" dirty="0">
                          <a:effectLst/>
                        </a:rPr>
                        <a:t>1918x1280(used low resolution images)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0550138"/>
                  </a:ext>
                </a:extLst>
              </a:tr>
              <a:tr h="493378">
                <a:tc>
                  <a:txBody>
                    <a:bodyPr/>
                    <a:lstStyle/>
                    <a:p>
                      <a:pPr algn="l" fontAlgn="b"/>
                      <a:r>
                        <a:rPr lang="en-SG" sz="2000" u="none" strike="noStrike">
                          <a:effectLst/>
                        </a:rPr>
                        <a:t>/test/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2000" u="none" strike="noStrike">
                          <a:effectLst/>
                        </a:rPr>
                        <a:t>folder contains the test set images 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u="none" strike="noStrike">
                          <a:effectLst/>
                        </a:rPr>
                        <a:t>100,084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082581"/>
                  </a:ext>
                </a:extLst>
              </a:tr>
              <a:tr h="986756">
                <a:tc>
                  <a:txBody>
                    <a:bodyPr/>
                    <a:lstStyle/>
                    <a:p>
                      <a:pPr algn="l" fontAlgn="b"/>
                      <a:r>
                        <a:rPr lang="en-SG" sz="2000" u="none" strike="noStrike" dirty="0">
                          <a:effectLst/>
                        </a:rPr>
                        <a:t>/train_masks/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2000" u="none" strike="noStrike">
                          <a:effectLst/>
                        </a:rPr>
                        <a:t>folder contains the training set masks in .gif format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960405"/>
                  </a:ext>
                </a:extLst>
              </a:tr>
              <a:tr h="1003768">
                <a:tc>
                  <a:txBody>
                    <a:bodyPr/>
                    <a:lstStyle/>
                    <a:p>
                      <a:pPr algn="l" fontAlgn="b"/>
                      <a:r>
                        <a:rPr lang="en-SG" sz="2000" u="none" strike="noStrike">
                          <a:effectLst/>
                        </a:rPr>
                        <a:t>/test_set/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000" u="none" strike="noStrike">
                          <a:effectLst/>
                        </a:rPr>
                        <a:t>folder which contains a sample of 50 images from the test set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u="none" strike="noStrike" dirty="0">
                          <a:effectLst/>
                        </a:rPr>
                        <a:t>50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19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43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0FBAF4-75AD-4020-8CA5-63F2866AF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49389"/>
              </p:ext>
            </p:extLst>
          </p:nvPr>
        </p:nvGraphicFramePr>
        <p:xfrm>
          <a:off x="1451204" y="964764"/>
          <a:ext cx="928959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3F0ACA-7CEA-4D29-BD1C-152530749665}"/>
              </a:ext>
            </a:extLst>
          </p:cNvPr>
          <p:cNvSpPr txBox="1"/>
          <p:nvPr/>
        </p:nvSpPr>
        <p:spPr>
          <a:xfrm>
            <a:off x="3864990" y="719666"/>
            <a:ext cx="415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/>
              <a:t>Process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9592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3C73-6CBC-4810-9874-0E056571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08" y="449966"/>
            <a:ext cx="10515600" cy="1325563"/>
          </a:xfrm>
        </p:spPr>
        <p:txBody>
          <a:bodyPr/>
          <a:lstStyle/>
          <a:p>
            <a:r>
              <a:rPr lang="en-SG" dirty="0"/>
              <a:t> Training set-up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D7BAEC-0CC2-4F54-BFBC-CC6532B7B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28802"/>
              </p:ext>
            </p:extLst>
          </p:nvPr>
        </p:nvGraphicFramePr>
        <p:xfrm>
          <a:off x="2763521" y="1869440"/>
          <a:ext cx="6563360" cy="457292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76679">
                  <a:extLst>
                    <a:ext uri="{9D8B030D-6E8A-4147-A177-3AD203B41FA5}">
                      <a16:colId xmlns:a16="http://schemas.microsoft.com/office/drawing/2014/main" val="2913945907"/>
                    </a:ext>
                  </a:extLst>
                </a:gridCol>
                <a:gridCol w="3186681">
                  <a:extLst>
                    <a:ext uri="{9D8B030D-6E8A-4147-A177-3AD203B41FA5}">
                      <a16:colId xmlns:a16="http://schemas.microsoft.com/office/drawing/2014/main" val="1194504520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r>
                        <a:rPr lang="en-SG" sz="2400" dirty="0"/>
                        <a:t>Framework used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err="1"/>
                        <a:t>Keras</a:t>
                      </a:r>
                      <a:r>
                        <a:rPr lang="en-SG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096341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r>
                        <a:rPr lang="en-SG" sz="2400" dirty="0"/>
                        <a:t>Training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Google </a:t>
                      </a:r>
                      <a:r>
                        <a:rPr lang="en-SG" sz="2400" dirty="0" err="1"/>
                        <a:t>Colab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38309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r>
                        <a:rPr lang="en-SG" sz="2400" dirty="0"/>
                        <a:t>Model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U – 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931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2400" dirty="0"/>
                        <a:t>Training image </a:t>
                      </a:r>
                    </a:p>
                    <a:p>
                      <a:r>
                        <a:rPr lang="en-SG" sz="2400" dirty="0"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128x128x3</a:t>
                      </a:r>
                    </a:p>
                    <a:p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47338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r>
                        <a:rPr lang="en-SG" sz="2400" dirty="0"/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Binary </a:t>
                      </a:r>
                      <a:r>
                        <a:rPr lang="en-SG" sz="2400" dirty="0" err="1"/>
                        <a:t>Crossentropy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00132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r>
                        <a:rPr lang="en-SG" sz="2400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06893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r>
                        <a:rPr lang="en-SG" sz="24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00350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r>
                        <a:rPr lang="en-SG" sz="240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Dice 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11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20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U-Net Architecture</a:t>
            </a:r>
          </a:p>
        </p:txBody>
      </p:sp>
      <p:pic>
        <p:nvPicPr>
          <p:cNvPr id="14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31" y="1361439"/>
            <a:ext cx="8154329" cy="5334635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Layer Types…"/>
          <p:cNvSpPr txBox="1"/>
          <p:nvPr/>
        </p:nvSpPr>
        <p:spPr>
          <a:xfrm>
            <a:off x="9543932" y="3429000"/>
            <a:ext cx="3619735" cy="2143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300"/>
              </a:lnSpc>
              <a:spcBef>
                <a:spcPts val="700"/>
              </a:spcBef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sz="1400" dirty="0"/>
              <a:t>Layer Types</a:t>
            </a:r>
          </a:p>
          <a:p>
            <a:pPr marL="457200" indent="-317500" defTabSz="457200">
              <a:lnSpc>
                <a:spcPts val="3300"/>
              </a:lnSpc>
              <a:buClr>
                <a:srgbClr val="000000"/>
              </a:buClr>
              <a:buSzPct val="100000"/>
              <a:buFont typeface="Lucida Grande"/>
              <a:buChar char="•"/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sz="1400" dirty="0"/>
              <a:t>Conv2D</a:t>
            </a:r>
            <a:endParaRPr lang="en-SG" sz="1400" dirty="0"/>
          </a:p>
          <a:p>
            <a:pPr marL="457200" indent="-317500" defTabSz="457200">
              <a:lnSpc>
                <a:spcPts val="3300"/>
              </a:lnSpc>
              <a:buClr>
                <a:srgbClr val="000000"/>
              </a:buClr>
              <a:buSzPct val="100000"/>
              <a:buFont typeface="Lucida Grande"/>
              <a:buChar char="•"/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sz="1400" dirty="0"/>
              <a:t>MaxPooling2D </a:t>
            </a:r>
            <a:endParaRPr lang="en-SG" sz="1400" dirty="0"/>
          </a:p>
          <a:p>
            <a:pPr marL="457200" indent="-317500" defTabSz="457200">
              <a:lnSpc>
                <a:spcPts val="3300"/>
              </a:lnSpc>
              <a:buClr>
                <a:srgbClr val="000000"/>
              </a:buClr>
              <a:buSzPct val="100000"/>
              <a:buFont typeface="Lucida Grande"/>
              <a:buChar char="•"/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sz="1400" dirty="0"/>
              <a:t>Concatenate </a:t>
            </a:r>
            <a:r>
              <a:rPr sz="1400" dirty="0" err="1"/>
              <a:t>Laye</a:t>
            </a:r>
            <a:r>
              <a:rPr lang="en-SG" sz="1400" dirty="0"/>
              <a:t>r</a:t>
            </a:r>
          </a:p>
          <a:p>
            <a:pPr marL="457200" indent="-317500" defTabSz="457200">
              <a:lnSpc>
                <a:spcPts val="3300"/>
              </a:lnSpc>
              <a:buClr>
                <a:srgbClr val="000000"/>
              </a:buClr>
              <a:buSzPct val="100000"/>
              <a:buFont typeface="Lucida Grande"/>
              <a:buChar char="•"/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sz="1400" dirty="0"/>
              <a:t>UpSampling2D </a:t>
            </a:r>
            <a:endParaRPr lang="en-SG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003E-33E0-49D6-9282-49F62195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Performance -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AFAF2-87BC-42EA-8ADE-8C12BA15C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519238"/>
            <a:ext cx="10226040" cy="32877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0DE704-78A9-4BA0-99B1-41465A5FAFAB}"/>
              </a:ext>
            </a:extLst>
          </p:cNvPr>
          <p:cNvSpPr/>
          <p:nvPr/>
        </p:nvSpPr>
        <p:spPr>
          <a:xfrm>
            <a:off x="838199" y="5167312"/>
            <a:ext cx="9305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Epoch 5 –  have a reduced loss value when compared to the previous epochs also there is noticeable increase in the dice-</a:t>
            </a:r>
            <a:r>
              <a:rPr lang="en-SG" dirty="0" err="1"/>
              <a:t>coef</a:t>
            </a:r>
            <a:r>
              <a:rPr lang="en-SG" dirty="0"/>
              <a:t> value , so using it for the final prediction.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242420-286C-4524-8877-E7D75D03B5DE}"/>
              </a:ext>
            </a:extLst>
          </p:cNvPr>
          <p:cNvSpPr/>
          <p:nvPr/>
        </p:nvSpPr>
        <p:spPr>
          <a:xfrm>
            <a:off x="7667625" y="4419599"/>
            <a:ext cx="3310890" cy="387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625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13BF-47EA-423B-8697-49511CAC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Sample segmentation results</a:t>
            </a:r>
          </a:p>
        </p:txBody>
      </p:sp>
      <p:pic>
        <p:nvPicPr>
          <p:cNvPr id="5" name="Content Placeholder 4" descr="A car parked in a parking lot&#10;&#10;Description automatically generated">
            <a:extLst>
              <a:ext uri="{FF2B5EF4-FFF2-40B4-BE49-F238E27FC236}">
                <a16:creationId xmlns:a16="http://schemas.microsoft.com/office/drawing/2014/main" id="{081EFC4E-49EA-4A9C-B194-EF624F500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3839"/>
            <a:ext cx="3014378" cy="2011681"/>
          </a:xfrm>
        </p:spPr>
      </p:pic>
      <p:pic>
        <p:nvPicPr>
          <p:cNvPr id="7" name="Picture 6" descr="A close up of a car&#10;&#10;Description automatically generated">
            <a:extLst>
              <a:ext uri="{FF2B5EF4-FFF2-40B4-BE49-F238E27FC236}">
                <a16:creationId xmlns:a16="http://schemas.microsoft.com/office/drawing/2014/main" id="{3D577740-8994-4B12-8B91-7F014FD04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8118"/>
            <a:ext cx="3014378" cy="2011682"/>
          </a:xfrm>
          <a:prstGeom prst="rect">
            <a:avLst/>
          </a:prstGeom>
        </p:spPr>
      </p:pic>
      <p:pic>
        <p:nvPicPr>
          <p:cNvPr id="9" name="Picture 8" descr="A close up of a car&#10;&#10;Description automatically generated">
            <a:extLst>
              <a:ext uri="{FF2B5EF4-FFF2-40B4-BE49-F238E27FC236}">
                <a16:creationId xmlns:a16="http://schemas.microsoft.com/office/drawing/2014/main" id="{A6C07834-A03E-4303-A9AF-EC18A272D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41" y="1513839"/>
            <a:ext cx="3014379" cy="2011681"/>
          </a:xfrm>
          <a:prstGeom prst="rect">
            <a:avLst/>
          </a:prstGeom>
        </p:spPr>
      </p:pic>
      <p:pic>
        <p:nvPicPr>
          <p:cNvPr id="11" name="Picture 10" descr="A picture containing dark, white, sitting, black&#10;&#10;Description automatically generated">
            <a:extLst>
              <a:ext uri="{FF2B5EF4-FFF2-40B4-BE49-F238E27FC236}">
                <a16:creationId xmlns:a16="http://schemas.microsoft.com/office/drawing/2014/main" id="{351CFE68-BA8D-43F8-BF2C-500E144209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41" y="4008118"/>
            <a:ext cx="3014378" cy="2011682"/>
          </a:xfrm>
          <a:prstGeom prst="rect">
            <a:avLst/>
          </a:prstGeom>
        </p:spPr>
      </p:pic>
      <p:pic>
        <p:nvPicPr>
          <p:cNvPr id="13" name="Picture 12" descr="A close up of a car&#10;&#10;Description automatically generated">
            <a:extLst>
              <a:ext uri="{FF2B5EF4-FFF2-40B4-BE49-F238E27FC236}">
                <a16:creationId xmlns:a16="http://schemas.microsoft.com/office/drawing/2014/main" id="{3A712CF4-3DA9-4D8F-94CD-CCBAE622D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682" y="4008118"/>
            <a:ext cx="3013688" cy="2011682"/>
          </a:xfrm>
          <a:prstGeom prst="rect">
            <a:avLst/>
          </a:prstGeom>
        </p:spPr>
      </p:pic>
      <p:pic>
        <p:nvPicPr>
          <p:cNvPr id="15" name="Picture 14" descr="A truck cake sitting on top of a red car&#10;&#10;Description automatically generated">
            <a:extLst>
              <a:ext uri="{FF2B5EF4-FFF2-40B4-BE49-F238E27FC236}">
                <a16:creationId xmlns:a16="http://schemas.microsoft.com/office/drawing/2014/main" id="{BDDC18EC-13F2-49C7-BE2C-42C4D6EC88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682" y="1513839"/>
            <a:ext cx="3013689" cy="201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8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B4F3-FE99-45BF-8ECE-1FEA6414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1A8D6-6AD8-4ABB-B878-CEEC6899C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Other models (Mask R-CNN) can be tried provided more training resources.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Data Augmentation can be done to improve the prediction results of the model.</a:t>
            </a:r>
          </a:p>
          <a:p>
            <a:endParaRPr lang="en-SG" dirty="0"/>
          </a:p>
          <a:p>
            <a:r>
              <a:rPr lang="en-SG" dirty="0"/>
              <a:t>Usage of Dice – loss as the loss function might bring in improvement in the overall performance of the model.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156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256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Grande</vt:lpstr>
      <vt:lpstr>Office Theme</vt:lpstr>
      <vt:lpstr>Carvana Image Masking Challenge</vt:lpstr>
      <vt:lpstr>Objective</vt:lpstr>
      <vt:lpstr>Dataset description</vt:lpstr>
      <vt:lpstr>PowerPoint Presentation</vt:lpstr>
      <vt:lpstr> Training set-up </vt:lpstr>
      <vt:lpstr>U-Net Architecture</vt:lpstr>
      <vt:lpstr>Model Performance - Evaluation</vt:lpstr>
      <vt:lpstr>Sample segmentation results</vt:lpstr>
      <vt:lpstr>Challenges &amp; 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Carvana Image Masking Challenge</dc:title>
  <dc:creator>Gananathan Khoteeswarun</dc:creator>
  <cp:lastModifiedBy>venkat krishnan</cp:lastModifiedBy>
  <cp:revision>11</cp:revision>
  <dcterms:created xsi:type="dcterms:W3CDTF">2020-03-20T08:53:58Z</dcterms:created>
  <dcterms:modified xsi:type="dcterms:W3CDTF">2020-03-20T11:38:52Z</dcterms:modified>
</cp:coreProperties>
</file>