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5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22373" y="-32983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BF5A127-DDD4-4F3C-5EA0-10CB76C9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8568" y="2145277"/>
            <a:ext cx="6400800" cy="1638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 price </a:t>
            </a:r>
            <a:r>
              <a:rPr lang="en-US" dirty="0" err="1">
                <a:solidFill>
                  <a:schemeClr val="tx1"/>
                </a:solidFill>
              </a:rPr>
              <a:t>pridector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73462" y="2904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295" y="709025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FD18E-BA4B-2B95-3AA8-9F5212A0CB0C}"/>
              </a:ext>
            </a:extLst>
          </p:cNvPr>
          <p:cNvSpPr txBox="1"/>
          <p:nvPr/>
        </p:nvSpPr>
        <p:spPr>
          <a:xfrm>
            <a:off x="1944384" y="3277351"/>
            <a:ext cx="833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Selvaganapathi</a:t>
            </a:r>
            <a:r>
              <a:rPr lang="en-US" dirty="0"/>
              <a:t> K,</a:t>
            </a:r>
          </a:p>
          <a:p>
            <a:r>
              <a:rPr lang="en-US" dirty="0"/>
              <a:t>Collage Name - University collage of engineering Kancheepuram,</a:t>
            </a:r>
          </a:p>
          <a:p>
            <a:r>
              <a:rPr lang="en-US" dirty="0"/>
              <a:t>Mechanical -Department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8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542002" y="-2179049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49727" y="-122682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134420" y="3058163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conclusion, our data science approach shows promise in predicting Bitcoin prices. However, further refinement and validation are needed to enhance its accuracy and reliability.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627" y="936148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7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99971" y="-179699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830740" y="-301710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134420" y="3058163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enhancements include integrating additional data sources, improving model robustness, and exploring advanced machine learning techniques for better predictions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627" y="936148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0238899" y="-1146907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317450" y="-2692526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91" y="58188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0497D4B-D43A-E087-89FA-1E8A2812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742" y="1872777"/>
            <a:ext cx="6219499" cy="39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0007512" y="1966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183" y="179123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417130" y="-190020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ABC6A9-2832-AF69-8C59-BC8A059AAC7C}"/>
              </a:ext>
            </a:extLst>
          </p:cNvPr>
          <p:cNvSpPr txBox="1"/>
          <p:nvPr/>
        </p:nvSpPr>
        <p:spPr>
          <a:xfrm>
            <a:off x="1047184" y="2413644"/>
            <a:ext cx="1283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Statemant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System/Solution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Development Approach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&amp; Deployment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Scope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B0E7C-90D8-8BDF-D99D-D1E376DBF99B}"/>
              </a:ext>
            </a:extLst>
          </p:cNvPr>
          <p:cNvSpPr txBox="1"/>
          <p:nvPr/>
        </p:nvSpPr>
        <p:spPr>
          <a:xfrm>
            <a:off x="1093123" y="1585479"/>
            <a:ext cx="19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7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22373" y="-32983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242" y="1605625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A127-DDD4-4F3C-5EA0-10CB76C9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983" y="3636766"/>
            <a:ext cx="6400800" cy="1638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 price </a:t>
            </a:r>
            <a:r>
              <a:rPr lang="en-US" dirty="0" err="1">
                <a:solidFill>
                  <a:schemeClr val="tx1"/>
                </a:solidFill>
              </a:rPr>
              <a:t>pridector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73462" y="2904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385810" y="-1850158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102" y="737617"/>
            <a:ext cx="7772400" cy="1470025"/>
          </a:xfrm>
        </p:spPr>
        <p:txBody>
          <a:bodyPr>
            <a:normAutofit/>
          </a:bodyPr>
          <a:lstStyle/>
          <a:p>
            <a:r>
              <a:rPr lang="en-IN" sz="2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Data Science Project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987467" y="-1037858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056540" y="3064201"/>
            <a:ext cx="5878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of findings: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model successfully predicts Bitcoin prices with [80%-90% accuracy].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for next steps: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 refine the model by incorporating additional data sources and exploring advanced machine learning techniques.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3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33578" y="-1972226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648" y="1273703"/>
            <a:ext cx="7772400" cy="1470025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Challenge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32252" y="-151025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046593" y="3128332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Predicting Bitcoin prices accurately is challenging due to their volatile nature, posing a significant problem for investors and traders.</a:t>
            </a:r>
          </a:p>
        </p:txBody>
      </p:sp>
    </p:spTree>
    <p:extLst>
      <p:ext uri="{BB962C8B-B14F-4D97-AF65-F5344CB8AC3E}">
        <p14:creationId xmlns:p14="http://schemas.microsoft.com/office/powerpoint/2010/main" val="345282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306552" y="-200403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178" y="798041"/>
            <a:ext cx="7772400" cy="1470025"/>
          </a:xfrm>
        </p:spPr>
        <p:txBody>
          <a:bodyPr>
            <a:normAutofit/>
          </a:bodyPr>
          <a:lstStyle/>
          <a:p>
            <a:r>
              <a:rPr lang="en-I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Approach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99085" y="-1690455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613461" y="2739029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propose using data science techniques to build a predictive model for Bitcoin prices, leveraging historical price data and relevant news articles.</a:t>
            </a:r>
          </a:p>
        </p:txBody>
      </p:sp>
    </p:spTree>
    <p:extLst>
      <p:ext uri="{BB962C8B-B14F-4D97-AF65-F5344CB8AC3E}">
        <p14:creationId xmlns:p14="http://schemas.microsoft.com/office/powerpoint/2010/main" val="185531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9925" y="-227604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060" y="144039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System Development Approach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68719" y="-1599410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534462" y="3254145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adopt a supervised learning approach, utilizing machine learning algorithms such as linear regression or LSTM neural networks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226027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121222" y="-171616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161" y="1254991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 Selection &amp; Development Strategy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175989" y="-1417170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534462" y="3295974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selected algorithm is trained on historical Bitcoin price data and news sentiment analysis. The trained model is deployed using cloud infrastructure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0324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590766" y="-2738741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80340" y="-760781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691726" y="3626167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prediction model achieved an accuracy of 80-90%, demonstrating its effectiveness in forecasting Bitcoin prices.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162" y="836129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BITCOIN  PROJECT</vt:lpstr>
      <vt:lpstr>BITCOIN  PROJECT</vt:lpstr>
      <vt:lpstr>BITCOIN  PROJECT</vt:lpstr>
      <vt:lpstr>Bitcoin Price Prediction Data Science Project</vt:lpstr>
      <vt:lpstr>Bitcoin Price Prediction Challenge</vt:lpstr>
      <vt:lpstr>Bitcoin Price Prediction Approach</vt:lpstr>
      <vt:lpstr>Bitcoin Price Prediction System Development Approach</vt:lpstr>
      <vt:lpstr>Algorithm Selection &amp; Development Strategy</vt:lpstr>
      <vt:lpstr>Result</vt:lpstr>
      <vt:lpstr>Conclution</vt:lpstr>
      <vt:lpstr>Future Scope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 PROJECT</dc:title>
  <dc:subject/>
  <dc:creator>Mukeshkumar</dc:creator>
  <cp:keywords/>
  <dc:description>generated using python-pptx</dc:description>
  <cp:lastModifiedBy>Mukeshkumar S</cp:lastModifiedBy>
  <cp:revision>4</cp:revision>
  <dcterms:created xsi:type="dcterms:W3CDTF">2013-01-27T09:14:16Z</dcterms:created>
  <dcterms:modified xsi:type="dcterms:W3CDTF">2024-04-05T12:35:45Z</dcterms:modified>
  <cp:category/>
</cp:coreProperties>
</file>