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60" y="4270678"/>
            <a:ext cx="7775050" cy="165181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r>
              <a:rPr lang="en-US" sz="2000" b="1" dirty="0" smtClean="0">
                <a:solidFill>
                  <a:schemeClr val="accent1">
                    <a:lumMod val="75000"/>
                  </a:schemeClr>
                </a:solidFill>
                <a:latin typeface="Arial"/>
                <a:cs typeface="Arial"/>
              </a:rPr>
              <a:t>:</a:t>
            </a:r>
          </a:p>
          <a:p>
            <a:r>
              <a:rPr lang="en-US" sz="2000" b="1" dirty="0" smtClean="0">
                <a:solidFill>
                  <a:schemeClr val="accent1">
                    <a:lumMod val="75000"/>
                  </a:schemeClr>
                </a:solidFill>
                <a:latin typeface="Arial"/>
                <a:cs typeface="Arial"/>
              </a:rPr>
              <a:t>                        GANAPATHI RAJA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3rd year </a:t>
            </a:r>
            <a:r>
              <a:rPr lang="en-US" sz="2000" b="1" dirty="0" smtClean="0">
                <a:solidFill>
                  <a:schemeClr val="accent1">
                    <a:lumMod val="75000"/>
                  </a:schemeClr>
                </a:solidFill>
                <a:latin typeface="Arial"/>
                <a:cs typeface="Arial"/>
              </a:rPr>
              <a:t>ELECTRICAL AND ELECTRONICS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SREE SOWDAMBIKA COLLEGE OF ENGINEERING </a:t>
            </a:r>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60</Words>
  <Application>Microsoft Office PowerPoint</Application>
  <PresentationFormat>Custom</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