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9074" y="4164013"/>
            <a:ext cx="8610600" cy="1869439"/>
          </a:xfrm>
          <a:prstGeom prst="rect"/>
          <a:noFill/>
        </p:spPr>
        <p:txBody>
          <a:bodyPr rtlCol="0" wrap="square">
            <a:spAutoFit/>
          </a:bodyPr>
          <a:p>
            <a:r>
              <a:rPr dirty="0" sz="2400" lang="en-US"/>
              <a:t>STUDENT NAME:</a:t>
            </a:r>
            <a:r>
              <a:rPr altLang="en-GB" dirty="0" sz="2400" lang="en-US"/>
              <a:t> </a:t>
            </a:r>
            <a:r>
              <a:rPr altLang="en-GB" dirty="0" sz="2400" lang="en-US"/>
              <a:t>G</a:t>
            </a:r>
            <a:r>
              <a:rPr altLang="en-GB" dirty="0" sz="2400" lang="en-US"/>
              <a:t>a</a:t>
            </a:r>
            <a:r>
              <a:rPr altLang="en-GB" dirty="0" sz="2400" lang="en-US"/>
              <a:t>n</a:t>
            </a:r>
            <a:r>
              <a:rPr altLang="en-GB" dirty="0" sz="2400" lang="en-US"/>
              <a:t>a</a:t>
            </a:r>
            <a:r>
              <a:rPr altLang="en-GB" dirty="0" sz="2400" lang="en-US"/>
              <a:t>p</a:t>
            </a:r>
            <a:r>
              <a:rPr altLang="en-GB" dirty="0" sz="2400" lang="en-US"/>
              <a:t>a</a:t>
            </a:r>
            <a:r>
              <a:rPr altLang="en-GB" dirty="0" sz="2400" lang="en-US"/>
              <a:t>t</a:t>
            </a:r>
            <a:r>
              <a:rPr altLang="en-GB" dirty="0" sz="2400" lang="en-US"/>
              <a:t>h</a:t>
            </a:r>
            <a:r>
              <a:rPr altLang="en-GB" dirty="0" sz="2400" lang="en-US"/>
              <a:t>y</a:t>
            </a:r>
            <a:r>
              <a:rPr altLang="en-GB" dirty="0" sz="2400" lang="en-US"/>
              <a:t>.</a:t>
            </a:r>
            <a:r>
              <a:rPr altLang="en-GB" dirty="0" sz="2400" lang="en-US"/>
              <a:t>p</a:t>
            </a:r>
            <a:endParaRPr dirty="0" sz="28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9</a:t>
            </a:r>
            <a:r>
              <a:rPr dirty="0" sz="2400" lang="en-US"/>
              <a:t>6</a:t>
            </a:r>
            <a:r>
              <a:rPr dirty="0" sz="2400" lang="en-US"/>
              <a:t>2</a:t>
            </a:r>
            <a:endParaRPr sz="2800"/>
          </a:p>
          <a:p>
            <a:r>
              <a:rPr dirty="0" sz="2400" lang="en-US"/>
              <a:t>DEPARTMENT:</a:t>
            </a:r>
            <a:r>
              <a:rPr dirty="0" sz="2400" lang="en-IN"/>
              <a:t> (B.COM </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secretaryship</a:t>
            </a:r>
            <a:r>
              <a:rPr dirty="0" sz="2400" lang="en-US"/>
              <a:t>)</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2024-09-10T07:52:22Z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fa7744d92d1b42e6b6fb51d194cf5857</vt:lpwstr>
  </property>
</Properties>
</file>