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8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8" d="100"/>
          <a:sy n="78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16.12.2024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 Study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Ganapati Naik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</a:t>
            </a:r>
            <a:r>
              <a:rPr lang="en-US" dirty="0">
                <a:highlight>
                  <a:srgbClr val="FFFF00"/>
                </a:highlight>
              </a:rPr>
              <a:t>online retail business</a:t>
            </a:r>
            <a:r>
              <a:rPr lang="en-US" dirty="0"/>
              <a:t>, is facing </a:t>
            </a:r>
            <a:r>
              <a:rPr lang="en-US" dirty="0">
                <a:highlight>
                  <a:srgbClr val="FFFF00"/>
                </a:highlight>
              </a:rPr>
              <a:t>reduced customer engagement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conversion rates </a:t>
            </a:r>
            <a:r>
              <a:rPr lang="en-US" dirty="0"/>
              <a:t>despite launching several new online marketing campaigns. They are reaching out to you to </a:t>
            </a:r>
            <a:r>
              <a:rPr lang="en-US" dirty="0">
                <a:highlight>
                  <a:srgbClr val="FFFF00"/>
                </a:highlight>
              </a:rPr>
              <a:t>help conduct a detailed analysis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identify areas for improvement </a:t>
            </a:r>
            <a:r>
              <a:rPr lang="en-US" dirty="0"/>
              <a:t>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</a:t>
            </a:r>
            <a:r>
              <a:rPr lang="en-US" dirty="0">
                <a:highlight>
                  <a:srgbClr val="FFFF00"/>
                </a:highlight>
              </a:rPr>
              <a:t>customer interactions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engagement</a:t>
            </a:r>
            <a:r>
              <a:rPr lang="en-US" dirty="0"/>
              <a:t> with the site and marketing content has </a:t>
            </a:r>
            <a:r>
              <a:rPr lang="en-US" dirty="0">
                <a:highlight>
                  <a:srgbClr val="FFFF00"/>
                </a:highlight>
              </a:rPr>
              <a:t>declined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Fewer site visitors are converting </a:t>
            </a:r>
            <a:r>
              <a:rPr lang="en-US" dirty="0"/>
              <a:t>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</a:t>
            </a:r>
            <a:r>
              <a:rPr lang="en-US" dirty="0">
                <a:highlight>
                  <a:srgbClr val="FFFF00"/>
                </a:highlight>
              </a:rPr>
              <a:t>marketing campaigns are not yielding expected returns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Understanding customer opinions about products and services is crucial </a:t>
            </a:r>
            <a:r>
              <a:rPr lang="en-US" dirty="0"/>
              <a:t>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 hope this email finds you well. I’m the Marketing Manager at </a:t>
            </a:r>
            <a:r>
              <a:rPr lang="en-US" dirty="0" err="1"/>
              <a:t>ShopEasy</a:t>
            </a:r>
            <a:r>
              <a:rPr lang="en-US" dirty="0"/>
              <a:t>. We’ve been </a:t>
            </a:r>
            <a:r>
              <a:rPr lang="en-US" dirty="0">
                <a:highlight>
                  <a:srgbClr val="FFFF00"/>
                </a:highlight>
              </a:rPr>
              <a:t>facing some challenges with our marketing campaigns </a:t>
            </a:r>
            <a:r>
              <a:rPr lang="en-US" dirty="0"/>
              <a:t>lately, and I’m reaching out to request your expertise in data analysis to </a:t>
            </a:r>
            <a:r>
              <a:rPr lang="en-US" dirty="0">
                <a:highlight>
                  <a:srgbClr val="FFFF00"/>
                </a:highlight>
              </a:rPr>
              <a:t>help us identify areas for improvement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Despite </a:t>
            </a:r>
            <a:r>
              <a:rPr lang="en-US" dirty="0">
                <a:highlight>
                  <a:srgbClr val="FFFF00"/>
                </a:highlight>
              </a:rPr>
              <a:t>our increased investment </a:t>
            </a:r>
            <a:r>
              <a:rPr lang="en-US" dirty="0"/>
              <a:t>in marketing, we’ve observed </a:t>
            </a:r>
            <a:r>
              <a:rPr lang="en-US" dirty="0">
                <a:highlight>
                  <a:srgbClr val="FFFF00"/>
                </a:highlight>
              </a:rPr>
              <a:t>a decline in customer engagement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conversion rates</a:t>
            </a:r>
            <a:r>
              <a:rPr lang="en-US" dirty="0"/>
              <a:t>. Our marketing expenses have gone up, but the </a:t>
            </a:r>
            <a:r>
              <a:rPr lang="en-US" dirty="0">
                <a:highlight>
                  <a:srgbClr val="FFFF00"/>
                </a:highlight>
              </a:rPr>
              <a:t>return on investment isn’t meeting our expectations</a:t>
            </a:r>
            <a:r>
              <a:rPr lang="en-US" dirty="0"/>
              <a:t>. We need a comprehensive analysis to understand the effectiveness of our current strategies and to find opportunities to optimize our efforts.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 have data from various sources, including </a:t>
            </a:r>
            <a:r>
              <a:rPr lang="en-US" dirty="0">
                <a:highlight>
                  <a:srgbClr val="FFFF00"/>
                </a:highlight>
              </a:rPr>
              <a:t>customer reviews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social media comments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and campaign performance metrics</a:t>
            </a:r>
            <a:r>
              <a:rPr lang="en-US" dirty="0"/>
              <a:t>. Your insights will be invaluable in helping us turn this situation around.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Looking forward to your response.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Jane Doe</a:t>
            </a:r>
            <a:br>
              <a:rPr lang="en-US" dirty="0"/>
            </a:br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I’m the </a:t>
            </a:r>
            <a:r>
              <a:rPr lang="en-US" dirty="0">
                <a:highlight>
                  <a:srgbClr val="FFFF00"/>
                </a:highlight>
              </a:rPr>
              <a:t>Customer Experience Manager </a:t>
            </a:r>
            <a:r>
              <a:rPr lang="en-US" dirty="0"/>
              <a:t>at </a:t>
            </a:r>
            <a:r>
              <a:rPr lang="en-US" dirty="0" err="1"/>
              <a:t>ShopEasy</a:t>
            </a:r>
            <a:r>
              <a:rPr lang="en-US" dirty="0"/>
              <a:t>, and I’m writing to seek your help with analyzing our </a:t>
            </a:r>
            <a:r>
              <a:rPr lang="en-US" dirty="0">
                <a:highlight>
                  <a:srgbClr val="FFFF00"/>
                </a:highlight>
              </a:rPr>
              <a:t>customer feedback</a:t>
            </a:r>
            <a:r>
              <a:rPr lang="en-US" dirty="0"/>
              <a:t>. Over the past few months, we’ve noticed a drop in </a:t>
            </a:r>
            <a:r>
              <a:rPr lang="en-US" dirty="0">
                <a:highlight>
                  <a:srgbClr val="FFFF00"/>
                </a:highlight>
              </a:rPr>
              <a:t>customer engagement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satisfaction</a:t>
            </a:r>
            <a:r>
              <a:rPr lang="en-US" dirty="0"/>
              <a:t>, which is impacting our overall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We’ve gathered a significant amount of </a:t>
            </a:r>
            <a:r>
              <a:rPr lang="en-US" dirty="0">
                <a:highlight>
                  <a:srgbClr val="FFFF00"/>
                </a:highlight>
              </a:rPr>
              <a:t>customer reviews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social media comments </a:t>
            </a:r>
            <a:r>
              <a:rPr lang="en-US" dirty="0"/>
              <a:t>that </a:t>
            </a:r>
            <a:r>
              <a:rPr lang="en-US" dirty="0">
                <a:highlight>
                  <a:srgbClr val="FFFF00"/>
                </a:highlight>
              </a:rPr>
              <a:t>highlight various issues and sentiments</a:t>
            </a:r>
            <a:r>
              <a:rPr lang="en-US" dirty="0"/>
              <a:t>. We believe that by thoroughly analyzing this feedback, we can gain a better understanding of our customers' needs and pain points.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Your expertise in data analysis will be crucial in helping </a:t>
            </a:r>
            <a:r>
              <a:rPr lang="en-US" dirty="0">
                <a:highlight>
                  <a:srgbClr val="FFFF00"/>
                </a:highlight>
              </a:rPr>
              <a:t>us decode this feedback and provide actionable insights</a:t>
            </a:r>
            <a:r>
              <a:rPr lang="en-US" dirty="0"/>
              <a:t>. We hope this will guide us in improving our customer experience and ultimately boost our engagement and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Thank you for your assistance.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John Smith</a:t>
            </a:r>
            <a:br>
              <a:rPr lang="en-US" dirty="0"/>
            </a:br>
            <a:r>
              <a:rPr lang="en-US" dirty="0"/>
              <a:t>Customer Experience Manager</a:t>
            </a:r>
            <a:br>
              <a:rPr lang="en-US" dirty="0"/>
            </a:br>
            <a:r>
              <a:rPr lang="en-US" dirty="0" err="1"/>
              <a:t>ShopEasy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Marketing Analytics Business Case Study</vt:lpstr>
      <vt:lpstr>Introduction to Business Problem</vt:lpstr>
      <vt:lpstr>Subject: Request for Data Analysis to Improve Marketing Strategy</vt:lpstr>
      <vt:lpstr>Subject: Request for Data Analysis to Improve Marketing Strategy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ganannaik@gmail.com</cp:lastModifiedBy>
  <cp:revision>3</cp:revision>
  <dcterms:created xsi:type="dcterms:W3CDTF">2024-07-20T13:50:58Z</dcterms:created>
  <dcterms:modified xsi:type="dcterms:W3CDTF">2024-12-16T05:41:12Z</dcterms:modified>
</cp:coreProperties>
</file>