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4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AI-BASED EDUCATION FOR ALL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Presented by:</a:t>
            </a:r>
            <a:r>
              <a:rPr lang="en-US" dirty="0"/>
              <a:t> </a:t>
            </a:r>
            <a:r>
              <a:rPr lang="en-US" dirty="0" err="1"/>
              <a:t>Ganashree.K</a:t>
            </a:r>
            <a:r>
              <a:rPr lang="en-US" dirty="0"/>
              <a:t> M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Meghana.M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Monica.K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Chandu </a:t>
            </a:r>
            <a:r>
              <a:rPr lang="en-US" dirty="0" err="1"/>
              <a:t>Shree.N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 authentication and data protection.</a:t>
            </a:r>
          </a:p>
          <a:p>
            <a:pPr marL="0" indent="0">
              <a:buNone/>
            </a:pPr>
            <a:r>
              <a:rPr dirty="0"/>
              <a:t>• Secure API key-based access.</a:t>
            </a:r>
          </a:p>
          <a:p>
            <a:pPr marL="0" indent="0">
              <a:buNone/>
            </a:pPr>
            <a:r>
              <a:rPr dirty="0"/>
              <a:t>• Privacy-compliant chat storage.</a:t>
            </a:r>
          </a:p>
          <a:p>
            <a:pPr marL="0" indent="0">
              <a:buNone/>
            </a:pPr>
            <a:r>
              <a:rPr dirty="0"/>
              <a:t>• Encryption for sensitive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Adding video explanations.</a:t>
            </a:r>
          </a:p>
          <a:p>
            <a:pPr marL="0" indent="0">
              <a:buNone/>
            </a:pPr>
            <a:r>
              <a:rPr dirty="0"/>
              <a:t>• Voice interaction for accessibility.</a:t>
            </a:r>
          </a:p>
          <a:p>
            <a:pPr marL="0" indent="0">
              <a:buNone/>
            </a:pPr>
            <a:r>
              <a:rPr dirty="0"/>
              <a:t>• AI-powered grading system.</a:t>
            </a:r>
          </a:p>
          <a:p>
            <a:pPr marL="0" indent="0">
              <a:buNone/>
            </a:pPr>
            <a:r>
              <a:rPr dirty="0"/>
              <a:t>• Enhanced multi-language support.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This would</a:t>
            </a:r>
            <a:r>
              <a:rPr dirty="0"/>
              <a:t> transforms learning with AI.</a:t>
            </a:r>
          </a:p>
          <a:p>
            <a:pPr marL="0" indent="0">
              <a:buNone/>
            </a:pPr>
            <a:r>
              <a:rPr dirty="0"/>
              <a:t>• Personalized, interactive, and efficient.</a:t>
            </a:r>
          </a:p>
          <a:p>
            <a:pPr marL="0" indent="0">
              <a:buNone/>
            </a:pPr>
            <a:r>
              <a:rPr dirty="0"/>
              <a:t>• A step towards digital inclusivity in education.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time!</a:t>
            </a:r>
          </a:p>
          <a:p>
            <a:r>
              <a:t>Questions &amp;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It</a:t>
            </a:r>
            <a:r>
              <a:rPr dirty="0"/>
              <a:t> is an AI-powered tutoring system.</a:t>
            </a:r>
          </a:p>
          <a:p>
            <a:pPr marL="0" indent="0">
              <a:buNone/>
            </a:pPr>
            <a:r>
              <a:rPr dirty="0"/>
              <a:t>• Designed to bridge learning gaps in underserved communities.</a:t>
            </a:r>
          </a:p>
          <a:p>
            <a:pPr marL="0" indent="0">
              <a:buNone/>
            </a:pPr>
            <a:r>
              <a:rPr dirty="0"/>
              <a:t>• Uses Retrieval-Augmented Generation (RAG) for dynamic responses.</a:t>
            </a:r>
          </a:p>
          <a:p>
            <a:pPr marL="0" indent="0">
              <a:buNone/>
            </a:pPr>
            <a:r>
              <a:rPr dirty="0"/>
              <a:t>• Implements OpenAI API for intelligent tutoring.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AI-Driven Q&amp;A System</a:t>
            </a:r>
          </a:p>
          <a:p>
            <a:pPr marL="0" indent="0">
              <a:buNone/>
            </a:pPr>
            <a:r>
              <a:rPr dirty="0"/>
              <a:t>• Personalized Learning Roadmaps</a:t>
            </a:r>
          </a:p>
          <a:p>
            <a:pPr marL="0" indent="0">
              <a:buNone/>
            </a:pPr>
            <a:r>
              <a:rPr dirty="0"/>
              <a:t>• Quiz Generation for Assessment</a:t>
            </a:r>
          </a:p>
          <a:p>
            <a:pPr marL="0" indent="0">
              <a:buNone/>
            </a:pPr>
            <a:r>
              <a:rPr dirty="0"/>
              <a:t>• Multilingual Support</a:t>
            </a:r>
          </a:p>
          <a:p>
            <a:pPr marL="0" indent="0">
              <a:buNone/>
            </a:pPr>
            <a:r>
              <a:rPr dirty="0"/>
              <a:t>• File Upload for Educational Materials</a:t>
            </a:r>
          </a:p>
          <a:p>
            <a:pPr marL="0" indent="0">
              <a:buNone/>
            </a:pPr>
            <a:r>
              <a:rPr dirty="0"/>
              <a:t>• Chat History Export (PDF/HTML)</a:t>
            </a:r>
          </a:p>
          <a:p>
            <a:pPr marL="0" indent="0">
              <a:buNone/>
            </a:pPr>
            <a:r>
              <a:rPr dirty="0"/>
              <a:t>• Voice-Based Interaction (Upcoming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Frontend: </a:t>
            </a:r>
            <a:r>
              <a:rPr dirty="0" err="1"/>
              <a:t>Streamlit</a:t>
            </a:r>
            <a:r>
              <a:rPr dirty="0"/>
              <a:t> for UI</a:t>
            </a:r>
          </a:p>
          <a:p>
            <a:pPr marL="0" indent="0">
              <a:buNone/>
            </a:pPr>
            <a:r>
              <a:rPr dirty="0"/>
              <a:t>• Backend: Python with Flask API</a:t>
            </a:r>
          </a:p>
          <a:p>
            <a:pPr marL="0" indent="0">
              <a:buNone/>
            </a:pPr>
            <a:r>
              <a:rPr dirty="0"/>
              <a:t>• AI Models: OpenAI API &amp; Google Generative AI</a:t>
            </a:r>
          </a:p>
          <a:p>
            <a:pPr marL="0" indent="0">
              <a:buNone/>
            </a:pPr>
            <a:r>
              <a:rPr dirty="0"/>
              <a:t>• Database: Handles user queries and interactions</a:t>
            </a:r>
          </a:p>
          <a:p>
            <a:pPr marL="0" indent="0">
              <a:buNone/>
            </a:pPr>
            <a:r>
              <a:rPr dirty="0"/>
              <a:t>• File Handling: Supports PDF uploads for learning materials</a:t>
            </a:r>
          </a:p>
          <a:p>
            <a:pPr marL="0" indent="0">
              <a:buNone/>
            </a:pPr>
            <a:r>
              <a:rPr dirty="0"/>
              <a:t>• Cloud Integration for Scalability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Tutoring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Uses Retrieval-Augmented Generation (RAG) to provide context-based responses.</a:t>
            </a:r>
          </a:p>
          <a:p>
            <a:pPr marL="0" indent="0">
              <a:buNone/>
            </a:pPr>
            <a:r>
              <a:rPr dirty="0"/>
              <a:t>• Generates detailed explanations and references relevant course materials.</a:t>
            </a:r>
          </a:p>
          <a:p>
            <a:pPr marL="0" indent="0">
              <a:buNone/>
            </a:pPr>
            <a:r>
              <a:rPr dirty="0"/>
              <a:t>• Continuously improves through user interactions.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Chat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Users interact via a chat-based interface.</a:t>
            </a:r>
          </a:p>
          <a:p>
            <a:pPr marL="0" indent="0">
              <a:buNone/>
            </a:pPr>
            <a:r>
              <a:rPr dirty="0"/>
              <a:t>• AI processes queries and fetches relevant answers.</a:t>
            </a:r>
          </a:p>
          <a:p>
            <a:pPr marL="0" indent="0">
              <a:buNone/>
            </a:pPr>
            <a:r>
              <a:rPr dirty="0"/>
              <a:t>• Allows downloading of chat history for future reference.</a:t>
            </a:r>
          </a:p>
          <a:p>
            <a:pPr marL="0" indent="0">
              <a:buNone/>
            </a:pPr>
            <a:r>
              <a:rPr dirty="0"/>
              <a:t>• Future Addition: Voice Commands for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Learning Roadmaps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Generates custom learning plans based on:</a:t>
            </a:r>
          </a:p>
          <a:p>
            <a:pPr marL="0" indent="0">
              <a:buNone/>
            </a:pPr>
            <a:r>
              <a:rPr dirty="0"/>
              <a:t>  - User’s knowledge level</a:t>
            </a:r>
          </a:p>
          <a:p>
            <a:pPr marL="0" indent="0">
              <a:buNone/>
            </a:pPr>
            <a:r>
              <a:rPr dirty="0"/>
              <a:t>  - Available learning time</a:t>
            </a:r>
          </a:p>
          <a:p>
            <a:pPr marL="0" indent="0">
              <a:buNone/>
            </a:pPr>
            <a:r>
              <a:rPr dirty="0"/>
              <a:t>  - Specific subject requirements</a:t>
            </a:r>
          </a:p>
          <a:p>
            <a:pPr marL="0" indent="0">
              <a:buNone/>
            </a:pPr>
            <a:r>
              <a:rPr dirty="0"/>
              <a:t>• Uses Google Generative AI for roadmap creation.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Generation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AI-generated quizzes to assess understanding.</a:t>
            </a:r>
          </a:p>
          <a:p>
            <a:pPr marL="0" indent="0">
              <a:buNone/>
            </a:pPr>
            <a:r>
              <a:rPr dirty="0"/>
              <a:t>• Provides multiple-choice questions with explanations.</a:t>
            </a:r>
          </a:p>
          <a:p>
            <a:pPr marL="0" indent="0">
              <a:buNone/>
            </a:pPr>
            <a:r>
              <a:rPr dirty="0"/>
              <a:t>• Customizes difficulty based on user level.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Upload &amp;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Users can upload PDFs containing study material.</a:t>
            </a:r>
          </a:p>
          <a:p>
            <a:pPr marL="0" indent="0">
              <a:buNone/>
            </a:pPr>
            <a:r>
              <a:rPr dirty="0"/>
              <a:t>• AI retrieves relevant information from uploaded files.</a:t>
            </a:r>
          </a:p>
          <a:p>
            <a:pPr marL="0" indent="0">
              <a:buNone/>
            </a:pPr>
            <a:r>
              <a:rPr dirty="0"/>
              <a:t>• Enhances context-based learning.</a:t>
            </a:r>
          </a:p>
          <a:p>
            <a:pPr marL="0" indent="0">
              <a:buNone/>
            </a:pPr>
            <a:r>
              <a:rPr dirty="0"/>
              <a:t>• Supports multiple file formats.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403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AI-BASED EDUCATION FOR ALL</vt:lpstr>
      <vt:lpstr>Introduction</vt:lpstr>
      <vt:lpstr>Key Features</vt:lpstr>
      <vt:lpstr>System Architecture</vt:lpstr>
      <vt:lpstr>AI-Driven Tutoring System</vt:lpstr>
      <vt:lpstr>Interactive Chat System</vt:lpstr>
      <vt:lpstr>Personalized Learning Roadmaps</vt:lpstr>
      <vt:lpstr>Quiz Generation Module</vt:lpstr>
      <vt:lpstr>File Upload &amp; Retrieval</vt:lpstr>
      <vt:lpstr>Security &amp; Privacy</vt:lpstr>
      <vt:lpstr>Future Enhancements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ganashreekm18@gmail.com</cp:lastModifiedBy>
  <cp:revision>2</cp:revision>
  <dcterms:created xsi:type="dcterms:W3CDTF">2013-01-27T09:14:16Z</dcterms:created>
  <dcterms:modified xsi:type="dcterms:W3CDTF">2025-02-26T13:52:28Z</dcterms:modified>
  <cp:category/>
</cp:coreProperties>
</file>