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3260" y="213296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兰州</a:t>
            </a:r>
            <a:r>
              <a:rPr lang="en-US" alt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COVID-19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动态零政策下的</a:t>
            </a: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模拟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75005"/>
          </a:xfrm>
        </p:spPr>
        <p:txBody>
          <a:bodyPr/>
          <a:p>
            <a:r>
              <a:rPr lang="zh-CN" altLang="en-US" sz="2800"/>
              <a:t>感染者数量视图</a:t>
            </a:r>
            <a:endParaRPr lang="zh-CN" altLang="en-US" sz="2800"/>
          </a:p>
        </p:txBody>
      </p:sp>
      <p:pic>
        <p:nvPicPr>
          <p:cNvPr id="8" name="图片 7" descr="感染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955" y="1447800"/>
            <a:ext cx="6815455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91515"/>
          </a:xfrm>
        </p:spPr>
        <p:txBody>
          <a:bodyPr/>
          <a:p>
            <a:r>
              <a:rPr lang="zh-CN" altLang="en-US" sz="2800"/>
              <a:t>总花费视图</a:t>
            </a:r>
            <a:endParaRPr lang="zh-CN" altLang="en-US" sz="2800"/>
          </a:p>
        </p:txBody>
      </p:sp>
      <p:pic>
        <p:nvPicPr>
          <p:cNvPr id="4" name="图片 3" descr="总花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8425" y="1334770"/>
            <a:ext cx="6407150" cy="4187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27050"/>
          </a:xfrm>
        </p:spPr>
        <p:txBody>
          <a:bodyPr/>
          <a:p>
            <a:r>
              <a:rPr lang="zh-CN" altLang="en-US" sz="2800"/>
              <a:t>封锁成本</a:t>
            </a:r>
            <a:endParaRPr lang="zh-CN" altLang="en-US" sz="2800"/>
          </a:p>
        </p:txBody>
      </p:sp>
      <p:pic>
        <p:nvPicPr>
          <p:cNvPr id="3" name="图片 2" descr="成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75" y="1484630"/>
            <a:ext cx="6033770" cy="3946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04520"/>
          </a:xfrm>
        </p:spPr>
        <p:txBody>
          <a:bodyPr/>
          <a:p>
            <a:r>
              <a:rPr lang="zh-CN" altLang="en-US" sz="2800"/>
              <a:t>方舱个数视图</a:t>
            </a:r>
            <a:endParaRPr lang="zh-CN" altLang="en-US" sz="2800"/>
          </a:p>
        </p:txBody>
      </p:sp>
      <p:pic>
        <p:nvPicPr>
          <p:cNvPr id="3" name="图片 2" descr="方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0" y="1615440"/>
            <a:ext cx="6589395" cy="3820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16635" y="188595"/>
            <a:ext cx="7110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总结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683260" y="1124585"/>
            <a:ext cx="7864475" cy="2690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/>
              <a:t>作为一个初学者，这次大作业远没有表面看起来那么简单，事实上确实</a:t>
            </a:r>
            <a:r>
              <a:rPr lang="zh-CN" altLang="en-US"/>
              <a:t>很难。</a:t>
            </a:r>
            <a:endParaRPr lang="zh-CN" altLang="en-US"/>
          </a:p>
          <a:p>
            <a:r>
              <a:rPr lang="zh-CN" altLang="en-US"/>
              <a:t>这次的代码中运用了大量结构体内容，但事实上我对结构体的使用并不是十分熟练，看似应用链表，但只是生搬硬套，并未真正使用链表，而且在编程过程中多次遇到了不知道如何取链表里的值的问题。说明应该加强结构体及指针方面</a:t>
            </a:r>
            <a:r>
              <a:rPr lang="zh-CN" altLang="en-US"/>
              <a:t>的学习。</a:t>
            </a:r>
            <a:endParaRPr lang="zh-CN" altLang="en-US"/>
          </a:p>
          <a:p>
            <a:r>
              <a:rPr lang="zh-CN" altLang="en-US"/>
              <a:t>还有一个问题就是模块化的实现能力比较弱，大部分都堆积在一个函数</a:t>
            </a:r>
            <a:r>
              <a:rPr lang="zh-CN" altLang="en-US"/>
              <a:t>里。</a:t>
            </a:r>
            <a:endParaRPr lang="zh-CN" altLang="en-US"/>
          </a:p>
          <a:p>
            <a:r>
              <a:rPr lang="zh-CN" altLang="en-US"/>
              <a:t>虽然代码比较粗制滥造，但是确实投入精力努力地</a:t>
            </a:r>
            <a:r>
              <a:rPr lang="zh-CN" altLang="en-US"/>
              <a:t>去完成</a:t>
            </a:r>
            <a:r>
              <a:rPr lang="zh-CN" altLang="en-US"/>
              <a:t>它。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c0MzlkNWExZjk3OTNlYWI4ZjU0MGMwYjQwOTYzZWE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WPS 演示</Application>
  <PresentationFormat/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兰州COVID-19动态零政策下的模拟</dc:title>
  <dc:creator>admin</dc:creator>
  <cp:lastModifiedBy>干冰水瓶</cp:lastModifiedBy>
  <cp:revision>2</cp:revision>
  <dcterms:created xsi:type="dcterms:W3CDTF">2022-12-22T13:02:11Z</dcterms:created>
  <dcterms:modified xsi:type="dcterms:W3CDTF">2022-12-22T13:37:38Z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71B32CF07D3247449B8192AD7C4745A9</vt:lpwstr>
  </property>
</Properties>
</file>