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8" r:id="rId7"/>
    <p:sldId id="261" r:id="rId8"/>
    <p:sldId id="265" r:id="rId9"/>
    <p:sldId id="266" r:id="rId10"/>
    <p:sldId id="267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676-1656-4C5D-8B0F-B64ACAD28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464C-4885-44A9-BB6D-6AC8758D0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273E-6D9D-4F59-90C0-0F2C53DA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B227-E357-4774-B326-A90A3388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5EE3-80DF-4904-8E67-E04AAC21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FE2-3700-4108-880B-74A0D839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A4C8F-475A-40C4-8624-1254ADAD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F559-0ECC-4B77-8911-29A274F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FAA7-E1F0-435F-8285-C27DAA89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844F-C6BA-421C-8DB6-741BED91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9E66C-28B1-4889-A439-531A5C823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338DD-DAE4-4738-85EB-CB4086E4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7ABF-261B-45B0-BCC8-96478AC8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4761-C707-4E03-A27B-33FCADA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9AF5-8163-448E-B673-8F2D9A32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FDFE-0906-44BF-8812-7D3E83F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4DAF-E25B-4B50-8B4F-50E74314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8CBC-EC35-447A-B765-B996E4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391A-445B-499A-9486-D4BF1B0A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633D-5E7A-48F1-97C4-C66A916A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6500-1DD0-451E-9B1A-176D25A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7564-0C2D-46D8-B3BA-3E1E3CC5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C0F9-675E-483C-B41D-587561F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ADE6-7DE0-4014-8B9C-EE28053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A169-20F0-4A12-B179-E16C5E6D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DBEB-06F0-4EF4-BF00-746BED2B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E9DA-A6F6-47E9-8F34-67071526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5D88-F380-465E-B28E-1027D4BB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F917-973C-4724-A9B1-BE386BA9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E559-BA60-4BF8-968A-D36C0B4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F6306-BA62-4982-BF86-6EC18967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7657-70BB-4F88-9D1F-5029F2B9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F666-FC72-4D85-A025-5B39F61B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EF90-E83A-42E0-AABD-B153C4506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F5606-72AC-4E6F-A257-564197744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05045-D915-4E0A-AD69-3370E1CED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89E7-073B-4A72-BA20-C6BCAAC5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2F61-FCBB-4EEA-B7C7-8A1BAEE1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68F5D-F609-4EB3-A219-46CEA4F7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03C-B8C0-46A5-9753-F7D763D4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2F5D-D3B1-4234-978B-95955342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E586C-B7CB-460B-A91C-B5B06744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345D-5CB1-4B79-B2AA-E7328CAD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19B85-72E7-41C6-A80B-EEC03194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1B939-17B8-4D1B-944F-151298A6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799BE-4C13-4A76-9064-E21AD0DE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9B09-E526-47D9-B2B6-25457F7C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1F50-1D29-4067-B5A9-02E4EA6F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114E-F420-4C3B-90E3-8F362D86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20391-65CA-4486-ACA0-E9C6C0DF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88E6-BA75-4C0B-BF89-AE169CBE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3804F-E92B-4B05-B493-A7645C1A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7A90-1F24-439A-9EDD-AD373D43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73D75-46AE-4FFD-86EE-5EBAE0AF9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522E-054C-440A-9A1A-F4589310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15D1-73C2-411A-8DD0-C7A3A027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1251-2794-438F-9F0A-59C82D35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DB73-FF44-4984-ACD4-DFE69691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378F-0B18-4F47-8E14-FF6843A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0362-95EA-4C9C-94CA-F6D973A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5EFF-066E-411A-A320-0315CE12A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713A-E5FD-4730-90B9-7ABD5DAD5A2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F3BF-7A5A-4123-AC50-A7714226F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183F-E564-4AC5-9A1D-E863FE4CF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8A6B-CEBF-47C6-B934-0C95DBDED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F265-F359-4FAE-B703-BC92401F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8C63-DEE6-404E-9530-F7154D332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/>
              <a:t>Програмчлалын хичээл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987-1A27-413C-9A49-C970993C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testing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9685-98C1-4023-86DC-6E77AC3C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Splinter</a:t>
            </a:r>
          </a:p>
          <a:p>
            <a:r>
              <a:rPr lang="en-US" dirty="0"/>
              <a:t>Robot</a:t>
            </a:r>
          </a:p>
          <a:p>
            <a:r>
              <a:rPr lang="en-US" dirty="0"/>
              <a:t>Behave</a:t>
            </a:r>
          </a:p>
          <a:p>
            <a:r>
              <a:rPr lang="en-US" dirty="0" err="1"/>
              <a:t>PyUnit</a:t>
            </a:r>
            <a:endParaRPr lang="en-US" dirty="0"/>
          </a:p>
          <a:p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8C21-C29B-4DD1-B08C-198A7FC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6472-1005-4425-81EE-201DED33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  <a:p>
            <a:r>
              <a:rPr lang="en-US" dirty="0" err="1"/>
              <a:t>Mahotas</a:t>
            </a:r>
            <a:endParaRPr lang="en-US" dirty="0"/>
          </a:p>
          <a:p>
            <a:r>
              <a:rPr lang="en-US" dirty="0" err="1"/>
              <a:t>SimplelTK</a:t>
            </a:r>
            <a:endParaRPr lang="en-US" dirty="0"/>
          </a:p>
          <a:p>
            <a:r>
              <a:rPr lang="en-US" dirty="0"/>
              <a:t>Pillow</a:t>
            </a:r>
          </a:p>
          <a:p>
            <a:r>
              <a:rPr lang="en-US" dirty="0"/>
              <a:t>Scikit-Image</a:t>
            </a:r>
          </a:p>
        </p:txBody>
      </p:sp>
    </p:spTree>
    <p:extLst>
      <p:ext uri="{BB962C8B-B14F-4D97-AF65-F5344CB8AC3E}">
        <p14:creationId xmlns:p14="http://schemas.microsoft.com/office/powerpoint/2010/main" val="19170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8C21-C29B-4DD1-B08C-198A7FC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6472-1005-4425-81EE-201DED33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Theano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8C21-C29B-4DD1-B08C-198A7FC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6472-1005-4425-81EE-201DED33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  <a:p>
            <a:r>
              <a:rPr lang="en-US" dirty="0" err="1"/>
              <a:t>PyOpenGl</a:t>
            </a:r>
            <a:endParaRPr lang="en-US" dirty="0"/>
          </a:p>
          <a:p>
            <a:r>
              <a:rPr lang="en-US" dirty="0"/>
              <a:t>Arcade</a:t>
            </a:r>
          </a:p>
          <a:p>
            <a:r>
              <a:rPr lang="en-US" dirty="0"/>
              <a:t>Panda3D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484E-B61D-47EF-B78B-2703E51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mn-MN" dirty="0"/>
              <a:t>гэж юу вэ?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C730-5D69-4B7F-89DD-0D7EED8A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Өндөр түвшиний, </a:t>
            </a:r>
            <a:r>
              <a:rPr lang="en-US" dirty="0"/>
              <a:t>interpreted </a:t>
            </a:r>
            <a:r>
              <a:rPr lang="mn-MN" dirty="0"/>
              <a:t>төрлийн ерөнхий зорилготой програмчлалын хэл юм.</a:t>
            </a:r>
          </a:p>
          <a:p>
            <a:r>
              <a:rPr lang="en-US" dirty="0"/>
              <a:t>Guido van Rossum</a:t>
            </a:r>
            <a:r>
              <a:rPr lang="mn-MN" dirty="0"/>
              <a:t> 1991 онд анх олон нийтэд зарлаж байсан.</a:t>
            </a:r>
          </a:p>
          <a:p>
            <a:r>
              <a:rPr lang="mn-MN" dirty="0"/>
              <a:t>Гол санаа /филисофи/ нь хоосон зайд тулгуурлан уншагдахуйц, ойлгомжтой байх юм.</a:t>
            </a:r>
          </a:p>
          <a:p>
            <a:r>
              <a:rPr lang="mn-MN" dirty="0"/>
              <a:t>Динамик төрлийн обькт хандлагат програмчлалын хэл бөгөөд</a:t>
            </a:r>
            <a:r>
              <a:rPr lang="en-US" dirty="0"/>
              <a:t> procedural, object-oriented</a:t>
            </a:r>
            <a:r>
              <a:rPr lang="mn-MN" dirty="0"/>
              <a:t> мөн </a:t>
            </a:r>
            <a:r>
              <a:rPr lang="en-US" dirty="0"/>
              <a:t>functional</a:t>
            </a:r>
            <a:r>
              <a:rPr lang="mn-MN" dirty="0"/>
              <a:t> хэлбэрээр бичиж болно.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326A-2A5F-404F-B75C-324DE4AC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Юу хийдэг вэ?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42CC-560D-48F9-942C-A3A4D5A4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(server-side)</a:t>
            </a:r>
          </a:p>
          <a:p>
            <a:r>
              <a:rPr lang="en-US" dirty="0"/>
              <a:t>software development</a:t>
            </a:r>
          </a:p>
          <a:p>
            <a:r>
              <a:rPr lang="en-US" dirty="0"/>
              <a:t>mathematics</a:t>
            </a:r>
          </a:p>
          <a:p>
            <a:r>
              <a:rPr lang="en-US" dirty="0"/>
              <a:t>system scripting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1411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6BC-E3F4-457F-B6CA-679DFBAB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Яагаад </a:t>
            </a:r>
            <a:r>
              <a:rPr lang="en-US" dirty="0"/>
              <a:t>python </a:t>
            </a:r>
            <a:r>
              <a:rPr lang="mn-MN" dirty="0"/>
              <a:t>сонгодог вэ?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DF43-61A0-4DF7-A308-255DEAD8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Энгийн хялбар</a:t>
            </a:r>
            <a:endParaRPr lang="en-US" dirty="0"/>
          </a:p>
          <a:p>
            <a:r>
              <a:rPr lang="mn-MN" dirty="0"/>
              <a:t>Маш бага бичиглэл</a:t>
            </a:r>
          </a:p>
          <a:p>
            <a:r>
              <a:rPr lang="mn-MN" dirty="0"/>
              <a:t>Хүчирхэг олон сангууд</a:t>
            </a:r>
          </a:p>
          <a:p>
            <a:r>
              <a:rPr lang="mn-MN" dirty="0"/>
              <a:t>Уншигдахуйц ойлгомжтой</a:t>
            </a:r>
          </a:p>
          <a:p>
            <a:r>
              <a:rPr lang="en-US" dirty="0"/>
              <a:t>Procedural, object-orientated, functional</a:t>
            </a:r>
          </a:p>
          <a:p>
            <a:r>
              <a:rPr lang="mn-MN" dirty="0"/>
              <a:t>Бүх төрлийн өгөглийн баазтай ажиллана</a:t>
            </a:r>
          </a:p>
          <a:p>
            <a:r>
              <a:rPr lang="mn-MN" dirty="0"/>
              <a:t>Бүх төрлийн үйлдлийн системд ажиллана</a:t>
            </a:r>
          </a:p>
        </p:txBody>
      </p:sp>
    </p:spTree>
    <p:extLst>
      <p:ext uri="{BB962C8B-B14F-4D97-AF65-F5344CB8AC3E}">
        <p14:creationId xmlns:p14="http://schemas.microsoft.com/office/powerpoint/2010/main" val="96146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4CC4D-7DA5-4F47-A611-6FABE4D9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14" y="0"/>
            <a:ext cx="7924371" cy="68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A2AF6-1189-4DD8-A4B9-A6A3ACEE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0"/>
            <a:ext cx="8552329" cy="6858000"/>
          </a:xfrm>
        </p:spPr>
      </p:pic>
    </p:spTree>
    <p:extLst>
      <p:ext uri="{BB962C8B-B14F-4D97-AF65-F5344CB8AC3E}">
        <p14:creationId xmlns:p14="http://schemas.microsoft.com/office/powerpoint/2010/main" val="76761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D742-6674-4A4E-8B6F-7900EA3E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8DF6-FA80-4E46-BEB8-D5E78F1F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Bottle</a:t>
            </a:r>
          </a:p>
          <a:p>
            <a:r>
              <a:rPr lang="en-US" dirty="0" err="1"/>
              <a:t>CherryPy</a:t>
            </a:r>
            <a:endParaRPr lang="en-US" dirty="0"/>
          </a:p>
          <a:p>
            <a:r>
              <a:rPr lang="en-US" dirty="0" err="1"/>
              <a:t>Prymid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4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8C21-C29B-4DD1-B08C-198A7FC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6472-1005-4425-81EE-201DED33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  <a:p>
            <a:r>
              <a:rPr lang="en-US" dirty="0"/>
              <a:t>Beautiful Soup</a:t>
            </a:r>
          </a:p>
          <a:p>
            <a:r>
              <a:rPr lang="en-US" dirty="0"/>
              <a:t>Selenium</a:t>
            </a:r>
          </a:p>
          <a:p>
            <a:r>
              <a:rPr lang="en-US" dirty="0" err="1"/>
              <a:t>Lxml</a:t>
            </a:r>
            <a:endParaRPr lang="en-US" dirty="0"/>
          </a:p>
          <a:p>
            <a:r>
              <a:rPr lang="en-US" dirty="0" err="1"/>
              <a:t>Scrapy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82DA-CAE4-481D-AD11-7DF8FF50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development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E12-DF6F-4033-ACF9-04FD184F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  <a:p>
            <a:r>
              <a:rPr lang="en-US" dirty="0" err="1"/>
              <a:t>PyGUI</a:t>
            </a:r>
            <a:endParaRPr lang="en-US" dirty="0"/>
          </a:p>
          <a:p>
            <a:r>
              <a:rPr lang="en-US" dirty="0" err="1"/>
              <a:t>PySide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</vt:lpstr>
      <vt:lpstr>Python гэж юу вэ?</vt:lpstr>
      <vt:lpstr>Юу хийдэг вэ?</vt:lpstr>
      <vt:lpstr>Яагаад python сонгодог вэ?</vt:lpstr>
      <vt:lpstr>PowerPoint Presentation</vt:lpstr>
      <vt:lpstr>PowerPoint Presentation</vt:lpstr>
      <vt:lpstr>Web development labraries</vt:lpstr>
      <vt:lpstr>Web scraping labraries</vt:lpstr>
      <vt:lpstr>GUI development labraries</vt:lpstr>
      <vt:lpstr>Automation testing labraries</vt:lpstr>
      <vt:lpstr>Image processing labraries</vt:lpstr>
      <vt:lpstr>Machine learning libraries</vt:lpstr>
      <vt:lpstr>Game development labraries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Bay</dc:creator>
  <cp:lastModifiedBy>Bay</cp:lastModifiedBy>
  <cp:revision>5</cp:revision>
  <dcterms:created xsi:type="dcterms:W3CDTF">2020-05-01T23:12:36Z</dcterms:created>
  <dcterms:modified xsi:type="dcterms:W3CDTF">2020-05-01T23:45:51Z</dcterms:modified>
</cp:coreProperties>
</file>