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FC3"/>
    <a:srgbClr val="F06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4AC63-24D3-4280-85DB-FD482D6ED02D}" v="1734" dt="2021-03-01T13:17:15.860"/>
    <p1510:client id="{ACD2F93B-74CA-4736-A85A-9C2AA0A9BD53}" v="1" dt="2021-03-01T11:05:10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859" autoAdjust="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41E1C-2389-4905-905F-480D8A4F4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ADC840-5E7B-4E46-B687-3E975D8F3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670A13-9119-4372-805C-F2BCCD39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23/03/2021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C2C65F-1D22-4E12-8646-80F74221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2A60A72-F5A1-41F8-9369-2CCE92F6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754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3B395-54F5-415F-B463-370DCF87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495ADE8-854E-43EB-AB0A-CA138C9B7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EED189-B7EC-429F-ACA8-2984AEE9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23/03/2021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B901B6-B17A-4BCA-9BAA-6EF661C8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D623B4-97BA-4E8D-857B-9D3C0AA7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19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5C36BC-F110-48CE-AE16-53B5B6D99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3A3CAFE-B45A-43D7-9474-C5FB8A9F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0D372B-A3A7-4D18-A6FA-02B37378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23/03/2021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440866-88E9-441D-89E0-ED2B26E9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7C66D10-F263-4FED-9819-C2E41590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60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C688-7998-4191-B1E9-8EF00309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FDB100-2950-4641-839F-17E7F979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76BA38-E0B6-4D31-BC44-45E3E548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23/03/2021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2C009B-6C44-4CAB-B5BE-ACDCBDEF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04E00B-0EF0-4305-90BF-A5141A3C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443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9017D-9385-441E-B9A6-0C52BDA2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CE5108E-64BD-4701-A02C-55F023AE9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5E071F-4E3C-424B-8646-77FCD17E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23/03/2021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8B474D-1B10-48D3-95F2-FF09DD92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5FCA7B-7575-46DE-B86C-E18DD4CA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809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7B3C5-EB03-4CB1-BE36-69AF2428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FE6830-1756-4503-845B-3D68FF317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917EB0B-1D85-404A-A73D-C67E1E4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7961B41-994B-4ECF-8A2B-964E45B0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23/03/2021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8DE21D6-B144-495C-8980-95D4D9F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D329ED-AC20-4983-B6D4-3D635F0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934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8804-4EB8-4616-A0CA-ECF56517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31A55B-675F-4DA4-9C42-A6C08BE89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07F840D-083F-4DFF-AF26-BDCBF96C0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26BA3F1-077B-458A-B984-51DC9A950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EC7105A-E61C-42F1-B9A4-F7E43D54D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6BFB3DB-9037-4F0A-AF6A-3592EED8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23/03/2021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D864851-AB9C-451B-9A60-445254DF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B0B9F3D-721B-4D7E-88C2-5B95DB93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793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9FBC-5C7B-45B5-93D0-DEA3E27C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1E3A0D6-80A9-49DF-A83E-2D8109E5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23/03/2021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A38F325-BA92-45D8-8E8F-508C6908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A5DB0B-B518-4830-A393-7C56A83A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9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B713A1B-CE6A-4132-A2A4-E69124A5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23/03/2021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F615A51-AA97-460D-AF20-EFF3BFBB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AD95BD-F9B6-4C10-A830-BCE4A5B8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080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7C179-AF14-4340-9539-BF6DF3F1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7BFB01-0331-4B38-9F73-4F82D91A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1754504-B087-4343-90F1-5544C6ADF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5F0AC0-6E39-4207-8CBB-F0A1F555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23/03/2021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26F87AD-90A5-4408-9DC7-ADB1BFEE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3EB490-A13A-4FF5-9587-2D93F331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48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EC083-A4A4-4B30-A423-1EC9C52C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01CC58F-0C69-4409-ADD0-7A9A61C0F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35C5719-61F4-410C-9C10-476E7F2D3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D5E03F-9C1E-4DB8-8974-85407996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8FB-DE55-4303-AFBA-32B5FCEF4B2A}" type="datetimeFigureOut">
              <a:rPr lang="pt-PT" smtClean="0"/>
              <a:t>23/03/2021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5AF9895-1E3B-4F28-A91F-E9356E80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6D12EB-6FAF-4F55-AA11-16E61DBB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002B-CF31-4741-837A-0C72613AC6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564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5B0A86F-5E6A-43F5-9AC2-8014A148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B6420C-C902-4096-AF6F-7640EA410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D00111-8BE0-40A1-BCBD-3DE27B4D1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B8FB-DE55-4303-AFBA-32B5FCEF4B2A}" type="datetimeFigureOut">
              <a:rPr lang="pt-PT" smtClean="0"/>
              <a:t>23/03/2021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FA084D-AAE3-465D-9E92-608A4AE67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315112-1618-4CDE-933B-DE9D19D7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002B-CF31-4741-837A-0C72613AC6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99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9">
            <a:extLst>
              <a:ext uri="{FF2B5EF4-FFF2-40B4-BE49-F238E27FC236}">
                <a16:creationId xmlns:a16="http://schemas.microsoft.com/office/drawing/2014/main" id="{DB8E8576-B625-406B-A9A0-CF96A0A2BD15}"/>
              </a:ext>
            </a:extLst>
          </p:cNvPr>
          <p:cNvSpPr>
            <a:spLocks/>
          </p:cNvSpPr>
          <p:nvPr/>
        </p:nvSpPr>
        <p:spPr bwMode="auto">
          <a:xfrm>
            <a:off x="3938586" y="1102012"/>
            <a:ext cx="4314825" cy="43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b="1" dirty="0">
                <a:solidFill>
                  <a:srgbClr val="5C666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Intelligence - Project Proposal 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60">
            <a:extLst>
              <a:ext uri="{FF2B5EF4-FFF2-40B4-BE49-F238E27FC236}">
                <a16:creationId xmlns:a16="http://schemas.microsoft.com/office/drawing/2014/main" id="{B9825AB1-DE12-41D7-B7F3-9D60EE15A614}"/>
              </a:ext>
            </a:extLst>
          </p:cNvPr>
          <p:cNvSpPr>
            <a:spLocks/>
          </p:cNvSpPr>
          <p:nvPr/>
        </p:nvSpPr>
        <p:spPr bwMode="auto">
          <a:xfrm>
            <a:off x="9128835" y="4434204"/>
            <a:ext cx="3192893" cy="161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400" dirty="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Gabriel Cardoso, </a:t>
            </a:r>
            <a:r>
              <a:rPr lang="pt-PT" sz="1400" dirty="0" err="1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1400" dirty="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m20201027</a:t>
            </a:r>
            <a:endParaRPr lang="pt-P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400" dirty="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Lucas, </a:t>
            </a:r>
            <a:r>
              <a:rPr lang="pt-PT" sz="1400" dirty="0" err="1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1400" dirty="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m20200758</a:t>
            </a:r>
            <a:endParaRPr lang="pt-P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400" dirty="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Chaves, </a:t>
            </a:r>
            <a:r>
              <a:rPr lang="pt-PT" sz="1400" dirty="0" err="1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1400" dirty="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m20200627</a:t>
            </a:r>
            <a:endParaRPr lang="pt-P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400" dirty="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Almeida, </a:t>
            </a:r>
            <a:r>
              <a:rPr lang="pt-PT" sz="1400" dirty="0" err="1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1400" dirty="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m20200666</a:t>
            </a:r>
            <a:endParaRPr lang="pt-P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500" dirty="0">
                <a:solidFill>
                  <a:srgbClr val="AEB3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Add Items To Cart - Minimalist Shopping Cart PNG Image | Transparent PNG  Free Download on SeekPNG">
            <a:extLst>
              <a:ext uri="{FF2B5EF4-FFF2-40B4-BE49-F238E27FC236}">
                <a16:creationId xmlns:a16="http://schemas.microsoft.com/office/drawing/2014/main" id="{ED2665FC-A6B2-4BA7-9831-5C952225E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94" y="1800629"/>
            <a:ext cx="5055011" cy="412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E9E3F7F-9031-4F5B-B9FE-CBD5C5607303}"/>
              </a:ext>
            </a:extLst>
          </p:cNvPr>
          <p:cNvSpPr txBox="1"/>
          <p:nvPr/>
        </p:nvSpPr>
        <p:spPr>
          <a:xfrm>
            <a:off x="2619374" y="517237"/>
            <a:ext cx="695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SuperStore</a:t>
            </a:r>
            <a:r>
              <a:rPr lang="pt-PT" sz="3200" b="1" dirty="0"/>
              <a:t> – Uma frescura do C***lho</a:t>
            </a:r>
          </a:p>
        </p:txBody>
      </p:sp>
    </p:spTree>
    <p:extLst>
      <p:ext uri="{BB962C8B-B14F-4D97-AF65-F5344CB8AC3E}">
        <p14:creationId xmlns:p14="http://schemas.microsoft.com/office/powerpoint/2010/main" val="68141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9">
            <a:extLst>
              <a:ext uri="{FF2B5EF4-FFF2-40B4-BE49-F238E27FC236}">
                <a16:creationId xmlns:a16="http://schemas.microsoft.com/office/drawing/2014/main" id="{DB8E8576-B625-406B-A9A0-CF96A0A2BD15}"/>
              </a:ext>
            </a:extLst>
          </p:cNvPr>
          <p:cNvSpPr>
            <a:spLocks/>
          </p:cNvSpPr>
          <p:nvPr/>
        </p:nvSpPr>
        <p:spPr bwMode="auto">
          <a:xfrm>
            <a:off x="3938586" y="1102012"/>
            <a:ext cx="4314825" cy="43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b="1" dirty="0">
                <a:solidFill>
                  <a:srgbClr val="5C666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Intelligence - Project Proposal 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9E3F7F-9031-4F5B-B9FE-CBD5C5607303}"/>
              </a:ext>
            </a:extLst>
          </p:cNvPr>
          <p:cNvSpPr txBox="1"/>
          <p:nvPr/>
        </p:nvSpPr>
        <p:spPr>
          <a:xfrm>
            <a:off x="2619374" y="517237"/>
            <a:ext cx="695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SuperStore</a:t>
            </a:r>
            <a:r>
              <a:rPr lang="pt-PT" sz="3200" b="1" dirty="0"/>
              <a:t> – </a:t>
            </a:r>
            <a:r>
              <a:rPr lang="pt-PT" sz="3200" b="1" dirty="0" err="1"/>
              <a:t>Areas</a:t>
            </a:r>
            <a:r>
              <a:rPr lang="pt-PT" sz="3200" b="1" dirty="0"/>
              <a:t> </a:t>
            </a:r>
            <a:r>
              <a:rPr lang="pt-PT" sz="3200" b="1" dirty="0" err="1"/>
              <a:t>of</a:t>
            </a:r>
            <a:r>
              <a:rPr lang="pt-PT" sz="3200" b="1" dirty="0"/>
              <a:t> Business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D14191-E1EF-46A0-AAD3-0EB4D2A608E0}"/>
              </a:ext>
            </a:extLst>
          </p:cNvPr>
          <p:cNvSpPr txBox="1"/>
          <p:nvPr/>
        </p:nvSpPr>
        <p:spPr>
          <a:xfrm>
            <a:off x="1219067" y="2855699"/>
            <a:ext cx="3631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a multi-million dollar retailer with operations all over the globe and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a recognized player, dedicated to quality in every area of business.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EDEBBD7-1224-4A23-A27A-DF6D5173D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476" y="1541860"/>
            <a:ext cx="7341524" cy="43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1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9">
            <a:extLst>
              <a:ext uri="{FF2B5EF4-FFF2-40B4-BE49-F238E27FC236}">
                <a16:creationId xmlns:a16="http://schemas.microsoft.com/office/drawing/2014/main" id="{DB8E8576-B625-406B-A9A0-CF96A0A2BD15}"/>
              </a:ext>
            </a:extLst>
          </p:cNvPr>
          <p:cNvSpPr>
            <a:spLocks/>
          </p:cNvSpPr>
          <p:nvPr/>
        </p:nvSpPr>
        <p:spPr bwMode="auto">
          <a:xfrm>
            <a:off x="3938585" y="673096"/>
            <a:ext cx="4314825" cy="43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b="1" dirty="0">
                <a:solidFill>
                  <a:srgbClr val="5C666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Intelligence - Project Proposal 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9E3F7F-9031-4F5B-B9FE-CBD5C5607303}"/>
              </a:ext>
            </a:extLst>
          </p:cNvPr>
          <p:cNvSpPr txBox="1"/>
          <p:nvPr/>
        </p:nvSpPr>
        <p:spPr>
          <a:xfrm>
            <a:off x="2619373" y="124914"/>
            <a:ext cx="695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SuperStore</a:t>
            </a:r>
            <a:r>
              <a:rPr lang="pt-PT" sz="3200" b="1" dirty="0"/>
              <a:t> – Sales </a:t>
            </a:r>
            <a:r>
              <a:rPr lang="pt-PT" sz="3200" b="1" dirty="0" err="1"/>
              <a:t>and</a:t>
            </a:r>
            <a:r>
              <a:rPr lang="pt-PT" sz="3200" b="1" dirty="0"/>
              <a:t> </a:t>
            </a:r>
            <a:r>
              <a:rPr lang="pt-PT" sz="3200" b="1" dirty="0" err="1"/>
              <a:t>Profit</a:t>
            </a:r>
            <a:endParaRPr lang="pt-PT" sz="32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0E8665-A019-4A1E-A456-5A82CDC8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61" y="2051520"/>
            <a:ext cx="4693634" cy="374800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86601CD-61B8-4850-A2F2-86D6BA0DA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963" y="4449371"/>
            <a:ext cx="2421810" cy="152548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2BC4974-D3B5-4904-BC19-CBBD3B03D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401" y="4579821"/>
            <a:ext cx="2239158" cy="121970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ACA330F-C8F6-495C-83F6-27EE9F6B9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575" y="2051520"/>
            <a:ext cx="3762375" cy="2333625"/>
          </a:xfrm>
          <a:prstGeom prst="rect">
            <a:avLst/>
          </a:prstGeom>
        </p:spPr>
      </p:pic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39A334AE-CA92-4C57-85ED-FB9D639010E8}"/>
              </a:ext>
            </a:extLst>
          </p:cNvPr>
          <p:cNvCxnSpPr>
            <a:cxnSpLocks/>
          </p:cNvCxnSpPr>
          <p:nvPr/>
        </p:nvCxnSpPr>
        <p:spPr>
          <a:xfrm>
            <a:off x="6095997" y="1211044"/>
            <a:ext cx="1" cy="5142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B850D3-40FD-4503-97BF-CFE1E9287462}"/>
              </a:ext>
            </a:extLst>
          </p:cNvPr>
          <p:cNvSpPr txBox="1"/>
          <p:nvPr/>
        </p:nvSpPr>
        <p:spPr>
          <a:xfrm>
            <a:off x="2033591" y="1211044"/>
            <a:ext cx="246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 err="1"/>
              <a:t>Growth</a:t>
            </a:r>
            <a:r>
              <a:rPr lang="pt-PT" sz="3600" b="1" dirty="0"/>
              <a:t>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0EF30A3-5AEB-44FE-A1D9-58A061330C92}"/>
              </a:ext>
            </a:extLst>
          </p:cNvPr>
          <p:cNvSpPr txBox="1"/>
          <p:nvPr/>
        </p:nvSpPr>
        <p:spPr>
          <a:xfrm>
            <a:off x="8199278" y="1210513"/>
            <a:ext cx="246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/>
              <a:t>Total:</a:t>
            </a:r>
          </a:p>
        </p:txBody>
      </p:sp>
    </p:spTree>
    <p:extLst>
      <p:ext uri="{BB962C8B-B14F-4D97-AF65-F5344CB8AC3E}">
        <p14:creationId xmlns:p14="http://schemas.microsoft.com/office/powerpoint/2010/main" val="419518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9">
            <a:extLst>
              <a:ext uri="{FF2B5EF4-FFF2-40B4-BE49-F238E27FC236}">
                <a16:creationId xmlns:a16="http://schemas.microsoft.com/office/drawing/2014/main" id="{DB8E8576-B625-406B-A9A0-CF96A0A2BD15}"/>
              </a:ext>
            </a:extLst>
          </p:cNvPr>
          <p:cNvSpPr>
            <a:spLocks/>
          </p:cNvSpPr>
          <p:nvPr/>
        </p:nvSpPr>
        <p:spPr bwMode="auto">
          <a:xfrm>
            <a:off x="3938585" y="673096"/>
            <a:ext cx="4314825" cy="43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b="1" dirty="0">
                <a:solidFill>
                  <a:srgbClr val="5C666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Intelligence - Project Proposal 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9E3F7F-9031-4F5B-B9FE-CBD5C5607303}"/>
              </a:ext>
            </a:extLst>
          </p:cNvPr>
          <p:cNvSpPr txBox="1"/>
          <p:nvPr/>
        </p:nvSpPr>
        <p:spPr>
          <a:xfrm>
            <a:off x="2619373" y="124914"/>
            <a:ext cx="695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SuperStore</a:t>
            </a:r>
            <a:r>
              <a:rPr lang="pt-PT" sz="3200" b="1" dirty="0"/>
              <a:t> – Sales </a:t>
            </a:r>
            <a:r>
              <a:rPr lang="pt-PT" sz="3200" b="1" dirty="0" err="1"/>
              <a:t>and</a:t>
            </a:r>
            <a:r>
              <a:rPr lang="pt-PT" sz="3200" b="1" dirty="0"/>
              <a:t> </a:t>
            </a:r>
            <a:r>
              <a:rPr lang="pt-PT" sz="3200" b="1" dirty="0" err="1"/>
              <a:t>Profit</a:t>
            </a:r>
            <a:endParaRPr lang="pt-PT" sz="3200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D845C6E-52B0-4440-A3CF-AC4ED5BD2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717" y="2163656"/>
            <a:ext cx="4265010" cy="34833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86601CD-61B8-4850-A2F2-86D6BA0DA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963" y="4449371"/>
            <a:ext cx="2421810" cy="152548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2BC4974-D3B5-4904-BC19-CBBD3B03D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401" y="4579821"/>
            <a:ext cx="2239158" cy="121970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ACA330F-C8F6-495C-83F6-27EE9F6B9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575" y="2051520"/>
            <a:ext cx="3762375" cy="2333625"/>
          </a:xfrm>
          <a:prstGeom prst="rect">
            <a:avLst/>
          </a:prstGeom>
        </p:spPr>
      </p:pic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39A334AE-CA92-4C57-85ED-FB9D639010E8}"/>
              </a:ext>
            </a:extLst>
          </p:cNvPr>
          <p:cNvCxnSpPr>
            <a:cxnSpLocks/>
          </p:cNvCxnSpPr>
          <p:nvPr/>
        </p:nvCxnSpPr>
        <p:spPr>
          <a:xfrm>
            <a:off x="6095997" y="1211044"/>
            <a:ext cx="1" cy="5142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B850D3-40FD-4503-97BF-CFE1E9287462}"/>
              </a:ext>
            </a:extLst>
          </p:cNvPr>
          <p:cNvSpPr txBox="1"/>
          <p:nvPr/>
        </p:nvSpPr>
        <p:spPr>
          <a:xfrm>
            <a:off x="2033591" y="1211044"/>
            <a:ext cx="246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 err="1"/>
              <a:t>Growth</a:t>
            </a:r>
            <a:r>
              <a:rPr lang="pt-PT" sz="3600" b="1" dirty="0"/>
              <a:t>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0EF30A3-5AEB-44FE-A1D9-58A061330C92}"/>
              </a:ext>
            </a:extLst>
          </p:cNvPr>
          <p:cNvSpPr txBox="1"/>
          <p:nvPr/>
        </p:nvSpPr>
        <p:spPr>
          <a:xfrm>
            <a:off x="8199278" y="1210513"/>
            <a:ext cx="246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/>
              <a:t>Total:</a:t>
            </a:r>
          </a:p>
        </p:txBody>
      </p:sp>
    </p:spTree>
    <p:extLst>
      <p:ext uri="{BB962C8B-B14F-4D97-AF65-F5344CB8AC3E}">
        <p14:creationId xmlns:p14="http://schemas.microsoft.com/office/powerpoint/2010/main" val="167786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9">
            <a:extLst>
              <a:ext uri="{FF2B5EF4-FFF2-40B4-BE49-F238E27FC236}">
                <a16:creationId xmlns:a16="http://schemas.microsoft.com/office/drawing/2014/main" id="{DB8E8576-B625-406B-A9A0-CF96A0A2BD15}"/>
              </a:ext>
            </a:extLst>
          </p:cNvPr>
          <p:cNvSpPr>
            <a:spLocks/>
          </p:cNvSpPr>
          <p:nvPr/>
        </p:nvSpPr>
        <p:spPr bwMode="auto">
          <a:xfrm>
            <a:off x="3938585" y="673096"/>
            <a:ext cx="4314825" cy="43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b="1" dirty="0">
                <a:solidFill>
                  <a:srgbClr val="5C666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Intelligence - Project Proposal 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9E3F7F-9031-4F5B-B9FE-CBD5C5607303}"/>
              </a:ext>
            </a:extLst>
          </p:cNvPr>
          <p:cNvSpPr txBox="1"/>
          <p:nvPr/>
        </p:nvSpPr>
        <p:spPr>
          <a:xfrm>
            <a:off x="2619373" y="124914"/>
            <a:ext cx="695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SuperStore</a:t>
            </a:r>
            <a:r>
              <a:rPr lang="pt-PT" sz="3200" b="1" dirty="0"/>
              <a:t> – </a:t>
            </a:r>
            <a:r>
              <a:rPr lang="pt-PT" sz="3200" b="1" dirty="0" err="1"/>
              <a:t>How</a:t>
            </a:r>
            <a:r>
              <a:rPr lang="pt-PT" sz="3200" b="1" dirty="0"/>
              <a:t> </a:t>
            </a:r>
            <a:r>
              <a:rPr lang="pt-PT" sz="3200" b="1" dirty="0" err="1"/>
              <a:t>Our</a:t>
            </a:r>
            <a:r>
              <a:rPr lang="pt-PT" sz="3200" b="1" dirty="0"/>
              <a:t> Data Relates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A23C73-3EBC-4C7F-8587-68CC69828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0" y="1644086"/>
            <a:ext cx="7034213" cy="45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8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9">
            <a:extLst>
              <a:ext uri="{FF2B5EF4-FFF2-40B4-BE49-F238E27FC236}">
                <a16:creationId xmlns:a16="http://schemas.microsoft.com/office/drawing/2014/main" id="{DB8E8576-B625-406B-A9A0-CF96A0A2BD15}"/>
              </a:ext>
            </a:extLst>
          </p:cNvPr>
          <p:cNvSpPr>
            <a:spLocks/>
          </p:cNvSpPr>
          <p:nvPr/>
        </p:nvSpPr>
        <p:spPr bwMode="auto">
          <a:xfrm>
            <a:off x="3938585" y="673096"/>
            <a:ext cx="4314825" cy="43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b="1" dirty="0">
                <a:solidFill>
                  <a:srgbClr val="5C666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Intelligence - Project Proposal 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9E3F7F-9031-4F5B-B9FE-CBD5C5607303}"/>
              </a:ext>
            </a:extLst>
          </p:cNvPr>
          <p:cNvSpPr txBox="1"/>
          <p:nvPr/>
        </p:nvSpPr>
        <p:spPr>
          <a:xfrm>
            <a:off x="1452558" y="88321"/>
            <a:ext cx="9286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SuperStore</a:t>
            </a:r>
            <a:r>
              <a:rPr lang="pt-PT" sz="3200" b="1" dirty="0"/>
              <a:t> – Data </a:t>
            </a:r>
            <a:r>
              <a:rPr lang="pt-PT" sz="3200" b="1" dirty="0" err="1"/>
              <a:t>Explanation</a:t>
            </a:r>
            <a:r>
              <a:rPr lang="pt-PT" sz="3200" b="1" dirty="0"/>
              <a:t> </a:t>
            </a:r>
            <a:r>
              <a:rPr lang="pt-PT" sz="2400" b="1" dirty="0"/>
              <a:t>(</a:t>
            </a:r>
            <a:r>
              <a:rPr lang="pt-PT" sz="2400" b="1" dirty="0" err="1"/>
              <a:t>Hierarchy</a:t>
            </a:r>
            <a:r>
              <a:rPr lang="pt-PT" sz="2400" b="1" dirty="0"/>
              <a:t>/Nº de registos, </a:t>
            </a:r>
            <a:r>
              <a:rPr lang="pt-PT" sz="2400" b="1" dirty="0" err="1"/>
              <a:t>etc</a:t>
            </a:r>
            <a:r>
              <a:rPr lang="pt-PT" sz="2400" b="1" dirty="0"/>
              <a:t>)</a:t>
            </a:r>
            <a:endParaRPr lang="pt-PT" sz="3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FBF933-41F5-49F5-B787-BC6F48FD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454" y="4894912"/>
            <a:ext cx="6415092" cy="15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6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9">
            <a:extLst>
              <a:ext uri="{FF2B5EF4-FFF2-40B4-BE49-F238E27FC236}">
                <a16:creationId xmlns:a16="http://schemas.microsoft.com/office/drawing/2014/main" id="{DB8E8576-B625-406B-A9A0-CF96A0A2BD15}"/>
              </a:ext>
            </a:extLst>
          </p:cNvPr>
          <p:cNvSpPr>
            <a:spLocks/>
          </p:cNvSpPr>
          <p:nvPr/>
        </p:nvSpPr>
        <p:spPr bwMode="auto">
          <a:xfrm>
            <a:off x="3938585" y="673096"/>
            <a:ext cx="4314825" cy="43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b="1" dirty="0">
                <a:solidFill>
                  <a:srgbClr val="5C666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Intelligence - Project Proposal 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9E3F7F-9031-4F5B-B9FE-CBD5C5607303}"/>
              </a:ext>
            </a:extLst>
          </p:cNvPr>
          <p:cNvSpPr txBox="1"/>
          <p:nvPr/>
        </p:nvSpPr>
        <p:spPr>
          <a:xfrm>
            <a:off x="2619373" y="124914"/>
            <a:ext cx="695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SuperStore</a:t>
            </a:r>
            <a:r>
              <a:rPr lang="pt-PT" sz="3200" b="1" dirty="0"/>
              <a:t> – </a:t>
            </a:r>
            <a:r>
              <a:rPr lang="pt-PT" sz="3200" b="1" dirty="0" err="1"/>
              <a:t>Our</a:t>
            </a:r>
            <a:r>
              <a:rPr lang="pt-PT" sz="3200" b="1" dirty="0"/>
              <a:t> </a:t>
            </a:r>
            <a:r>
              <a:rPr lang="pt-PT" sz="3200" b="1" dirty="0" err="1"/>
              <a:t>Objective</a:t>
            </a:r>
            <a:endParaRPr lang="pt-PT" sz="3200" b="1" dirty="0"/>
          </a:p>
        </p:txBody>
      </p:sp>
    </p:spTree>
    <p:extLst>
      <p:ext uri="{BB962C8B-B14F-4D97-AF65-F5344CB8AC3E}">
        <p14:creationId xmlns:p14="http://schemas.microsoft.com/office/powerpoint/2010/main" val="133472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9">
            <a:extLst>
              <a:ext uri="{FF2B5EF4-FFF2-40B4-BE49-F238E27FC236}">
                <a16:creationId xmlns:a16="http://schemas.microsoft.com/office/drawing/2014/main" id="{DB8E8576-B625-406B-A9A0-CF96A0A2BD15}"/>
              </a:ext>
            </a:extLst>
          </p:cNvPr>
          <p:cNvSpPr>
            <a:spLocks/>
          </p:cNvSpPr>
          <p:nvPr/>
        </p:nvSpPr>
        <p:spPr bwMode="auto">
          <a:xfrm>
            <a:off x="3938585" y="673096"/>
            <a:ext cx="4314825" cy="43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b="1" dirty="0">
                <a:solidFill>
                  <a:srgbClr val="5C666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Intelligence - Project Proposal 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9E3F7F-9031-4F5B-B9FE-CBD5C5607303}"/>
              </a:ext>
            </a:extLst>
          </p:cNvPr>
          <p:cNvSpPr txBox="1"/>
          <p:nvPr/>
        </p:nvSpPr>
        <p:spPr>
          <a:xfrm>
            <a:off x="2619372" y="124914"/>
            <a:ext cx="768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SuperStore</a:t>
            </a:r>
            <a:r>
              <a:rPr lang="pt-PT" sz="3200" b="1" dirty="0"/>
              <a:t> – USA </a:t>
            </a:r>
            <a:r>
              <a:rPr lang="pt-PT" sz="3200" b="1" dirty="0" err="1"/>
              <a:t>Presence</a:t>
            </a:r>
            <a:r>
              <a:rPr lang="pt-PT" sz="3200" b="1" dirty="0"/>
              <a:t>, Sales </a:t>
            </a:r>
            <a:r>
              <a:rPr lang="pt-PT" sz="3200" b="1" dirty="0" err="1"/>
              <a:t>and</a:t>
            </a:r>
            <a:r>
              <a:rPr lang="pt-PT" sz="3200" b="1" dirty="0"/>
              <a:t> </a:t>
            </a:r>
            <a:r>
              <a:rPr lang="pt-PT" sz="3200" b="1" dirty="0" err="1"/>
              <a:t>Profit</a:t>
            </a:r>
            <a:endParaRPr lang="pt-PT" sz="3200" b="1" dirty="0"/>
          </a:p>
        </p:txBody>
      </p:sp>
    </p:spTree>
    <p:extLst>
      <p:ext uri="{BB962C8B-B14F-4D97-AF65-F5344CB8AC3E}">
        <p14:creationId xmlns:p14="http://schemas.microsoft.com/office/powerpoint/2010/main" val="199051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ayout_tese 230215-01">
            <a:extLst>
              <a:ext uri="{FF2B5EF4-FFF2-40B4-BE49-F238E27FC236}">
                <a16:creationId xmlns:a16="http://schemas.microsoft.com/office/drawing/2014/main" id="{E67DD6EE-C891-4725-9211-406BF99ED5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r="71954" b="64"/>
          <a:stretch/>
        </p:blipFill>
        <p:spPr bwMode="auto">
          <a:xfrm>
            <a:off x="0" y="0"/>
            <a:ext cx="146671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9">
            <a:extLst>
              <a:ext uri="{FF2B5EF4-FFF2-40B4-BE49-F238E27FC236}">
                <a16:creationId xmlns:a16="http://schemas.microsoft.com/office/drawing/2014/main" id="{DB8E8576-B625-406B-A9A0-CF96A0A2BD15}"/>
              </a:ext>
            </a:extLst>
          </p:cNvPr>
          <p:cNvSpPr>
            <a:spLocks/>
          </p:cNvSpPr>
          <p:nvPr/>
        </p:nvSpPr>
        <p:spPr bwMode="auto">
          <a:xfrm>
            <a:off x="3938585" y="673096"/>
            <a:ext cx="4314825" cy="43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b="1" dirty="0">
                <a:solidFill>
                  <a:srgbClr val="5C666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Intelligence - Project Proposal 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9E3F7F-9031-4F5B-B9FE-CBD5C5607303}"/>
              </a:ext>
            </a:extLst>
          </p:cNvPr>
          <p:cNvSpPr txBox="1"/>
          <p:nvPr/>
        </p:nvSpPr>
        <p:spPr>
          <a:xfrm>
            <a:off x="2619372" y="124914"/>
            <a:ext cx="768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SuperStore</a:t>
            </a:r>
            <a:r>
              <a:rPr lang="pt-PT" sz="3200" b="1" dirty="0"/>
              <a:t> – USA </a:t>
            </a:r>
            <a:r>
              <a:rPr lang="pt-PT" sz="3200" b="1" dirty="0" err="1"/>
              <a:t>Opportunities</a:t>
            </a:r>
            <a:endParaRPr lang="pt-PT" sz="3200" b="1" dirty="0"/>
          </a:p>
        </p:txBody>
      </p:sp>
    </p:spTree>
    <p:extLst>
      <p:ext uri="{BB962C8B-B14F-4D97-AF65-F5344CB8AC3E}">
        <p14:creationId xmlns:p14="http://schemas.microsoft.com/office/powerpoint/2010/main" val="2011887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E81A82474CFF4D9511C2D48425E560" ma:contentTypeVersion="4" ma:contentTypeDescription="Create a new document." ma:contentTypeScope="" ma:versionID="3715a9541a815ecfc15fd474c63913f1">
  <xsd:schema xmlns:xsd="http://www.w3.org/2001/XMLSchema" xmlns:xs="http://www.w3.org/2001/XMLSchema" xmlns:p="http://schemas.microsoft.com/office/2006/metadata/properties" xmlns:ns2="556238c9-04fa-43e8-b308-e67314e777ea" targetNamespace="http://schemas.microsoft.com/office/2006/metadata/properties" ma:root="true" ma:fieldsID="b3516b636470e1b717486aa5c0a0bff2" ns2:_="">
    <xsd:import namespace="556238c9-04fa-43e8-b308-e67314e777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6238c9-04fa-43e8-b308-e67314e777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B16A5C-EB74-4AD0-A128-82255E493157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556238c9-04fa-43e8-b308-e67314e777ea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51A8C03-9333-442D-BBCF-136679EBA959}">
  <ds:schemaRefs>
    <ds:schemaRef ds:uri="556238c9-04fa-43e8-b308-e67314e777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9B341C3-3325-474E-8453-C355E881FF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162</Words>
  <Application>Microsoft Office PowerPoint</Application>
  <PresentationFormat>Ecrã Panorâmico</PresentationFormat>
  <Paragraphs>30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Azenha Cardoso</dc:creator>
  <cp:lastModifiedBy>Joao Pedro Rolo Lucas</cp:lastModifiedBy>
  <cp:revision>15</cp:revision>
  <dcterms:created xsi:type="dcterms:W3CDTF">2021-03-01T00:57:16Z</dcterms:created>
  <dcterms:modified xsi:type="dcterms:W3CDTF">2021-03-23T14:15:51Z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0x01010086E81A82474CFF4D9511C2D48425E560</vt:lpwstr>
  </property>
</Properties>
</file>