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8" r:id="rId6"/>
    <p:sldId id="288" r:id="rId7"/>
    <p:sldId id="280" r:id="rId8"/>
    <p:sldId id="289" r:id="rId9"/>
    <p:sldId id="290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hrandir gandalFran" initials="Mg" lastIdx="1" clrIdx="0">
    <p:extLst>
      <p:ext uri="{19B8F6BF-5375-455C-9EA6-DF929625EA0E}">
        <p15:presenceInfo xmlns:p15="http://schemas.microsoft.com/office/powerpoint/2012/main" userId="490016bbbdb4e1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0FAE97-1210-4E36-A60A-8BA798A12A99}" type="datetime1">
              <a:rPr lang="es-ES" smtClean="0"/>
              <a:t>25/02/2021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D3D879-06F7-4BB3-9FD8-DADB216A1AB3}" type="datetime1">
              <a:rPr lang="es-ES" noProof="0" smtClean="0"/>
              <a:t>25/02/2021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47A5FDA7-39C6-4FBE-97F3-2D2D6DC36FCC}" type="datetime1">
              <a:rPr lang="es-ES" noProof="0" smtClean="0"/>
              <a:t>25/02/2021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36EBEF-020B-4C7C-BBFB-64D3F209668E}" type="datetime1">
              <a:rPr lang="es-ES" noProof="0" smtClean="0"/>
              <a:t>25/02/2021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08ADAD-4618-4642-9A33-015FBEC8F089}" type="datetime1">
              <a:rPr lang="es-ES" noProof="0" smtClean="0"/>
              <a:t>25/02/2021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8E37B-B187-4145-A5EA-9ED7CFD597C8}" type="datetime1">
              <a:rPr lang="es-ES" noProof="0" smtClean="0"/>
              <a:t>25/02/2021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67FC2D-A784-4A26-A22C-7C7941537311}" type="datetime1">
              <a:rPr lang="es-ES" noProof="0" smtClean="0"/>
              <a:t>25/02/2021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425657-32E3-4477-95DF-36B78F7A55D9}" type="datetime1">
              <a:rPr lang="es-ES" noProof="0" smtClean="0"/>
              <a:t>25/02/2021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9FADCC-D973-45F5-9743-8DF805DEB9A4}" type="datetime1">
              <a:rPr lang="es-ES" noProof="0" smtClean="0"/>
              <a:t>25/02/2021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27A69F-13BE-454A-8E01-EDFAC664803B}" type="datetime1">
              <a:rPr lang="es-ES" noProof="0" smtClean="0"/>
              <a:t>25/02/2021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E1A15B-83FA-4BBF-8DE6-A4EDFCC4A5BD}" type="datetime1">
              <a:rPr lang="es-ES" noProof="0" smtClean="0"/>
              <a:t>25/02/2021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59965A-93A2-4D3E-91DE-965937C6B77A}" type="datetime1">
              <a:rPr lang="es-ES" noProof="0" smtClean="0"/>
              <a:t>25/02/2021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5B47A4-AFFE-4914-B575-90A58D19FCDF}" type="datetime1">
              <a:rPr lang="es-ES" noProof="0" smtClean="0"/>
              <a:t>25/02/2021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E9648725-0260-4A3F-B896-A7EECA4D6771}" type="datetime1">
              <a:rPr lang="es-ES" noProof="0" smtClean="0"/>
              <a:t>25/02/2021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s-ES" dirty="0">
                <a:solidFill>
                  <a:srgbClr val="FFFFFF"/>
                </a:solidFill>
              </a:rPr>
              <a:t>Practicas sistemas inteligentes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Máster Ingeniería Informática 2020/21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E8A1290E-DE5C-4C2F-93A3-968C917E3B8A}"/>
              </a:ext>
            </a:extLst>
          </p:cNvPr>
          <p:cNvSpPr txBox="1">
            <a:spLocks/>
          </p:cNvSpPr>
          <p:nvPr/>
        </p:nvSpPr>
        <p:spPr>
          <a:xfrm>
            <a:off x="9712429" y="4668752"/>
            <a:ext cx="2476297" cy="94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solidFill>
                  <a:srgbClr val="FFFFFF"/>
                </a:solidFill>
              </a:rPr>
              <a:t>Luis Blázquez Miñambres</a:t>
            </a:r>
          </a:p>
          <a:p>
            <a:pPr algn="r"/>
            <a:r>
              <a:rPr lang="es-ES" sz="1200" dirty="0">
                <a:solidFill>
                  <a:srgbClr val="FFFFFF"/>
                </a:solidFill>
              </a:rPr>
              <a:t>Francisco Pinto Santos</a:t>
            </a:r>
          </a:p>
        </p:txBody>
      </p:sp>
      <p:pic>
        <p:nvPicPr>
          <p:cNvPr id="9" name="image2.png">
            <a:extLst>
              <a:ext uri="{FF2B5EF4-FFF2-40B4-BE49-F238E27FC236}">
                <a16:creationId xmlns:a16="http://schemas.microsoft.com/office/drawing/2014/main" id="{C4BC3650-5232-4658-8CF4-69DDD771A378}"/>
              </a:ext>
            </a:extLst>
          </p:cNvPr>
          <p:cNvPicPr/>
          <p:nvPr/>
        </p:nvPicPr>
        <p:blipFill>
          <a:blip r:embed="rId4"/>
          <a:srcRect r="-294" b="-3234"/>
          <a:stretch>
            <a:fillRect/>
          </a:stretch>
        </p:blipFill>
        <p:spPr>
          <a:xfrm>
            <a:off x="11600953" y="6297433"/>
            <a:ext cx="587773" cy="559592"/>
          </a:xfrm>
          <a:prstGeom prst="rect">
            <a:avLst/>
          </a:prstGeom>
          <a:ln/>
        </p:spPr>
      </p:pic>
      <p:sp>
        <p:nvSpPr>
          <p:cNvPr id="16" name="Marcador de número de diapositiva 6">
            <a:extLst>
              <a:ext uri="{FF2B5EF4-FFF2-40B4-BE49-F238E27FC236}">
                <a16:creationId xmlns:a16="http://schemas.microsoft.com/office/drawing/2014/main" id="{6418C7B0-5846-4C90-8A28-FB6E2C1D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4FAB73BC-B049-4115-A692-8D63A059BFB8}" type="slidenum">
              <a:rPr lang="es-ES" noProof="0" smtClean="0"/>
              <a:pPr/>
              <a:t>1</a:t>
            </a:fld>
            <a:r>
              <a:rPr lang="es-ES" dirty="0"/>
              <a:t>/17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6FBCF-3113-4B0C-90ED-65789A0D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 1 - G2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877891-DB94-4F25-A85C-AD759BB0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s-ES" noProof="0" smtClean="0"/>
              <a:pPr/>
              <a:t>2</a:t>
            </a:fld>
            <a:r>
              <a:rPr lang="es-ES" dirty="0"/>
              <a:t>/17</a:t>
            </a:r>
            <a:endParaRPr lang="es-ES" noProof="0" dirty="0"/>
          </a:p>
        </p:txBody>
      </p:sp>
      <p:pic>
        <p:nvPicPr>
          <p:cNvPr id="9" name="image2.png">
            <a:extLst>
              <a:ext uri="{FF2B5EF4-FFF2-40B4-BE49-F238E27FC236}">
                <a16:creationId xmlns:a16="http://schemas.microsoft.com/office/drawing/2014/main" id="{BBD92CD3-7AB1-4656-B466-D16FF8B3C03D}"/>
              </a:ext>
            </a:extLst>
          </p:cNvPr>
          <p:cNvPicPr/>
          <p:nvPr/>
        </p:nvPicPr>
        <p:blipFill>
          <a:blip r:embed="rId2"/>
          <a:srcRect r="-294" b="-3234"/>
          <a:stretch>
            <a:fillRect/>
          </a:stretch>
        </p:blipFill>
        <p:spPr>
          <a:xfrm>
            <a:off x="11600953" y="6297433"/>
            <a:ext cx="587773" cy="5595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8530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6FBCF-3113-4B0C-90ED-65789A0D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 2 -Sistemas borrosos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0C8284-0356-4EE8-90C8-2024C4F6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s-ES" noProof="0" smtClean="0"/>
              <a:pPr/>
              <a:t>3</a:t>
            </a:fld>
            <a:r>
              <a:rPr lang="es-ES" dirty="0"/>
              <a:t>/17</a:t>
            </a:r>
            <a:endParaRPr lang="es-ES" noProof="0" dirty="0"/>
          </a:p>
        </p:txBody>
      </p:sp>
      <p:pic>
        <p:nvPicPr>
          <p:cNvPr id="11" name="image2.png">
            <a:extLst>
              <a:ext uri="{FF2B5EF4-FFF2-40B4-BE49-F238E27FC236}">
                <a16:creationId xmlns:a16="http://schemas.microsoft.com/office/drawing/2014/main" id="{9F6134FE-963B-4AC2-9426-EA17345C93B1}"/>
              </a:ext>
            </a:extLst>
          </p:cNvPr>
          <p:cNvPicPr/>
          <p:nvPr/>
        </p:nvPicPr>
        <p:blipFill>
          <a:blip r:embed="rId2"/>
          <a:srcRect r="-294" b="-3234"/>
          <a:stretch>
            <a:fillRect/>
          </a:stretch>
        </p:blipFill>
        <p:spPr>
          <a:xfrm>
            <a:off x="11600953" y="6297433"/>
            <a:ext cx="587773" cy="5595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6790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6FBCF-3113-4B0C-90ED-65789A0D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 3 – </a:t>
            </a:r>
            <a:r>
              <a:rPr lang="es-ES" dirty="0" err="1"/>
              <a:t>naive</a:t>
            </a:r>
            <a:r>
              <a:rPr lang="es-ES" dirty="0"/>
              <a:t> </a:t>
            </a:r>
            <a:r>
              <a:rPr lang="es-ES" dirty="0" err="1"/>
              <a:t>bayes</a:t>
            </a:r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F92649A-6E83-41D9-81F3-A617302A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s-ES" noProof="0" smtClean="0"/>
              <a:pPr/>
              <a:t>4</a:t>
            </a:fld>
            <a:r>
              <a:rPr lang="es-ES" dirty="0"/>
              <a:t>/17</a:t>
            </a:r>
            <a:endParaRPr lang="es-ES" noProof="0" dirty="0"/>
          </a:p>
        </p:txBody>
      </p:sp>
      <p:pic>
        <p:nvPicPr>
          <p:cNvPr id="12" name="image2.png">
            <a:extLst>
              <a:ext uri="{FF2B5EF4-FFF2-40B4-BE49-F238E27FC236}">
                <a16:creationId xmlns:a16="http://schemas.microsoft.com/office/drawing/2014/main" id="{7706C369-C94E-4DB3-B1AB-ABA185F7B8B5}"/>
              </a:ext>
            </a:extLst>
          </p:cNvPr>
          <p:cNvPicPr/>
          <p:nvPr/>
        </p:nvPicPr>
        <p:blipFill>
          <a:blip r:embed="rId2"/>
          <a:srcRect r="-294" b="-3234"/>
          <a:stretch>
            <a:fillRect/>
          </a:stretch>
        </p:blipFill>
        <p:spPr>
          <a:xfrm>
            <a:off x="11600953" y="6297433"/>
            <a:ext cx="587773" cy="5595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9404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6FBCF-3113-4B0C-90ED-65789A0D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 4 – arboles de </a:t>
            </a:r>
            <a:r>
              <a:rPr lang="es-ES" dirty="0" err="1"/>
              <a:t>decision</a:t>
            </a:r>
            <a:endParaRPr lang="es-E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0BE533B4-3D17-4BCD-9F4B-DE610744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s-ES" noProof="0" smtClean="0"/>
              <a:pPr/>
              <a:t>5</a:t>
            </a:fld>
            <a:r>
              <a:rPr lang="es-ES" dirty="0"/>
              <a:t>/17</a:t>
            </a:r>
            <a:endParaRPr lang="es-ES" noProof="0" dirty="0"/>
          </a:p>
        </p:txBody>
      </p:sp>
      <p:pic>
        <p:nvPicPr>
          <p:cNvPr id="10" name="image2.png">
            <a:extLst>
              <a:ext uri="{FF2B5EF4-FFF2-40B4-BE49-F238E27FC236}">
                <a16:creationId xmlns:a16="http://schemas.microsoft.com/office/drawing/2014/main" id="{42D56301-D2C5-449D-900B-86C004E93246}"/>
              </a:ext>
            </a:extLst>
          </p:cNvPr>
          <p:cNvPicPr/>
          <p:nvPr/>
        </p:nvPicPr>
        <p:blipFill>
          <a:blip r:embed="rId2"/>
          <a:srcRect r="-294" b="-3234"/>
          <a:stretch>
            <a:fillRect/>
          </a:stretch>
        </p:blipFill>
        <p:spPr>
          <a:xfrm>
            <a:off x="11600953" y="6297433"/>
            <a:ext cx="587773" cy="5595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3717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6FBCF-3113-4B0C-90ED-65789A0D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0BE533B4-3D17-4BCD-9F4B-DE610744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s-ES" noProof="0" smtClean="0"/>
              <a:pPr/>
              <a:t>6</a:t>
            </a:fld>
            <a:r>
              <a:rPr lang="es-ES" dirty="0"/>
              <a:t>/17</a:t>
            </a:r>
            <a:endParaRPr lang="es-ES" noProof="0" dirty="0"/>
          </a:p>
        </p:txBody>
      </p:sp>
      <p:pic>
        <p:nvPicPr>
          <p:cNvPr id="10" name="image2.png">
            <a:extLst>
              <a:ext uri="{FF2B5EF4-FFF2-40B4-BE49-F238E27FC236}">
                <a16:creationId xmlns:a16="http://schemas.microsoft.com/office/drawing/2014/main" id="{42D56301-D2C5-449D-900B-86C004E93246}"/>
              </a:ext>
            </a:extLst>
          </p:cNvPr>
          <p:cNvPicPr/>
          <p:nvPr/>
        </p:nvPicPr>
        <p:blipFill>
          <a:blip r:embed="rId2"/>
          <a:srcRect r="-294" b="-3234"/>
          <a:stretch>
            <a:fillRect/>
          </a:stretch>
        </p:blipFill>
        <p:spPr>
          <a:xfrm>
            <a:off x="11600953" y="6297433"/>
            <a:ext cx="587773" cy="5595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6946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995_TF22378848.potx" id="{85DF5566-E470-4B76-A232-C21C6F80612C}" vid="{69CBCECC-819E-48E2-AFD3-2FC38523383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</Template>
  <TotalTime>130</TotalTime>
  <Words>41</Words>
  <Application>Microsoft Office PowerPoint</Application>
  <PresentationFormat>Panorámica</PresentationFormat>
  <Paragraphs>16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</vt:lpstr>
      <vt:lpstr>Practicas sistemas inteligentes</vt:lpstr>
      <vt:lpstr>Practica 1 - G2</vt:lpstr>
      <vt:lpstr>Practica 2 -Sistemas borrosos</vt:lpstr>
      <vt:lpstr>Practica 3 – naive bayes</vt:lpstr>
      <vt:lpstr>Practica 4 – arboles de decision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Twico</dc:title>
  <dc:creator>Mithrandir gandalFran</dc:creator>
  <cp:lastModifiedBy>Luis Blázquez Miñambres</cp:lastModifiedBy>
  <cp:revision>20</cp:revision>
  <dcterms:created xsi:type="dcterms:W3CDTF">2021-01-07T10:02:53Z</dcterms:created>
  <dcterms:modified xsi:type="dcterms:W3CDTF">2021-02-25T18:48:19Z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