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9" r:id="rId4"/>
    <p:sldId id="260" r:id="rId5"/>
    <p:sldId id="258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5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0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5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0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0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7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7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9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0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0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8D33B9-D0FF-4689-A2BB-9DF40980B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1524000"/>
            <a:ext cx="6095998" cy="1263649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l"/>
            <a:r>
              <a:rPr lang="en-US" sz="4400" kern="1200" cap="all" spc="3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RecychaIn</a:t>
            </a:r>
            <a:endParaRPr lang="en-US" sz="4400" kern="1200" cap="all" spc="3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12B37-8E3E-4536-9F3D-B3FB6C7857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97" r="17702" b="-1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91D089-E1E9-4B1A-93E1-E4390CADE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1" y="3047999"/>
            <a:ext cx="6095998" cy="3048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FutureMinds</a:t>
            </a:r>
            <a:endParaRPr lang="en-US" dirty="0"/>
          </a:p>
          <a:p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Carlos Álvarez López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Luis Blázquez Miñambres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Carlos Martín de </a:t>
            </a:r>
            <a:r>
              <a:rPr lang="en-US" dirty="0" err="1"/>
              <a:t>Arribas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Francisco Pinto Santos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2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237EF-1345-42C9-B386-392A99D7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568" y="708454"/>
            <a:ext cx="9144000" cy="1263649"/>
          </a:xfrm>
        </p:spPr>
        <p:txBody>
          <a:bodyPr/>
          <a:lstStyle/>
          <a:p>
            <a:r>
              <a:rPr lang="es-ES" dirty="0"/>
              <a:t>Problemática</a:t>
            </a:r>
          </a:p>
        </p:txBody>
      </p:sp>
      <p:pic>
        <p:nvPicPr>
          <p:cNvPr id="1026" name="Picture 2" descr="Qué es la basura? Definición y Clasificación | Valor Compartido">
            <a:extLst>
              <a:ext uri="{FF2B5EF4-FFF2-40B4-BE49-F238E27FC236}">
                <a16:creationId xmlns:a16="http://schemas.microsoft.com/office/drawing/2014/main" id="{245F0BD5-3ECB-47FF-A60D-35CCA3549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56" y="2454189"/>
            <a:ext cx="5901381" cy="393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ímbolos del reciclaje - Ambientum Portal Lider Medioambiente">
            <a:extLst>
              <a:ext uri="{FF2B5EF4-FFF2-40B4-BE49-F238E27FC236}">
                <a16:creationId xmlns:a16="http://schemas.microsoft.com/office/drawing/2014/main" id="{F75F6214-F7F7-494D-8B87-96A113518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665" y="2763966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00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28E278F-954D-4F14-AFDC-55B20ADF8060}"/>
              </a:ext>
            </a:extLst>
          </p:cNvPr>
          <p:cNvSpPr/>
          <p:nvPr/>
        </p:nvSpPr>
        <p:spPr>
          <a:xfrm>
            <a:off x="3143250" y="1400175"/>
            <a:ext cx="5810250" cy="5048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5237EF-1345-42C9-B386-392A99D7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7515"/>
            <a:ext cx="9144000" cy="1263649"/>
          </a:xfrm>
        </p:spPr>
        <p:txBody>
          <a:bodyPr/>
          <a:lstStyle/>
          <a:p>
            <a:r>
              <a:rPr lang="es-ES" dirty="0"/>
              <a:t>Arquitectura</a:t>
            </a: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2F1F549-FF9E-4571-8F66-F4A7B70BA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47" y="1636032"/>
            <a:ext cx="4989656" cy="4576535"/>
          </a:xfrm>
        </p:spPr>
      </p:pic>
    </p:spTree>
    <p:extLst>
      <p:ext uri="{BB962C8B-B14F-4D97-AF65-F5344CB8AC3E}">
        <p14:creationId xmlns:p14="http://schemas.microsoft.com/office/powerpoint/2010/main" val="74826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237EF-1345-42C9-B386-392A99D7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6044"/>
            <a:ext cx="3700943" cy="1263649"/>
          </a:xfrm>
        </p:spPr>
        <p:txBody>
          <a:bodyPr>
            <a:normAutofit fontScale="90000"/>
          </a:bodyPr>
          <a:lstStyle/>
          <a:p>
            <a:r>
              <a:rPr lang="es-ES" dirty="0"/>
              <a:t>Tecnologías y </a:t>
            </a:r>
            <a:br>
              <a:rPr lang="es-ES" dirty="0"/>
            </a:br>
            <a:r>
              <a:rPr lang="es-ES" dirty="0"/>
              <a:t>Herramientas</a:t>
            </a:r>
          </a:p>
        </p:txBody>
      </p:sp>
      <p:pic>
        <p:nvPicPr>
          <p:cNvPr id="2050" name="Picture 2" descr="Qué es un &quot;Blockchain&quot;?">
            <a:extLst>
              <a:ext uri="{FF2B5EF4-FFF2-40B4-BE49-F238E27FC236}">
                <a16:creationId xmlns:a16="http://schemas.microsoft.com/office/drawing/2014/main" id="{D8C0521B-909A-4E0D-BDFC-057B62867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04" y="1839693"/>
            <a:ext cx="3440981" cy="206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teligencia Artificial – MOMO Group">
            <a:extLst>
              <a:ext uri="{FF2B5EF4-FFF2-40B4-BE49-F238E27FC236}">
                <a16:creationId xmlns:a16="http://schemas.microsoft.com/office/drawing/2014/main" id="{157BEB23-785F-47B0-B039-90F1EE46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04" y="4202534"/>
            <a:ext cx="3526649" cy="217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mo crear tu post perfecto en Twitter - WebXpro - Wordpress en Barcelona">
            <a:extLst>
              <a:ext uri="{FF2B5EF4-FFF2-40B4-BE49-F238E27FC236}">
                <a16:creationId xmlns:a16="http://schemas.microsoft.com/office/drawing/2014/main" id="{998C49D7-69CA-4509-94C0-64B54E5D8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054" y="449398"/>
            <a:ext cx="4629150" cy="242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uild vs buying mobile app code">
            <a:extLst>
              <a:ext uri="{FF2B5EF4-FFF2-40B4-BE49-F238E27FC236}">
                <a16:creationId xmlns:a16="http://schemas.microsoft.com/office/drawing/2014/main" id="{3964EC27-9205-46BE-96C3-2D1B36BCA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3263497"/>
            <a:ext cx="3705225" cy="326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45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FA3E4-83A7-4A94-AA37-32EA1AAE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09600"/>
            <a:ext cx="9144000" cy="1263649"/>
          </a:xfrm>
        </p:spPr>
        <p:txBody>
          <a:bodyPr/>
          <a:lstStyle/>
          <a:p>
            <a:r>
              <a:rPr lang="es-ES" dirty="0"/>
              <a:t>Impacto</a:t>
            </a:r>
          </a:p>
        </p:txBody>
      </p:sp>
      <p:pic>
        <p:nvPicPr>
          <p:cNvPr id="3074" name="Picture 2" descr="Knowledge is Power&quot; Poster by oberdoofus | Redbubble">
            <a:extLst>
              <a:ext uri="{FF2B5EF4-FFF2-40B4-BE49-F238E27FC236}">
                <a16:creationId xmlns:a16="http://schemas.microsoft.com/office/drawing/2014/main" id="{8ECC3F80-0080-424E-92DF-A3CDE2855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059" y="1563236"/>
            <a:ext cx="33718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to minimise data centre environmental impact">
            <a:extLst>
              <a:ext uri="{FF2B5EF4-FFF2-40B4-BE49-F238E27FC236}">
                <a16:creationId xmlns:a16="http://schemas.microsoft.com/office/drawing/2014/main" id="{21C1C7D1-5CA0-4917-8B4A-2366E5047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218" y="2067911"/>
            <a:ext cx="5213932" cy="335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38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FA3E4-83A7-4A94-AA37-32EA1AAE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09600"/>
            <a:ext cx="9144000" cy="1263649"/>
          </a:xfrm>
        </p:spPr>
        <p:txBody>
          <a:bodyPr/>
          <a:lstStyle/>
          <a:p>
            <a:r>
              <a:rPr lang="es-ES" dirty="0"/>
              <a:t>División del trabajo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6526CE08-D3D2-41DF-B57B-BA67474F7A81}"/>
              </a:ext>
            </a:extLst>
          </p:cNvPr>
          <p:cNvSpPr/>
          <p:nvPr/>
        </p:nvSpPr>
        <p:spPr>
          <a:xfrm>
            <a:off x="5118683" y="1386688"/>
            <a:ext cx="1501629" cy="14487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Luis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1C142509-9BB2-4A76-9EC1-85636C187CA7}"/>
              </a:ext>
            </a:extLst>
          </p:cNvPr>
          <p:cNvSpPr/>
          <p:nvPr/>
        </p:nvSpPr>
        <p:spPr>
          <a:xfrm>
            <a:off x="2776362" y="2835478"/>
            <a:ext cx="1501629" cy="14487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Carlos A.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DD0B884-2618-401A-945F-C1D5889FA532}"/>
              </a:ext>
            </a:extLst>
          </p:cNvPr>
          <p:cNvSpPr/>
          <p:nvPr/>
        </p:nvSpPr>
        <p:spPr>
          <a:xfrm>
            <a:off x="7360336" y="2835479"/>
            <a:ext cx="1501629" cy="14487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Carlos M.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EE9E565-117A-42D1-BE46-0FA4DA5F287A}"/>
              </a:ext>
            </a:extLst>
          </p:cNvPr>
          <p:cNvSpPr/>
          <p:nvPr/>
        </p:nvSpPr>
        <p:spPr>
          <a:xfrm>
            <a:off x="5118683" y="4976363"/>
            <a:ext cx="1501629" cy="14487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Fran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E2142AB-4EA1-467D-94CB-1D3700C26066}"/>
              </a:ext>
            </a:extLst>
          </p:cNvPr>
          <p:cNvCxnSpPr>
            <a:cxnSpLocks/>
            <a:stCxn id="3" idx="6"/>
            <a:endCxn id="5" idx="1"/>
          </p:cNvCxnSpPr>
          <p:nvPr/>
        </p:nvCxnSpPr>
        <p:spPr>
          <a:xfrm>
            <a:off x="6620312" y="2111084"/>
            <a:ext cx="959932" cy="93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70D3716-6520-4A6E-90D4-E19B5DA5E54F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400404" y="4072099"/>
            <a:ext cx="1179840" cy="111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23A9000-321B-4706-A737-40787A6F3F51}"/>
              </a:ext>
            </a:extLst>
          </p:cNvPr>
          <p:cNvCxnSpPr>
            <a:cxnSpLocks/>
            <a:stCxn id="3" idx="2"/>
            <a:endCxn id="4" idx="7"/>
          </p:cNvCxnSpPr>
          <p:nvPr/>
        </p:nvCxnSpPr>
        <p:spPr>
          <a:xfrm flipH="1">
            <a:off x="4058083" y="2111084"/>
            <a:ext cx="1060600" cy="936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AD933FCE-0BBA-4597-A0AE-D986AFBCCA27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4058083" y="4072098"/>
            <a:ext cx="1280508" cy="1116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Icono de bombilla - Descargar PNG/SVG transparente">
            <a:extLst>
              <a:ext uri="{FF2B5EF4-FFF2-40B4-BE49-F238E27FC236}">
                <a16:creationId xmlns:a16="http://schemas.microsoft.com/office/drawing/2014/main" id="{9CFE7886-F041-421D-AB1F-18AB22A5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083" y="1174517"/>
            <a:ext cx="1093365" cy="109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2" descr="Icono de bombilla - Descargar PNG/SVG transparente">
            <a:extLst>
              <a:ext uri="{FF2B5EF4-FFF2-40B4-BE49-F238E27FC236}">
                <a16:creationId xmlns:a16="http://schemas.microsoft.com/office/drawing/2014/main" id="{14F24882-7A42-412A-B809-155F1CDB9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89" y="3814989"/>
            <a:ext cx="1093365" cy="109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2" descr="Icono de bombilla - Descargar PNG/SVG transparente">
            <a:extLst>
              <a:ext uri="{FF2B5EF4-FFF2-40B4-BE49-F238E27FC236}">
                <a16:creationId xmlns:a16="http://schemas.microsoft.com/office/drawing/2014/main" id="{A8115756-9ED7-423F-9473-5B93F6948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547" y="5251656"/>
            <a:ext cx="1093365" cy="109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2" descr="Icono de bombilla - Descargar PNG/SVG transparente">
            <a:extLst>
              <a:ext uri="{FF2B5EF4-FFF2-40B4-BE49-F238E27FC236}">
                <a16:creationId xmlns:a16="http://schemas.microsoft.com/office/drawing/2014/main" id="{2F6E3581-EA63-49C6-AD8F-552C53955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68" y="3933978"/>
            <a:ext cx="1093365" cy="109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Blockchain Logo PNG and Blockchain Logo Transparent Clipart Free Download.  - CleanPNG / KissPNG">
            <a:extLst>
              <a:ext uri="{FF2B5EF4-FFF2-40B4-BE49-F238E27FC236}">
                <a16:creationId xmlns:a16="http://schemas.microsoft.com/office/drawing/2014/main" id="{21057C2B-5B5C-4722-893B-C31478BA9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53" y="2267882"/>
            <a:ext cx="1069068" cy="106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8" name="Grupo 3087">
            <a:extLst>
              <a:ext uri="{FF2B5EF4-FFF2-40B4-BE49-F238E27FC236}">
                <a16:creationId xmlns:a16="http://schemas.microsoft.com/office/drawing/2014/main" id="{521D54DB-8760-46A1-836F-13A5CC08C274}"/>
              </a:ext>
            </a:extLst>
          </p:cNvPr>
          <p:cNvGrpSpPr/>
          <p:nvPr/>
        </p:nvGrpSpPr>
        <p:grpSpPr>
          <a:xfrm>
            <a:off x="8962633" y="2110091"/>
            <a:ext cx="989493" cy="1093365"/>
            <a:chOff x="8634674" y="1881683"/>
            <a:chExt cx="989493" cy="1093365"/>
          </a:xfrm>
        </p:grpSpPr>
        <p:sp>
          <p:nvSpPr>
            <p:cNvPr id="3087" name="Rectángulo 3086">
              <a:extLst>
                <a:ext uri="{FF2B5EF4-FFF2-40B4-BE49-F238E27FC236}">
                  <a16:creationId xmlns:a16="http://schemas.microsoft.com/office/drawing/2014/main" id="{CADEF291-D67C-4A86-BD61-F6912266FA48}"/>
                </a:ext>
              </a:extLst>
            </p:cNvPr>
            <p:cNvSpPr/>
            <p:nvPr/>
          </p:nvSpPr>
          <p:spPr>
            <a:xfrm>
              <a:off x="8634674" y="1881683"/>
              <a:ext cx="967315" cy="10933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126" name="Picture 30" descr="Mobile App Icon Png Reviews - Apps Review, News &amp; Download | Tech APPS">
              <a:extLst>
                <a:ext uri="{FF2B5EF4-FFF2-40B4-BE49-F238E27FC236}">
                  <a16:creationId xmlns:a16="http://schemas.microsoft.com/office/drawing/2014/main" id="{51F80E08-97D2-492B-8A63-5761ABF0C6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2057" y="1931215"/>
              <a:ext cx="982110" cy="982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28" name="Picture 32" descr="Logo Twitter PNG transparente - StickPNG">
            <a:extLst>
              <a:ext uri="{FF2B5EF4-FFF2-40B4-BE49-F238E27FC236}">
                <a16:creationId xmlns:a16="http://schemas.microsoft.com/office/drawing/2014/main" id="{FADF07D5-73E3-403D-B071-DDE4E552A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929" y="5308718"/>
            <a:ext cx="1137880" cy="113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0" name="Picture 34" descr="Artificial Intelligence Logo Png, Transparent Png - kindpng">
            <a:extLst>
              <a:ext uri="{FF2B5EF4-FFF2-40B4-BE49-F238E27FC236}">
                <a16:creationId xmlns:a16="http://schemas.microsoft.com/office/drawing/2014/main" id="{0BC3D3ED-34FB-43C5-8336-BA6DC4383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828" y="1134657"/>
            <a:ext cx="828215" cy="97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97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FA3E4-83A7-4A94-AA37-32EA1AAE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38175"/>
            <a:ext cx="9144000" cy="1263649"/>
          </a:xfrm>
        </p:spPr>
        <p:txBody>
          <a:bodyPr/>
          <a:lstStyle/>
          <a:p>
            <a:r>
              <a:rPr lang="es-ES" dirty="0"/>
              <a:t>Necesidades del lanzamiento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691373E-3861-4A0F-8686-F08CDDBD08D8}"/>
              </a:ext>
            </a:extLst>
          </p:cNvPr>
          <p:cNvSpPr/>
          <p:nvPr/>
        </p:nvSpPr>
        <p:spPr>
          <a:xfrm>
            <a:off x="574995" y="2257423"/>
            <a:ext cx="3680669" cy="3111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 + Infraestructura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888821E-A55F-4074-9AED-B5EECBF63896}"/>
              </a:ext>
            </a:extLst>
          </p:cNvPr>
          <p:cNvSpPr/>
          <p:nvPr/>
        </p:nvSpPr>
        <p:spPr>
          <a:xfrm>
            <a:off x="4442669" y="2257424"/>
            <a:ext cx="3306661" cy="3044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+ Servicios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44E34CA-53D0-4D1A-BB08-E4425CDDAAB4}"/>
              </a:ext>
            </a:extLst>
          </p:cNvPr>
          <p:cNvSpPr/>
          <p:nvPr/>
        </p:nvSpPr>
        <p:spPr>
          <a:xfrm>
            <a:off x="8123339" y="2257423"/>
            <a:ext cx="3306661" cy="3044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 Canales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88820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FA3E4-83A7-4A94-AA37-32EA1AAE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901" y="2797175"/>
            <a:ext cx="8331666" cy="1263649"/>
          </a:xfrm>
        </p:spPr>
        <p:txBody>
          <a:bodyPr>
            <a:noAutofit/>
          </a:bodyPr>
          <a:lstStyle/>
          <a:p>
            <a:pPr algn="ctr"/>
            <a:r>
              <a:rPr lang="es-ES" sz="6000" dirty="0"/>
              <a:t>¡Gracias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1894403341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52</Words>
  <Application>Microsoft Office PowerPoint</Application>
  <PresentationFormat>Panorámica</PresentationFormat>
  <Paragraphs>21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Verdana Pro</vt:lpstr>
      <vt:lpstr>Verdana Pro Cond SemiBold</vt:lpstr>
      <vt:lpstr>TornVTI</vt:lpstr>
      <vt:lpstr>RecychaIn</vt:lpstr>
      <vt:lpstr>Problemática</vt:lpstr>
      <vt:lpstr>Arquitectura</vt:lpstr>
      <vt:lpstr>Tecnologías y  Herramientas</vt:lpstr>
      <vt:lpstr>Impacto</vt:lpstr>
      <vt:lpstr>División del trabajo</vt:lpstr>
      <vt:lpstr>Necesidades del lanzamiento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RecychaIn</dc:title>
  <dc:creator>Luis Blázquez Miñambres</dc:creator>
  <cp:lastModifiedBy>Luis Blázquez Miñambres</cp:lastModifiedBy>
  <cp:revision>3</cp:revision>
  <dcterms:created xsi:type="dcterms:W3CDTF">2020-11-18T20:22:10Z</dcterms:created>
  <dcterms:modified xsi:type="dcterms:W3CDTF">2020-11-18T20:47:22Z</dcterms:modified>
</cp:coreProperties>
</file>