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0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74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69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8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94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8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1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5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9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FD0A-B485-4C3F-9B02-5D8CD69AEA2F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A8D2BE-9A05-4C51-8DA8-E3F48E252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13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5707" y="692331"/>
            <a:ext cx="7766936" cy="1686459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5707" y="2378790"/>
            <a:ext cx="7766936" cy="351350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книга рецептов для вас и для нас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9002243" cy="296005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 для шеф-поваров</a:t>
            </a:r>
            <a:r>
              <a:rPr lang="en-US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поваров</a:t>
            </a:r>
            <a:r>
              <a:rPr lang="ru-RU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просто любителей покулинарить</a:t>
            </a:r>
            <a:r>
              <a:rPr lang="en-US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который представляет </a:t>
            </a:r>
            <a:r>
              <a:rPr lang="ru-RU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обмениваться </a:t>
            </a:r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рецептами</a:t>
            </a:r>
            <a:endParaRPr lang="ru-RU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пользователям платформу для обмена своим кулинарным опытом</a:t>
            </a:r>
            <a:endParaRPr lang="ru-RU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Внимание уделялось на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389672" cy="2097902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ru-RU" sz="4400" dirty="0" smtClean="0">
                <a:solidFill>
                  <a:srgbClr val="92D050"/>
                </a:solidFill>
              </a:rPr>
              <a:t>Функционал</a:t>
            </a:r>
          </a:p>
          <a:p>
            <a:pPr marL="742950" indent="-742950">
              <a:buAutoNum type="arabicPeriod"/>
            </a:pPr>
            <a:r>
              <a:rPr lang="ru-RU" sz="4400" dirty="0" smtClean="0">
                <a:solidFill>
                  <a:srgbClr val="92D050"/>
                </a:solidFill>
              </a:rPr>
              <a:t>Дизайн</a:t>
            </a:r>
            <a:endParaRPr lang="ru-RU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работе использовались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1684866" cy="684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0650" y="2160589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ru-RU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0100" y="2179528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ru-RU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0650" y="315674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ru-RU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00" y="3156744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ootstrap</a:t>
            </a:r>
            <a:endParaRPr lang="ru-RU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441" y="436097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9641" y="4360970"/>
            <a:ext cx="31838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sz="28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sz="28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cxnSp>
        <p:nvCxnSpPr>
          <p:cNvPr id="12" name="Прямая со стрелкой 11"/>
          <p:cNvCxnSpPr>
            <a:stCxn id="3" idx="2"/>
          </p:cNvCxnSpPr>
          <p:nvPr/>
        </p:nvCxnSpPr>
        <p:spPr>
          <a:xfrm>
            <a:off x="1519767" y="2844799"/>
            <a:ext cx="1728000" cy="15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2"/>
            <a:endCxn id="9" idx="0"/>
          </p:cNvCxnSpPr>
          <p:nvPr/>
        </p:nvCxnSpPr>
        <p:spPr>
          <a:xfrm flipH="1">
            <a:off x="701379" y="2844800"/>
            <a:ext cx="818388" cy="151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8008" y="2179528"/>
            <a:ext cx="53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+</a:t>
            </a:r>
            <a:endParaRPr lang="ru-RU" sz="4800" dirty="0">
              <a:solidFill>
                <a:srgbClr val="92D05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112440" y="2128073"/>
            <a:ext cx="5068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+</a:t>
            </a:r>
            <a:endParaRPr lang="ru-RU" sz="4800" dirty="0">
              <a:solidFill>
                <a:srgbClr val="92D05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25264" y="3095188"/>
            <a:ext cx="4812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+</a:t>
            </a:r>
            <a:endParaRPr lang="ru-RU" sz="4400" dirty="0">
              <a:solidFill>
                <a:srgbClr val="92D05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80094" y="2595374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4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1789"/>
            <a:ext cx="3094566" cy="328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Автор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Хайруллин Руслан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60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ToDo</vt:lpstr>
      <vt:lpstr>Идея</vt:lpstr>
      <vt:lpstr>Цель</vt:lpstr>
      <vt:lpstr>Внимание уделялось на:</vt:lpstr>
      <vt:lpstr>При работе использовались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Rinat</dc:creator>
  <cp:lastModifiedBy>Rinat</cp:lastModifiedBy>
  <cp:revision>6</cp:revision>
  <dcterms:created xsi:type="dcterms:W3CDTF">2022-05-04T18:32:17Z</dcterms:created>
  <dcterms:modified xsi:type="dcterms:W3CDTF">2022-05-04T19:28:13Z</dcterms:modified>
</cp:coreProperties>
</file>