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A40CF-0229-4969-A59B-686AA646F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369100-5E11-452F-AB24-9361B73E5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A095E-366E-4786-8B32-057172BF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CF-FAFF-4493-A350-0E3DB918F3E6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27E2B-DB61-481C-BA33-22BB6B57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9B4C8-66FE-422D-9F01-FD6A5762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ED39-643F-4397-8F9C-6DFE1928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11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22CD0-1DC4-4E35-A721-82BB0B80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502C93-DC6B-4996-826A-BCDAE8A81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FF1E1-6895-4D33-B9D3-D679D0A3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CF-FAFF-4493-A350-0E3DB918F3E6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5821B-21EA-4291-BED3-6DCCDEEA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155188-87E1-48F1-A8B0-BAFE7FB8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ED39-643F-4397-8F9C-6DFE1928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4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5FA629-667E-4F06-8726-F087016AF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8760E6-1122-44AD-B15E-ABA3655D0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DF99B-EB18-443C-B7BA-020359C6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CF-FAFF-4493-A350-0E3DB918F3E6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0A5CA-CE1A-45C5-AED8-7007D4EB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95D0B-4A88-44B7-8F4A-7005AFE3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ED39-643F-4397-8F9C-6DFE1928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26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6FEA2-C805-483A-BCF2-EEFB417E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2AFA6-3A49-4D81-8F0D-59564E1F6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5CE13-A5BE-4C11-9A13-C9678B3E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CF-FAFF-4493-A350-0E3DB918F3E6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1020D-A56D-4676-9DE6-09F93850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9BDAE-FDE8-4F14-8A57-E93F8CB0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ED39-643F-4397-8F9C-6DFE1928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72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14987-7481-43E8-96D7-915AA4D4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9E5184-9103-4C04-A09F-37EBEA782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F754A-2ACC-4F8C-9000-2BC71590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CF-FAFF-4493-A350-0E3DB918F3E6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0DE86-02D8-42AD-9303-A1E19B1E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2C251-5B48-496C-9144-2831DF98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ED39-643F-4397-8F9C-6DFE1928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35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9025E-89EA-4FB9-B63F-2A980A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494B3-0821-4AE2-BAA2-0015540BD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69AE3B-02BA-469C-AB6C-82A91CE9D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7F48F8-8A5A-477E-AAC8-39274B92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CF-FAFF-4493-A350-0E3DB918F3E6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F8F56-D35F-4171-8070-8E787768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CC0341-5EBB-48CD-A8CA-68E3E56D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ED39-643F-4397-8F9C-6DFE1928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83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DD83F-BA3B-4DF4-AE64-8B9A7D5C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1DEF1B-81C9-49FF-804C-7813A63C8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B6F798-8488-4398-96D6-89B324E63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F15E7D-4925-4232-9D05-E94614726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E6C81E-DC05-4453-ADEC-DF57C766C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094F3A-01F8-4C4A-8CD3-5B31A431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CF-FAFF-4493-A350-0E3DB918F3E6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E2E4E6-0E9C-4E42-8C96-3BEDBCF3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2BF202-A26D-4880-B4D3-BA367DAA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ED39-643F-4397-8F9C-6DFE1928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3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68E7D-FB5C-4617-B304-EA57D2F7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032500-4070-41B6-AFBF-C03A8104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CF-FAFF-4493-A350-0E3DB918F3E6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B85B08-88E8-4797-B259-700A29B3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247EFD-F7DC-4D40-95B2-1B932FD8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ED39-643F-4397-8F9C-6DFE1928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36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F47AD7-C380-4058-B827-6CF47F1A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CF-FAFF-4493-A350-0E3DB918F3E6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DF743D-67A3-4643-83B6-CBD72CFB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73AE83-CF9D-4573-BA69-1AEE7000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ED39-643F-4397-8F9C-6DFE1928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E6ECD-743C-44F9-A1F7-3DE26776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4AAFD-F173-439C-B7AF-FBE4E9FD9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DE5051-0020-4573-B7F5-019B0D1AA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B1F3E2-05DB-4E6A-B865-59F74AFE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CF-FAFF-4493-A350-0E3DB918F3E6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3B16A1-6DED-4E51-9454-23114576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F7A04F-07D5-4B59-B0E8-7A4A9460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ED39-643F-4397-8F9C-6DFE1928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9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6B530-8763-42BE-9F2A-ED806385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78283E-87EB-4C76-8D73-75AD80D56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E11AF0-D21F-4394-80FD-1302EFC6F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6DDB7D-06AA-4DA2-B5E6-7051FC31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30CF-FAFF-4493-A350-0E3DB918F3E6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9A35B6-1DED-4B52-A74D-6D2DA981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540C29-069D-42CB-8350-2B534E5F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ED39-643F-4397-8F9C-6DFE1928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02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1D9E2B-1D86-42EB-BF70-5FD5EFC1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F875A1-20E1-4863-8DA3-D8F7DCE71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66868-F9B4-410E-922A-DB7E80582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F30CF-FAFF-4493-A350-0E3DB918F3E6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03A6B3-F230-4B52-8291-AF73D533A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C62F4-889A-4155-A645-D94651A76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EED39-643F-4397-8F9C-6DFE1928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4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AE691-9968-4C83-AA22-5C6C644EE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815D5A-B5AE-4548-99F7-945E2D305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62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00A19CE-5260-4CB6-AB0F-AB7B9CD50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94" y="751427"/>
            <a:ext cx="55054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1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ChenX</dc:creator>
  <cp:lastModifiedBy>ChenX</cp:lastModifiedBy>
  <cp:revision>1</cp:revision>
  <dcterms:created xsi:type="dcterms:W3CDTF">2018-10-28T14:10:07Z</dcterms:created>
  <dcterms:modified xsi:type="dcterms:W3CDTF">2018-10-28T14:10:23Z</dcterms:modified>
</cp:coreProperties>
</file>