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Kanit Light" panose="020B0604020202020204" charset="-34"/>
      <p:regular r:id="rId8"/>
    </p:embeddedFont>
    <p:embeddedFont>
      <p:font typeface="Martel San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83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371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Surveillance Car: ESP32 Remote Control with Wi-Fi Camera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03696"/>
            <a:ext cx="7556421" cy="2126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/>
              <a:t>Team Members: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dirty="0"/>
              <a:t>2310040080 – G. Ravi Teja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dirty="0"/>
              <a:t>2310040084 – P. Nithish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dirty="0"/>
              <a:t>2310040078 – S. Sreenivas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dirty="0"/>
              <a:t>2310040073 – M. Akhil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15348-A26B-2734-34B3-61E0BB904447}"/>
              </a:ext>
            </a:extLst>
          </p:cNvPr>
          <p:cNvSpPr/>
          <p:nvPr/>
        </p:nvSpPr>
        <p:spPr>
          <a:xfrm>
            <a:off x="12858750" y="7743825"/>
            <a:ext cx="168592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1298"/>
            <a:ext cx="63161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Core 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3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integrates several key components. An ESP32 serves as the central control unit. A camera module captures video. A motor driver controls movement.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ESP32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762619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brain of the car. Handles WiFi, motor control, and video streaming.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00406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Camera Module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200406" y="476261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Captures real-time video. Sends data to the ESP32 for streaming.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Motor Driver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07022" y="476261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Controls the car's motors. Allows for precise movement.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13638" y="4181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WiFi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1013638" y="476261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Enables remote control. Streams video to a web interface.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C29FE-E497-6B2B-CE8B-DF5BF2DC1790}"/>
              </a:ext>
            </a:extLst>
          </p:cNvPr>
          <p:cNvSpPr/>
          <p:nvPr/>
        </p:nvSpPr>
        <p:spPr>
          <a:xfrm>
            <a:off x="12858750" y="7743825"/>
            <a:ext cx="168592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502" y="610314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Software Development Essentials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74502" y="2325172"/>
            <a:ext cx="7594997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Software development involves key tools. Use the Arduino IDE for coding. A web server manages remote access. Camera streaming delivers real-time video.</a:t>
            </a:r>
            <a:endParaRPr lang="en-US" sz="1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2" y="3636288"/>
            <a:ext cx="1106448" cy="13276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12777" y="3857506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Arduino IDE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2212777" y="4335899"/>
            <a:ext cx="6156722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and upload code to ESP32.</a:t>
            </a:r>
            <a:endParaRPr lang="en-US" sz="17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2" y="4963954"/>
            <a:ext cx="1106448" cy="132766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12777" y="5185172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Web Server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2212777" y="5663565"/>
            <a:ext cx="6156722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Handle remote access and control.</a:t>
            </a:r>
            <a:endParaRPr lang="en-US" sz="17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02" y="6291620"/>
            <a:ext cx="1106448" cy="132766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12777" y="651283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Camera Streaming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2212777" y="6991231"/>
            <a:ext cx="6156722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Transmit video to the web interface.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600" y="1240035"/>
            <a:ext cx="13227011" cy="1338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Construction and Rigorous Testing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09600" y="279606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Construction requires careful assembly. Calibration ensures accurate performance. Network configuration enables remote access. Extensive testing validates functionality.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488990" y="44323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79359" y="4517351"/>
            <a:ext cx="306823" cy="35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168360" y="44649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Assembly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168360" y="513159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Physically connect all hardware components.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56892" y="43448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4825961" y="4452877"/>
            <a:ext cx="1721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5330786" y="44597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Calibration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5238274" y="503420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Fine-tune motor and camera settings.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86182" y="63771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53881" y="6470689"/>
            <a:ext cx="1749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692831" y="64550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Network Configuration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692831" y="700057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Set up WiFi for remote control.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A699C-4E07-1E79-0517-AEC1980F5E18}"/>
              </a:ext>
            </a:extLst>
          </p:cNvPr>
          <p:cNvSpPr/>
          <p:nvPr/>
        </p:nvSpPr>
        <p:spPr>
          <a:xfrm>
            <a:off x="12858750" y="7743825"/>
            <a:ext cx="168592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003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Enhancements and Expansion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5810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Future development includes exciting features. AI object detection enhances awareness. Autonomous navigation enables smart movement. Explore advanced capabilities.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01966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509575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 Object Detection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5940504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Identify objects in real-time.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04" y="4301966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425904" y="5095756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Autonomous Navigation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3425904" y="5940504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Self-guided movement through routes.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38" y="4301966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58138" y="509575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Enhanced Security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6058138" y="5940504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Advanced threat detection.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0D6EE-88EB-820B-536B-03FB8C1BEF6C}"/>
              </a:ext>
            </a:extLst>
          </p:cNvPr>
          <p:cNvSpPr/>
          <p:nvPr/>
        </p:nvSpPr>
        <p:spPr>
          <a:xfrm>
            <a:off x="12858750" y="7743825"/>
            <a:ext cx="168592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277</Words>
  <Application>Microsoft Office PowerPoint</Application>
  <PresentationFormat>Custom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Martel Sans</vt:lpstr>
      <vt:lpstr>Kanit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Nithish _18</cp:lastModifiedBy>
  <cp:revision>5</cp:revision>
  <dcterms:created xsi:type="dcterms:W3CDTF">2025-02-08T07:56:12Z</dcterms:created>
  <dcterms:modified xsi:type="dcterms:W3CDTF">2025-02-08T08:21:25Z</dcterms:modified>
</cp:coreProperties>
</file>