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5"/>
  </p:notesMasterIdLst>
  <p:sldIdLst>
    <p:sldId id="256" r:id="rId2"/>
    <p:sldId id="257" r:id="rId3"/>
    <p:sldId id="258" r:id="rId4"/>
    <p:sldId id="259" r:id="rId5"/>
    <p:sldId id="265" r:id="rId6"/>
    <p:sldId id="266" r:id="rId7"/>
    <p:sldId id="260" r:id="rId8"/>
    <p:sldId id="261" r:id="rId9"/>
    <p:sldId id="262"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78579" autoAdjust="0"/>
  </p:normalViewPr>
  <p:slideViewPr>
    <p:cSldViewPr snapToGrid="0">
      <p:cViewPr varScale="1">
        <p:scale>
          <a:sx n="82" d="100"/>
          <a:sy n="82" d="100"/>
        </p:scale>
        <p:origin x="55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B31F6-DCA1-4357-B34F-A74EB58AB5C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4AFE1E-061A-4C37-85FE-2CABE523B57C}">
      <dgm:prSet/>
      <dgm:spPr/>
      <dgm:t>
        <a:bodyPr/>
        <a:lstStyle/>
        <a:p>
          <a:pPr>
            <a:lnSpc>
              <a:spcPct val="100000"/>
            </a:lnSpc>
          </a:pPr>
          <a:r>
            <a:rPr lang="en-US" b="1" i="0"/>
            <a:t>Admin Module-</a:t>
          </a:r>
          <a:r>
            <a:rPr lang="en-US" b="0" i="0"/>
            <a:t> This module will allow Admin to log in to the system and manage the system and its functions. Admin can View/Confirm/Cancel registration requests by Users and Accept/Reject donations.</a:t>
          </a:r>
          <a:endParaRPr lang="en-US"/>
        </a:p>
      </dgm:t>
    </dgm:pt>
    <dgm:pt modelId="{F4C77014-B83F-4DF2-8A87-050B19031482}" type="parTrans" cxnId="{AF280277-8C20-45F9-9DDA-81178F60CF46}">
      <dgm:prSet/>
      <dgm:spPr/>
      <dgm:t>
        <a:bodyPr/>
        <a:lstStyle/>
        <a:p>
          <a:endParaRPr lang="en-US"/>
        </a:p>
      </dgm:t>
    </dgm:pt>
    <dgm:pt modelId="{65EE2AA7-4F42-41A7-A34A-32D3EE07E172}" type="sibTrans" cxnId="{AF280277-8C20-45F9-9DDA-81178F60CF46}">
      <dgm:prSet/>
      <dgm:spPr/>
      <dgm:t>
        <a:bodyPr/>
        <a:lstStyle/>
        <a:p>
          <a:endParaRPr lang="en-US"/>
        </a:p>
      </dgm:t>
    </dgm:pt>
    <dgm:pt modelId="{968B73C4-0682-45BE-9239-60FA3F3231C3}">
      <dgm:prSet/>
      <dgm:spPr/>
      <dgm:t>
        <a:bodyPr/>
        <a:lstStyle/>
        <a:p>
          <a:pPr>
            <a:lnSpc>
              <a:spcPct val="100000"/>
            </a:lnSpc>
          </a:pPr>
          <a:r>
            <a:rPr lang="en-US" b="1" i="0"/>
            <a:t>User Module-</a:t>
          </a:r>
          <a:r>
            <a:rPr lang="en-US" b="0" i="0"/>
            <a:t> All the User-related operations can be managed in this module. In this module, a user can register first using their name, contact number, and address and also can manage their profile. The user module will allow users to log in to the system using their names &amp; contact number. And </a:t>
          </a:r>
          <a:r>
            <a:rPr lang="en-US"/>
            <a:t>it allows the user to order or donate food.</a:t>
          </a:r>
        </a:p>
      </dgm:t>
    </dgm:pt>
    <dgm:pt modelId="{2CCCAD86-520E-4ACD-BDA7-5E94E0F76D4F}" type="parTrans" cxnId="{629646B3-BF31-4686-9FF8-CEAB8819E6C5}">
      <dgm:prSet/>
      <dgm:spPr/>
      <dgm:t>
        <a:bodyPr/>
        <a:lstStyle/>
        <a:p>
          <a:endParaRPr lang="en-US"/>
        </a:p>
      </dgm:t>
    </dgm:pt>
    <dgm:pt modelId="{EEA4E95F-9B84-4E23-9ABE-B10E5EB46CE9}" type="sibTrans" cxnId="{629646B3-BF31-4686-9FF8-CEAB8819E6C5}">
      <dgm:prSet/>
      <dgm:spPr/>
      <dgm:t>
        <a:bodyPr/>
        <a:lstStyle/>
        <a:p>
          <a:endParaRPr lang="en-US"/>
        </a:p>
      </dgm:t>
    </dgm:pt>
    <dgm:pt modelId="{7FFD793E-73AF-4D84-8CE3-3F6B236C0182}" type="pres">
      <dgm:prSet presAssocID="{33EB31F6-DCA1-4357-B34F-A74EB58AB5CA}" presName="root" presStyleCnt="0">
        <dgm:presLayoutVars>
          <dgm:dir/>
          <dgm:resizeHandles val="exact"/>
        </dgm:presLayoutVars>
      </dgm:prSet>
      <dgm:spPr/>
    </dgm:pt>
    <dgm:pt modelId="{63F3CB9B-440B-42C1-8A6F-C5D8CCA8E543}" type="pres">
      <dgm:prSet presAssocID="{784AFE1E-061A-4C37-85FE-2CABE523B57C}" presName="compNode" presStyleCnt="0"/>
      <dgm:spPr/>
    </dgm:pt>
    <dgm:pt modelId="{4A96BCB6-2672-40A7-AACF-74D7AB3D2D79}" type="pres">
      <dgm:prSet presAssocID="{784AFE1E-061A-4C37-85FE-2CABE523B57C}" presName="bgRect" presStyleLbl="bgShp" presStyleIdx="0" presStyleCnt="2" custLinFactNeighborY="2859"/>
      <dgm:spPr/>
    </dgm:pt>
    <dgm:pt modelId="{0C7FAF85-015D-4D1F-BE05-68A53628755E}" type="pres">
      <dgm:prSet presAssocID="{784AFE1E-061A-4C37-85FE-2CABE523B5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95031F5A-59EB-4236-91DF-F43E466592C6}" type="pres">
      <dgm:prSet presAssocID="{784AFE1E-061A-4C37-85FE-2CABE523B57C}" presName="spaceRect" presStyleCnt="0"/>
      <dgm:spPr/>
    </dgm:pt>
    <dgm:pt modelId="{6BBC3FFA-5CFF-470B-AE1E-463F1E7FF170}" type="pres">
      <dgm:prSet presAssocID="{784AFE1E-061A-4C37-85FE-2CABE523B57C}" presName="parTx" presStyleLbl="revTx" presStyleIdx="0" presStyleCnt="2">
        <dgm:presLayoutVars>
          <dgm:chMax val="0"/>
          <dgm:chPref val="0"/>
        </dgm:presLayoutVars>
      </dgm:prSet>
      <dgm:spPr/>
    </dgm:pt>
    <dgm:pt modelId="{BC494AB6-C035-414A-B7CF-95C83A14D91F}" type="pres">
      <dgm:prSet presAssocID="{65EE2AA7-4F42-41A7-A34A-32D3EE07E172}" presName="sibTrans" presStyleCnt="0"/>
      <dgm:spPr/>
    </dgm:pt>
    <dgm:pt modelId="{E4154585-03DD-4AA0-8451-45E908D345AE}" type="pres">
      <dgm:prSet presAssocID="{968B73C4-0682-45BE-9239-60FA3F3231C3}" presName="compNode" presStyleCnt="0"/>
      <dgm:spPr/>
    </dgm:pt>
    <dgm:pt modelId="{1B58826D-8666-4C12-975F-22B691A2AC99}" type="pres">
      <dgm:prSet presAssocID="{968B73C4-0682-45BE-9239-60FA3F3231C3}" presName="bgRect" presStyleLbl="bgShp" presStyleIdx="1" presStyleCnt="2"/>
      <dgm:spPr/>
    </dgm:pt>
    <dgm:pt modelId="{CB376037-1E99-4385-ADC4-1427CE2E0100}" type="pres">
      <dgm:prSet presAssocID="{968B73C4-0682-45BE-9239-60FA3F3231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C756FB04-1810-4168-B6C1-730F2535D438}" type="pres">
      <dgm:prSet presAssocID="{968B73C4-0682-45BE-9239-60FA3F3231C3}" presName="spaceRect" presStyleCnt="0"/>
      <dgm:spPr/>
    </dgm:pt>
    <dgm:pt modelId="{9D67E8CE-7014-4AA8-98AA-CE7FFE12FBCD}" type="pres">
      <dgm:prSet presAssocID="{968B73C4-0682-45BE-9239-60FA3F3231C3}" presName="parTx" presStyleLbl="revTx" presStyleIdx="1" presStyleCnt="2">
        <dgm:presLayoutVars>
          <dgm:chMax val="0"/>
          <dgm:chPref val="0"/>
        </dgm:presLayoutVars>
      </dgm:prSet>
      <dgm:spPr/>
    </dgm:pt>
  </dgm:ptLst>
  <dgm:cxnLst>
    <dgm:cxn modelId="{9BFE2571-9DAB-469C-856C-EAC4AAC69339}" type="presOf" srcId="{968B73C4-0682-45BE-9239-60FA3F3231C3}" destId="{9D67E8CE-7014-4AA8-98AA-CE7FFE12FBCD}" srcOrd="0" destOrd="0" presId="urn:microsoft.com/office/officeart/2018/2/layout/IconVerticalSolidList"/>
    <dgm:cxn modelId="{EBCBB955-82D1-48A0-84DD-9CA39AA163D7}" type="presOf" srcId="{784AFE1E-061A-4C37-85FE-2CABE523B57C}" destId="{6BBC3FFA-5CFF-470B-AE1E-463F1E7FF170}" srcOrd="0" destOrd="0" presId="urn:microsoft.com/office/officeart/2018/2/layout/IconVerticalSolidList"/>
    <dgm:cxn modelId="{AF280277-8C20-45F9-9DDA-81178F60CF46}" srcId="{33EB31F6-DCA1-4357-B34F-A74EB58AB5CA}" destId="{784AFE1E-061A-4C37-85FE-2CABE523B57C}" srcOrd="0" destOrd="0" parTransId="{F4C77014-B83F-4DF2-8A87-050B19031482}" sibTransId="{65EE2AA7-4F42-41A7-A34A-32D3EE07E172}"/>
    <dgm:cxn modelId="{629646B3-BF31-4686-9FF8-CEAB8819E6C5}" srcId="{33EB31F6-DCA1-4357-B34F-A74EB58AB5CA}" destId="{968B73C4-0682-45BE-9239-60FA3F3231C3}" srcOrd="1" destOrd="0" parTransId="{2CCCAD86-520E-4ACD-BDA7-5E94E0F76D4F}" sibTransId="{EEA4E95F-9B84-4E23-9ABE-B10E5EB46CE9}"/>
    <dgm:cxn modelId="{A26ACBBA-721A-4739-AE5E-6F9AE851AEDE}" type="presOf" srcId="{33EB31F6-DCA1-4357-B34F-A74EB58AB5CA}" destId="{7FFD793E-73AF-4D84-8CE3-3F6B236C0182}" srcOrd="0" destOrd="0" presId="urn:microsoft.com/office/officeart/2018/2/layout/IconVerticalSolidList"/>
    <dgm:cxn modelId="{FEA38F32-DADE-48C8-B3D3-B20ECA10CFA0}" type="presParOf" srcId="{7FFD793E-73AF-4D84-8CE3-3F6B236C0182}" destId="{63F3CB9B-440B-42C1-8A6F-C5D8CCA8E543}" srcOrd="0" destOrd="0" presId="urn:microsoft.com/office/officeart/2018/2/layout/IconVerticalSolidList"/>
    <dgm:cxn modelId="{D5B74A85-98FD-4762-8322-C179C9268DF2}" type="presParOf" srcId="{63F3CB9B-440B-42C1-8A6F-C5D8CCA8E543}" destId="{4A96BCB6-2672-40A7-AACF-74D7AB3D2D79}" srcOrd="0" destOrd="0" presId="urn:microsoft.com/office/officeart/2018/2/layout/IconVerticalSolidList"/>
    <dgm:cxn modelId="{B72EAA78-A486-47AC-981D-CB1C48E8A1B8}" type="presParOf" srcId="{63F3CB9B-440B-42C1-8A6F-C5D8CCA8E543}" destId="{0C7FAF85-015D-4D1F-BE05-68A53628755E}" srcOrd="1" destOrd="0" presId="urn:microsoft.com/office/officeart/2018/2/layout/IconVerticalSolidList"/>
    <dgm:cxn modelId="{CD8A43ED-91CB-4AA3-A558-DB6FC00A680D}" type="presParOf" srcId="{63F3CB9B-440B-42C1-8A6F-C5D8CCA8E543}" destId="{95031F5A-59EB-4236-91DF-F43E466592C6}" srcOrd="2" destOrd="0" presId="urn:microsoft.com/office/officeart/2018/2/layout/IconVerticalSolidList"/>
    <dgm:cxn modelId="{A7B5E765-F1EC-4126-92E6-25748D2C06FA}" type="presParOf" srcId="{63F3CB9B-440B-42C1-8A6F-C5D8CCA8E543}" destId="{6BBC3FFA-5CFF-470B-AE1E-463F1E7FF170}" srcOrd="3" destOrd="0" presId="urn:microsoft.com/office/officeart/2018/2/layout/IconVerticalSolidList"/>
    <dgm:cxn modelId="{E626AF44-EC2D-43DD-A73D-0C5F72ABF893}" type="presParOf" srcId="{7FFD793E-73AF-4D84-8CE3-3F6B236C0182}" destId="{BC494AB6-C035-414A-B7CF-95C83A14D91F}" srcOrd="1" destOrd="0" presId="urn:microsoft.com/office/officeart/2018/2/layout/IconVerticalSolidList"/>
    <dgm:cxn modelId="{E704EF8D-941B-4E74-8F4B-F703765723A6}" type="presParOf" srcId="{7FFD793E-73AF-4D84-8CE3-3F6B236C0182}" destId="{E4154585-03DD-4AA0-8451-45E908D345AE}" srcOrd="2" destOrd="0" presId="urn:microsoft.com/office/officeart/2018/2/layout/IconVerticalSolidList"/>
    <dgm:cxn modelId="{5FAC19CB-82DB-4C02-96FF-2CB4FEC81A2E}" type="presParOf" srcId="{E4154585-03DD-4AA0-8451-45E908D345AE}" destId="{1B58826D-8666-4C12-975F-22B691A2AC99}" srcOrd="0" destOrd="0" presId="urn:microsoft.com/office/officeart/2018/2/layout/IconVerticalSolidList"/>
    <dgm:cxn modelId="{8062E4AF-DCA4-4AD5-A9D4-F19D391CCA1E}" type="presParOf" srcId="{E4154585-03DD-4AA0-8451-45E908D345AE}" destId="{CB376037-1E99-4385-ADC4-1427CE2E0100}" srcOrd="1" destOrd="0" presId="urn:microsoft.com/office/officeart/2018/2/layout/IconVerticalSolidList"/>
    <dgm:cxn modelId="{1E6E9E1C-BC5A-4014-9A92-6E7F84D1AB8D}" type="presParOf" srcId="{E4154585-03DD-4AA0-8451-45E908D345AE}" destId="{C756FB04-1810-4168-B6C1-730F2535D438}" srcOrd="2" destOrd="0" presId="urn:microsoft.com/office/officeart/2018/2/layout/IconVerticalSolidList"/>
    <dgm:cxn modelId="{B9A35DFB-6A4C-4711-AE04-87E3796D499F}" type="presParOf" srcId="{E4154585-03DD-4AA0-8451-45E908D345AE}" destId="{9D67E8CE-7014-4AA8-98AA-CE7FFE12FB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4ADD3B-E03C-4843-B1D8-C11431EAA35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DF5D00E-A2F0-4C1A-AFC4-9ACBE2D637DF}">
      <dgm:prSet/>
      <dgm:spPr/>
      <dgm:t>
        <a:bodyPr/>
        <a:lstStyle/>
        <a:p>
          <a:r>
            <a:rPr lang="en-US" b="0" i="0" dirty="0">
              <a:latin typeface="+mj-lt"/>
            </a:rPr>
            <a:t>Can Log in/Log out of the system.</a:t>
          </a:r>
          <a:endParaRPr lang="en-US" dirty="0">
            <a:latin typeface="+mj-lt"/>
          </a:endParaRPr>
        </a:p>
      </dgm:t>
    </dgm:pt>
    <dgm:pt modelId="{5EC704C1-B0DD-41EF-B7C4-F1D6DEA248FC}" type="parTrans" cxnId="{E718F878-59A9-4FE8-85E2-1AF533C04FA6}">
      <dgm:prSet/>
      <dgm:spPr/>
      <dgm:t>
        <a:bodyPr/>
        <a:lstStyle/>
        <a:p>
          <a:endParaRPr lang="en-US"/>
        </a:p>
      </dgm:t>
    </dgm:pt>
    <dgm:pt modelId="{72986442-75FB-40E1-9906-2017BB1FBB04}" type="sibTrans" cxnId="{E718F878-59A9-4FE8-85E2-1AF533C04FA6}">
      <dgm:prSet/>
      <dgm:spPr/>
      <dgm:t>
        <a:bodyPr/>
        <a:lstStyle/>
        <a:p>
          <a:endParaRPr lang="en-US"/>
        </a:p>
      </dgm:t>
    </dgm:pt>
    <dgm:pt modelId="{D6864629-1637-4FE1-9031-AC6DAEFBA818}">
      <dgm:prSet/>
      <dgm:spPr/>
      <dgm:t>
        <a:bodyPr/>
        <a:lstStyle/>
        <a:p>
          <a:r>
            <a:rPr lang="en-US" dirty="0">
              <a:latin typeface="+mj-lt"/>
            </a:rPr>
            <a:t>C</a:t>
          </a:r>
          <a:r>
            <a:rPr lang="en-US" b="0" i="0" dirty="0">
              <a:latin typeface="+mj-lt"/>
            </a:rPr>
            <a:t>an View/Confirm/Cancel registration.</a:t>
          </a:r>
          <a:endParaRPr lang="en-US" dirty="0">
            <a:latin typeface="+mj-lt"/>
          </a:endParaRPr>
        </a:p>
      </dgm:t>
    </dgm:pt>
    <dgm:pt modelId="{CEDC8C4D-0A05-40DB-9806-F0892A2076FE}" type="parTrans" cxnId="{90B55B7A-E725-47F1-8ABE-9A2FFDE44692}">
      <dgm:prSet/>
      <dgm:spPr/>
      <dgm:t>
        <a:bodyPr/>
        <a:lstStyle/>
        <a:p>
          <a:endParaRPr lang="en-US"/>
        </a:p>
      </dgm:t>
    </dgm:pt>
    <dgm:pt modelId="{FB1FC6C5-4340-40DB-A537-65E17D3C5F47}" type="sibTrans" cxnId="{90B55B7A-E725-47F1-8ABE-9A2FFDE44692}">
      <dgm:prSet/>
      <dgm:spPr/>
      <dgm:t>
        <a:bodyPr/>
        <a:lstStyle/>
        <a:p>
          <a:endParaRPr lang="en-US"/>
        </a:p>
      </dgm:t>
    </dgm:pt>
    <dgm:pt modelId="{450DDF1C-A76F-4C64-90D1-7F3EDD4B883D}">
      <dgm:prSet/>
      <dgm:spPr/>
      <dgm:t>
        <a:bodyPr/>
        <a:lstStyle/>
        <a:p>
          <a:r>
            <a:rPr lang="en-US" b="0" i="0" dirty="0">
              <a:latin typeface="+mj-lt"/>
            </a:rPr>
            <a:t>Admin can manage donations requests.</a:t>
          </a:r>
          <a:endParaRPr lang="en-US" dirty="0">
            <a:latin typeface="+mj-lt"/>
          </a:endParaRPr>
        </a:p>
      </dgm:t>
    </dgm:pt>
    <dgm:pt modelId="{7B91AEA6-22D3-47D0-890E-F9B2CC669CD6}" type="parTrans" cxnId="{39F4B58E-D5A4-4C25-872A-8FF87DCFC0D0}">
      <dgm:prSet/>
      <dgm:spPr/>
      <dgm:t>
        <a:bodyPr/>
        <a:lstStyle/>
        <a:p>
          <a:endParaRPr lang="en-US"/>
        </a:p>
      </dgm:t>
    </dgm:pt>
    <dgm:pt modelId="{DA9A159C-A8EE-424D-878A-870921593D07}" type="sibTrans" cxnId="{39F4B58E-D5A4-4C25-872A-8FF87DCFC0D0}">
      <dgm:prSet/>
      <dgm:spPr/>
      <dgm:t>
        <a:bodyPr/>
        <a:lstStyle/>
        <a:p>
          <a:endParaRPr lang="en-US"/>
        </a:p>
      </dgm:t>
    </dgm:pt>
    <dgm:pt modelId="{935D6F1C-B663-4B75-BE30-A0EE4F35B33F}">
      <dgm:prSet/>
      <dgm:spPr/>
      <dgm:t>
        <a:bodyPr/>
        <a:lstStyle/>
        <a:p>
          <a:r>
            <a:rPr lang="en-US" b="0" i="0" dirty="0">
              <a:latin typeface="+mj-lt"/>
            </a:rPr>
            <a:t>Can manage users and their details.</a:t>
          </a:r>
          <a:endParaRPr lang="en-US" dirty="0">
            <a:latin typeface="+mj-lt"/>
          </a:endParaRPr>
        </a:p>
      </dgm:t>
    </dgm:pt>
    <dgm:pt modelId="{219544EC-B23F-4CC2-AF65-6C255C62B6CA}" type="parTrans" cxnId="{6C8D40EF-5088-435D-ACBA-998963B14386}">
      <dgm:prSet/>
      <dgm:spPr/>
      <dgm:t>
        <a:bodyPr/>
        <a:lstStyle/>
        <a:p>
          <a:endParaRPr lang="en-US"/>
        </a:p>
      </dgm:t>
    </dgm:pt>
    <dgm:pt modelId="{9F1EC7ED-AD80-46A3-B4F2-14D2859836AF}" type="sibTrans" cxnId="{6C8D40EF-5088-435D-ACBA-998963B14386}">
      <dgm:prSet/>
      <dgm:spPr/>
      <dgm:t>
        <a:bodyPr/>
        <a:lstStyle/>
        <a:p>
          <a:endParaRPr lang="en-US"/>
        </a:p>
      </dgm:t>
    </dgm:pt>
    <dgm:pt modelId="{D001EE58-65D3-44A9-8D26-CE947E62DB43}">
      <dgm:prSet/>
      <dgm:spPr/>
      <dgm:t>
        <a:bodyPr/>
        <a:lstStyle/>
        <a:p>
          <a:r>
            <a:rPr lang="en-US" b="0" i="0" dirty="0">
              <a:latin typeface="+mj-lt"/>
            </a:rPr>
            <a:t>Can change password.</a:t>
          </a:r>
          <a:endParaRPr lang="en-US" dirty="0">
            <a:latin typeface="+mj-lt"/>
          </a:endParaRPr>
        </a:p>
      </dgm:t>
    </dgm:pt>
    <dgm:pt modelId="{FECE8E5B-23D9-4070-96EF-6EE59FB35013}" type="parTrans" cxnId="{0DBE60AB-E377-4C5A-B9E2-1691AA7DD4A1}">
      <dgm:prSet/>
      <dgm:spPr/>
      <dgm:t>
        <a:bodyPr/>
        <a:lstStyle/>
        <a:p>
          <a:endParaRPr lang="en-US"/>
        </a:p>
      </dgm:t>
    </dgm:pt>
    <dgm:pt modelId="{9785BC96-05A7-411F-A571-CB1E8335C3D8}" type="sibTrans" cxnId="{0DBE60AB-E377-4C5A-B9E2-1691AA7DD4A1}">
      <dgm:prSet/>
      <dgm:spPr/>
      <dgm:t>
        <a:bodyPr/>
        <a:lstStyle/>
        <a:p>
          <a:endParaRPr lang="en-US"/>
        </a:p>
      </dgm:t>
    </dgm:pt>
    <dgm:pt modelId="{C08A556C-2AC2-4CEE-9471-D5CAE2357039}">
      <dgm:prSet/>
      <dgm:spPr/>
      <dgm:t>
        <a:bodyPr/>
        <a:lstStyle/>
        <a:p>
          <a:r>
            <a:rPr lang="en-US" b="0" i="0" dirty="0">
              <a:latin typeface="+mj-lt"/>
            </a:rPr>
            <a:t>Can manage “My Profiles”.</a:t>
          </a:r>
          <a:endParaRPr lang="en-US" dirty="0">
            <a:latin typeface="+mj-lt"/>
          </a:endParaRPr>
        </a:p>
      </dgm:t>
    </dgm:pt>
    <dgm:pt modelId="{6A1F98E2-4435-4C34-A8E9-B99149D354B8}" type="parTrans" cxnId="{3F8226AA-03AB-4D2C-AB17-F52626A45A03}">
      <dgm:prSet/>
      <dgm:spPr/>
      <dgm:t>
        <a:bodyPr/>
        <a:lstStyle/>
        <a:p>
          <a:endParaRPr lang="en-US"/>
        </a:p>
      </dgm:t>
    </dgm:pt>
    <dgm:pt modelId="{F093C5F8-87E1-42BC-846B-AE394DD2FD2E}" type="sibTrans" cxnId="{3F8226AA-03AB-4D2C-AB17-F52626A45A03}">
      <dgm:prSet/>
      <dgm:spPr/>
      <dgm:t>
        <a:bodyPr/>
        <a:lstStyle/>
        <a:p>
          <a:endParaRPr lang="en-US"/>
        </a:p>
      </dgm:t>
    </dgm:pt>
    <dgm:pt modelId="{A8D70861-CC7A-4585-B1D2-B609CF716DDC}" type="pres">
      <dgm:prSet presAssocID="{A34ADD3B-E03C-4843-B1D8-C11431EAA35F}" presName="vert0" presStyleCnt="0">
        <dgm:presLayoutVars>
          <dgm:dir/>
          <dgm:animOne val="branch"/>
          <dgm:animLvl val="lvl"/>
        </dgm:presLayoutVars>
      </dgm:prSet>
      <dgm:spPr/>
    </dgm:pt>
    <dgm:pt modelId="{53F5F9F8-2D83-408A-A7C4-80629DD84D7F}" type="pres">
      <dgm:prSet presAssocID="{CDF5D00E-A2F0-4C1A-AFC4-9ACBE2D637DF}" presName="thickLine" presStyleLbl="alignNode1" presStyleIdx="0" presStyleCnt="6"/>
      <dgm:spPr/>
    </dgm:pt>
    <dgm:pt modelId="{A2AB2D40-0F60-4C04-8840-8685F2C46C2C}" type="pres">
      <dgm:prSet presAssocID="{CDF5D00E-A2F0-4C1A-AFC4-9ACBE2D637DF}" presName="horz1" presStyleCnt="0"/>
      <dgm:spPr/>
    </dgm:pt>
    <dgm:pt modelId="{1452DD09-49FE-47E4-9756-206AF3F87191}" type="pres">
      <dgm:prSet presAssocID="{CDF5D00E-A2F0-4C1A-AFC4-9ACBE2D637DF}" presName="tx1" presStyleLbl="revTx" presStyleIdx="0" presStyleCnt="6"/>
      <dgm:spPr/>
    </dgm:pt>
    <dgm:pt modelId="{48A97132-12F0-4635-B6C2-8D1608B3A504}" type="pres">
      <dgm:prSet presAssocID="{CDF5D00E-A2F0-4C1A-AFC4-9ACBE2D637DF}" presName="vert1" presStyleCnt="0"/>
      <dgm:spPr/>
    </dgm:pt>
    <dgm:pt modelId="{6F78128D-FD36-4DDC-B15B-499071E6EC1E}" type="pres">
      <dgm:prSet presAssocID="{D6864629-1637-4FE1-9031-AC6DAEFBA818}" presName="thickLine" presStyleLbl="alignNode1" presStyleIdx="1" presStyleCnt="6"/>
      <dgm:spPr/>
    </dgm:pt>
    <dgm:pt modelId="{7F6DE8DE-6AF5-4A1B-878D-DEC2E2EA9EC9}" type="pres">
      <dgm:prSet presAssocID="{D6864629-1637-4FE1-9031-AC6DAEFBA818}" presName="horz1" presStyleCnt="0"/>
      <dgm:spPr/>
    </dgm:pt>
    <dgm:pt modelId="{9E9DD9CC-746A-4109-B4AA-B01F84D28FF1}" type="pres">
      <dgm:prSet presAssocID="{D6864629-1637-4FE1-9031-AC6DAEFBA818}" presName="tx1" presStyleLbl="revTx" presStyleIdx="1" presStyleCnt="6"/>
      <dgm:spPr/>
    </dgm:pt>
    <dgm:pt modelId="{F458BF45-3C47-4F00-AC9E-6888FD0F4256}" type="pres">
      <dgm:prSet presAssocID="{D6864629-1637-4FE1-9031-AC6DAEFBA818}" presName="vert1" presStyleCnt="0"/>
      <dgm:spPr/>
    </dgm:pt>
    <dgm:pt modelId="{9F7250C4-1F6D-4BB6-A36B-A96F16792261}" type="pres">
      <dgm:prSet presAssocID="{450DDF1C-A76F-4C64-90D1-7F3EDD4B883D}" presName="thickLine" presStyleLbl="alignNode1" presStyleIdx="2" presStyleCnt="6"/>
      <dgm:spPr/>
    </dgm:pt>
    <dgm:pt modelId="{B3408D9D-7048-4F6C-BC4F-B9C05AA8B975}" type="pres">
      <dgm:prSet presAssocID="{450DDF1C-A76F-4C64-90D1-7F3EDD4B883D}" presName="horz1" presStyleCnt="0"/>
      <dgm:spPr/>
    </dgm:pt>
    <dgm:pt modelId="{64508D73-678B-43B2-A9A3-0BA7601D8140}" type="pres">
      <dgm:prSet presAssocID="{450DDF1C-A76F-4C64-90D1-7F3EDD4B883D}" presName="tx1" presStyleLbl="revTx" presStyleIdx="2" presStyleCnt="6"/>
      <dgm:spPr/>
    </dgm:pt>
    <dgm:pt modelId="{675BE055-DA58-4BB3-8C86-749364B018AC}" type="pres">
      <dgm:prSet presAssocID="{450DDF1C-A76F-4C64-90D1-7F3EDD4B883D}" presName="vert1" presStyleCnt="0"/>
      <dgm:spPr/>
    </dgm:pt>
    <dgm:pt modelId="{C41EC46B-D410-4181-911A-DF7E8B2EF4B0}" type="pres">
      <dgm:prSet presAssocID="{935D6F1C-B663-4B75-BE30-A0EE4F35B33F}" presName="thickLine" presStyleLbl="alignNode1" presStyleIdx="3" presStyleCnt="6"/>
      <dgm:spPr/>
    </dgm:pt>
    <dgm:pt modelId="{C6EC5A2E-76FE-4007-A610-2E8F992021A5}" type="pres">
      <dgm:prSet presAssocID="{935D6F1C-B663-4B75-BE30-A0EE4F35B33F}" presName="horz1" presStyleCnt="0"/>
      <dgm:spPr/>
    </dgm:pt>
    <dgm:pt modelId="{17D715F5-7136-4C0D-90B5-AC66865E3792}" type="pres">
      <dgm:prSet presAssocID="{935D6F1C-B663-4B75-BE30-A0EE4F35B33F}" presName="tx1" presStyleLbl="revTx" presStyleIdx="3" presStyleCnt="6"/>
      <dgm:spPr/>
    </dgm:pt>
    <dgm:pt modelId="{AC80A718-41D1-4CD0-8C79-101AB15DFA94}" type="pres">
      <dgm:prSet presAssocID="{935D6F1C-B663-4B75-BE30-A0EE4F35B33F}" presName="vert1" presStyleCnt="0"/>
      <dgm:spPr/>
    </dgm:pt>
    <dgm:pt modelId="{54AC2F29-BD03-499E-9ED8-2E02A9E83B97}" type="pres">
      <dgm:prSet presAssocID="{D001EE58-65D3-44A9-8D26-CE947E62DB43}" presName="thickLine" presStyleLbl="alignNode1" presStyleIdx="4" presStyleCnt="6"/>
      <dgm:spPr/>
    </dgm:pt>
    <dgm:pt modelId="{7797B2FB-FFCB-49BB-A84F-0AADB2CEE251}" type="pres">
      <dgm:prSet presAssocID="{D001EE58-65D3-44A9-8D26-CE947E62DB43}" presName="horz1" presStyleCnt="0"/>
      <dgm:spPr/>
    </dgm:pt>
    <dgm:pt modelId="{43655F19-7F90-49CB-BFE1-751AD4FB75D8}" type="pres">
      <dgm:prSet presAssocID="{D001EE58-65D3-44A9-8D26-CE947E62DB43}" presName="tx1" presStyleLbl="revTx" presStyleIdx="4" presStyleCnt="6"/>
      <dgm:spPr/>
    </dgm:pt>
    <dgm:pt modelId="{F1517357-C3AD-4AB2-AE00-673C9D6DA277}" type="pres">
      <dgm:prSet presAssocID="{D001EE58-65D3-44A9-8D26-CE947E62DB43}" presName="vert1" presStyleCnt="0"/>
      <dgm:spPr/>
    </dgm:pt>
    <dgm:pt modelId="{DDC0B39C-FA7D-4FCC-A6A9-141383189B86}" type="pres">
      <dgm:prSet presAssocID="{C08A556C-2AC2-4CEE-9471-D5CAE2357039}" presName="thickLine" presStyleLbl="alignNode1" presStyleIdx="5" presStyleCnt="6"/>
      <dgm:spPr/>
    </dgm:pt>
    <dgm:pt modelId="{ED5AA359-4B29-4DF6-87C3-5B91298BED79}" type="pres">
      <dgm:prSet presAssocID="{C08A556C-2AC2-4CEE-9471-D5CAE2357039}" presName="horz1" presStyleCnt="0"/>
      <dgm:spPr/>
    </dgm:pt>
    <dgm:pt modelId="{D8194DA0-A226-40EC-B9BC-0F10D4C05FFE}" type="pres">
      <dgm:prSet presAssocID="{C08A556C-2AC2-4CEE-9471-D5CAE2357039}" presName="tx1" presStyleLbl="revTx" presStyleIdx="5" presStyleCnt="6"/>
      <dgm:spPr/>
    </dgm:pt>
    <dgm:pt modelId="{1949B27F-19A3-469F-B2CA-84F105427DBF}" type="pres">
      <dgm:prSet presAssocID="{C08A556C-2AC2-4CEE-9471-D5CAE2357039}" presName="vert1" presStyleCnt="0"/>
      <dgm:spPr/>
    </dgm:pt>
  </dgm:ptLst>
  <dgm:cxnLst>
    <dgm:cxn modelId="{25D6642E-7B44-4C2F-A4DA-48303D20BD6B}" type="presOf" srcId="{D001EE58-65D3-44A9-8D26-CE947E62DB43}" destId="{43655F19-7F90-49CB-BFE1-751AD4FB75D8}" srcOrd="0" destOrd="0" presId="urn:microsoft.com/office/officeart/2008/layout/LinedList"/>
    <dgm:cxn modelId="{29961231-4AA0-4D7D-BA2B-3592FB17400D}" type="presOf" srcId="{935D6F1C-B663-4B75-BE30-A0EE4F35B33F}" destId="{17D715F5-7136-4C0D-90B5-AC66865E3792}" srcOrd="0" destOrd="0" presId="urn:microsoft.com/office/officeart/2008/layout/LinedList"/>
    <dgm:cxn modelId="{8B5E2B62-6C76-47F2-942A-66968132D703}" type="presOf" srcId="{C08A556C-2AC2-4CEE-9471-D5CAE2357039}" destId="{D8194DA0-A226-40EC-B9BC-0F10D4C05FFE}" srcOrd="0" destOrd="0" presId="urn:microsoft.com/office/officeart/2008/layout/LinedList"/>
    <dgm:cxn modelId="{04320D6F-26A1-4BE5-A11D-7ECF3B66B5BA}" type="presOf" srcId="{D6864629-1637-4FE1-9031-AC6DAEFBA818}" destId="{9E9DD9CC-746A-4109-B4AA-B01F84D28FF1}" srcOrd="0" destOrd="0" presId="urn:microsoft.com/office/officeart/2008/layout/LinedList"/>
    <dgm:cxn modelId="{E6164C50-C1EB-4E12-9607-9BFD3D964CF2}" type="presOf" srcId="{CDF5D00E-A2F0-4C1A-AFC4-9ACBE2D637DF}" destId="{1452DD09-49FE-47E4-9756-206AF3F87191}" srcOrd="0" destOrd="0" presId="urn:microsoft.com/office/officeart/2008/layout/LinedList"/>
    <dgm:cxn modelId="{CB5E3651-29C0-4DAD-B726-733C7D28B4CA}" type="presOf" srcId="{A34ADD3B-E03C-4843-B1D8-C11431EAA35F}" destId="{A8D70861-CC7A-4585-B1D2-B609CF716DDC}" srcOrd="0" destOrd="0" presId="urn:microsoft.com/office/officeart/2008/layout/LinedList"/>
    <dgm:cxn modelId="{E718F878-59A9-4FE8-85E2-1AF533C04FA6}" srcId="{A34ADD3B-E03C-4843-B1D8-C11431EAA35F}" destId="{CDF5D00E-A2F0-4C1A-AFC4-9ACBE2D637DF}" srcOrd="0" destOrd="0" parTransId="{5EC704C1-B0DD-41EF-B7C4-F1D6DEA248FC}" sibTransId="{72986442-75FB-40E1-9906-2017BB1FBB04}"/>
    <dgm:cxn modelId="{90B55B7A-E725-47F1-8ABE-9A2FFDE44692}" srcId="{A34ADD3B-E03C-4843-B1D8-C11431EAA35F}" destId="{D6864629-1637-4FE1-9031-AC6DAEFBA818}" srcOrd="1" destOrd="0" parTransId="{CEDC8C4D-0A05-40DB-9806-F0892A2076FE}" sibTransId="{FB1FC6C5-4340-40DB-A537-65E17D3C5F47}"/>
    <dgm:cxn modelId="{8E263B89-1BC3-4160-A39A-41B32FFA201E}" type="presOf" srcId="{450DDF1C-A76F-4C64-90D1-7F3EDD4B883D}" destId="{64508D73-678B-43B2-A9A3-0BA7601D8140}" srcOrd="0" destOrd="0" presId="urn:microsoft.com/office/officeart/2008/layout/LinedList"/>
    <dgm:cxn modelId="{39F4B58E-D5A4-4C25-872A-8FF87DCFC0D0}" srcId="{A34ADD3B-E03C-4843-B1D8-C11431EAA35F}" destId="{450DDF1C-A76F-4C64-90D1-7F3EDD4B883D}" srcOrd="2" destOrd="0" parTransId="{7B91AEA6-22D3-47D0-890E-F9B2CC669CD6}" sibTransId="{DA9A159C-A8EE-424D-878A-870921593D07}"/>
    <dgm:cxn modelId="{3F8226AA-03AB-4D2C-AB17-F52626A45A03}" srcId="{A34ADD3B-E03C-4843-B1D8-C11431EAA35F}" destId="{C08A556C-2AC2-4CEE-9471-D5CAE2357039}" srcOrd="5" destOrd="0" parTransId="{6A1F98E2-4435-4C34-A8E9-B99149D354B8}" sibTransId="{F093C5F8-87E1-42BC-846B-AE394DD2FD2E}"/>
    <dgm:cxn modelId="{0DBE60AB-E377-4C5A-B9E2-1691AA7DD4A1}" srcId="{A34ADD3B-E03C-4843-B1D8-C11431EAA35F}" destId="{D001EE58-65D3-44A9-8D26-CE947E62DB43}" srcOrd="4" destOrd="0" parTransId="{FECE8E5B-23D9-4070-96EF-6EE59FB35013}" sibTransId="{9785BC96-05A7-411F-A571-CB1E8335C3D8}"/>
    <dgm:cxn modelId="{6C8D40EF-5088-435D-ACBA-998963B14386}" srcId="{A34ADD3B-E03C-4843-B1D8-C11431EAA35F}" destId="{935D6F1C-B663-4B75-BE30-A0EE4F35B33F}" srcOrd="3" destOrd="0" parTransId="{219544EC-B23F-4CC2-AF65-6C255C62B6CA}" sibTransId="{9F1EC7ED-AD80-46A3-B4F2-14D2859836AF}"/>
    <dgm:cxn modelId="{9087E558-3A12-4562-A792-DF88329F233D}" type="presParOf" srcId="{A8D70861-CC7A-4585-B1D2-B609CF716DDC}" destId="{53F5F9F8-2D83-408A-A7C4-80629DD84D7F}" srcOrd="0" destOrd="0" presId="urn:microsoft.com/office/officeart/2008/layout/LinedList"/>
    <dgm:cxn modelId="{D4DF3367-CA02-4C02-BF6C-92E39D382394}" type="presParOf" srcId="{A8D70861-CC7A-4585-B1D2-B609CF716DDC}" destId="{A2AB2D40-0F60-4C04-8840-8685F2C46C2C}" srcOrd="1" destOrd="0" presId="urn:microsoft.com/office/officeart/2008/layout/LinedList"/>
    <dgm:cxn modelId="{BFDB32A2-C598-4CA1-B6D1-D632DF8DED8A}" type="presParOf" srcId="{A2AB2D40-0F60-4C04-8840-8685F2C46C2C}" destId="{1452DD09-49FE-47E4-9756-206AF3F87191}" srcOrd="0" destOrd="0" presId="urn:microsoft.com/office/officeart/2008/layout/LinedList"/>
    <dgm:cxn modelId="{1F2D1106-05B7-41DC-810E-CFE4B58B6ACB}" type="presParOf" srcId="{A2AB2D40-0F60-4C04-8840-8685F2C46C2C}" destId="{48A97132-12F0-4635-B6C2-8D1608B3A504}" srcOrd="1" destOrd="0" presId="urn:microsoft.com/office/officeart/2008/layout/LinedList"/>
    <dgm:cxn modelId="{C356DE52-94BE-4C4D-9AEE-BDDFCAC523AE}" type="presParOf" srcId="{A8D70861-CC7A-4585-B1D2-B609CF716DDC}" destId="{6F78128D-FD36-4DDC-B15B-499071E6EC1E}" srcOrd="2" destOrd="0" presId="urn:microsoft.com/office/officeart/2008/layout/LinedList"/>
    <dgm:cxn modelId="{B29AA411-FC2B-481A-8290-D17C429447AC}" type="presParOf" srcId="{A8D70861-CC7A-4585-B1D2-B609CF716DDC}" destId="{7F6DE8DE-6AF5-4A1B-878D-DEC2E2EA9EC9}" srcOrd="3" destOrd="0" presId="urn:microsoft.com/office/officeart/2008/layout/LinedList"/>
    <dgm:cxn modelId="{6B5FBF2B-E7C6-4FB1-A6F0-95C4400B135A}" type="presParOf" srcId="{7F6DE8DE-6AF5-4A1B-878D-DEC2E2EA9EC9}" destId="{9E9DD9CC-746A-4109-B4AA-B01F84D28FF1}" srcOrd="0" destOrd="0" presId="urn:microsoft.com/office/officeart/2008/layout/LinedList"/>
    <dgm:cxn modelId="{C2921BD9-1E3B-4445-96FF-262D1D863604}" type="presParOf" srcId="{7F6DE8DE-6AF5-4A1B-878D-DEC2E2EA9EC9}" destId="{F458BF45-3C47-4F00-AC9E-6888FD0F4256}" srcOrd="1" destOrd="0" presId="urn:microsoft.com/office/officeart/2008/layout/LinedList"/>
    <dgm:cxn modelId="{6039EB7B-9DED-44B9-B0E5-4E1A66770B82}" type="presParOf" srcId="{A8D70861-CC7A-4585-B1D2-B609CF716DDC}" destId="{9F7250C4-1F6D-4BB6-A36B-A96F16792261}" srcOrd="4" destOrd="0" presId="urn:microsoft.com/office/officeart/2008/layout/LinedList"/>
    <dgm:cxn modelId="{A6F3E85D-9B20-4167-8AEE-C103E089C28F}" type="presParOf" srcId="{A8D70861-CC7A-4585-B1D2-B609CF716DDC}" destId="{B3408D9D-7048-4F6C-BC4F-B9C05AA8B975}" srcOrd="5" destOrd="0" presId="urn:microsoft.com/office/officeart/2008/layout/LinedList"/>
    <dgm:cxn modelId="{E116AB80-E9B6-4BA4-985D-06EC04E4FCBE}" type="presParOf" srcId="{B3408D9D-7048-4F6C-BC4F-B9C05AA8B975}" destId="{64508D73-678B-43B2-A9A3-0BA7601D8140}" srcOrd="0" destOrd="0" presId="urn:microsoft.com/office/officeart/2008/layout/LinedList"/>
    <dgm:cxn modelId="{48E048BC-A5DB-4C14-9256-684BF0B2ACA8}" type="presParOf" srcId="{B3408D9D-7048-4F6C-BC4F-B9C05AA8B975}" destId="{675BE055-DA58-4BB3-8C86-749364B018AC}" srcOrd="1" destOrd="0" presId="urn:microsoft.com/office/officeart/2008/layout/LinedList"/>
    <dgm:cxn modelId="{6DC1A4F6-F17D-4825-AC15-CFAC00C3E009}" type="presParOf" srcId="{A8D70861-CC7A-4585-B1D2-B609CF716DDC}" destId="{C41EC46B-D410-4181-911A-DF7E8B2EF4B0}" srcOrd="6" destOrd="0" presId="urn:microsoft.com/office/officeart/2008/layout/LinedList"/>
    <dgm:cxn modelId="{2BECACB5-4240-480E-B081-95EAC6F1852F}" type="presParOf" srcId="{A8D70861-CC7A-4585-B1D2-B609CF716DDC}" destId="{C6EC5A2E-76FE-4007-A610-2E8F992021A5}" srcOrd="7" destOrd="0" presId="urn:microsoft.com/office/officeart/2008/layout/LinedList"/>
    <dgm:cxn modelId="{D7CE7EC1-3F74-4DE7-8E4B-26EFE23719BA}" type="presParOf" srcId="{C6EC5A2E-76FE-4007-A610-2E8F992021A5}" destId="{17D715F5-7136-4C0D-90B5-AC66865E3792}" srcOrd="0" destOrd="0" presId="urn:microsoft.com/office/officeart/2008/layout/LinedList"/>
    <dgm:cxn modelId="{9BA93508-60BF-40EC-927C-1B416791A0D8}" type="presParOf" srcId="{C6EC5A2E-76FE-4007-A610-2E8F992021A5}" destId="{AC80A718-41D1-4CD0-8C79-101AB15DFA94}" srcOrd="1" destOrd="0" presId="urn:microsoft.com/office/officeart/2008/layout/LinedList"/>
    <dgm:cxn modelId="{38CA3A76-B28C-4DFD-BBC5-3FFF9DDEA789}" type="presParOf" srcId="{A8D70861-CC7A-4585-B1D2-B609CF716DDC}" destId="{54AC2F29-BD03-499E-9ED8-2E02A9E83B97}" srcOrd="8" destOrd="0" presId="urn:microsoft.com/office/officeart/2008/layout/LinedList"/>
    <dgm:cxn modelId="{CE99ABC0-0A34-4CF0-9F1E-D202D4607964}" type="presParOf" srcId="{A8D70861-CC7A-4585-B1D2-B609CF716DDC}" destId="{7797B2FB-FFCB-49BB-A84F-0AADB2CEE251}" srcOrd="9" destOrd="0" presId="urn:microsoft.com/office/officeart/2008/layout/LinedList"/>
    <dgm:cxn modelId="{0B9421D9-CBAF-4DCF-BC50-106815BE0C5A}" type="presParOf" srcId="{7797B2FB-FFCB-49BB-A84F-0AADB2CEE251}" destId="{43655F19-7F90-49CB-BFE1-751AD4FB75D8}" srcOrd="0" destOrd="0" presId="urn:microsoft.com/office/officeart/2008/layout/LinedList"/>
    <dgm:cxn modelId="{38C9A269-B219-4676-991B-CB828E03A43D}" type="presParOf" srcId="{7797B2FB-FFCB-49BB-A84F-0AADB2CEE251}" destId="{F1517357-C3AD-4AB2-AE00-673C9D6DA277}" srcOrd="1" destOrd="0" presId="urn:microsoft.com/office/officeart/2008/layout/LinedList"/>
    <dgm:cxn modelId="{9B36FE0D-991B-46CC-AEF2-4626FAD7332A}" type="presParOf" srcId="{A8D70861-CC7A-4585-B1D2-B609CF716DDC}" destId="{DDC0B39C-FA7D-4FCC-A6A9-141383189B86}" srcOrd="10" destOrd="0" presId="urn:microsoft.com/office/officeart/2008/layout/LinedList"/>
    <dgm:cxn modelId="{7D3DCCD5-B30A-47BE-96B6-2F05A3649F18}" type="presParOf" srcId="{A8D70861-CC7A-4585-B1D2-B609CF716DDC}" destId="{ED5AA359-4B29-4DF6-87C3-5B91298BED79}" srcOrd="11" destOrd="0" presId="urn:microsoft.com/office/officeart/2008/layout/LinedList"/>
    <dgm:cxn modelId="{48C3A57D-B22A-4F0F-9F2F-D61A0D6EF08B}" type="presParOf" srcId="{ED5AA359-4B29-4DF6-87C3-5B91298BED79}" destId="{D8194DA0-A226-40EC-B9BC-0F10D4C05FFE}" srcOrd="0" destOrd="0" presId="urn:microsoft.com/office/officeart/2008/layout/LinedList"/>
    <dgm:cxn modelId="{CE05E8F4-7FE1-418D-8179-428FB7CCF696}" type="presParOf" srcId="{ED5AA359-4B29-4DF6-87C3-5B91298BED79}" destId="{1949B27F-19A3-469F-B2CA-84F105427D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2BCC1-5454-4A2A-8D10-0609EE4376A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3903A8B-99A9-494D-96F2-BE12FE490A33}">
      <dgm:prSet/>
      <dgm:spPr/>
      <dgm:t>
        <a:bodyPr/>
        <a:lstStyle/>
        <a:p>
          <a:r>
            <a:rPr lang="en-US" b="0" i="0" dirty="0">
              <a:latin typeface="+mj-lt"/>
            </a:rPr>
            <a:t>Can log in/log out of the system</a:t>
          </a:r>
          <a:r>
            <a:rPr lang="en-US" b="0" i="0" dirty="0"/>
            <a:t>.</a:t>
          </a:r>
          <a:endParaRPr lang="en-US" dirty="0"/>
        </a:p>
      </dgm:t>
    </dgm:pt>
    <dgm:pt modelId="{6DF3D3D2-6D75-4146-8715-D8249DFD9D54}" type="parTrans" cxnId="{86B9FB8F-AF1A-407D-AD7C-17B7BDF39549}">
      <dgm:prSet/>
      <dgm:spPr/>
      <dgm:t>
        <a:bodyPr/>
        <a:lstStyle/>
        <a:p>
          <a:endParaRPr lang="en-US"/>
        </a:p>
      </dgm:t>
    </dgm:pt>
    <dgm:pt modelId="{33935B31-FDEF-47B2-9AB8-FBABEF5B24A8}" type="sibTrans" cxnId="{86B9FB8F-AF1A-407D-AD7C-17B7BDF39549}">
      <dgm:prSet/>
      <dgm:spPr/>
      <dgm:t>
        <a:bodyPr/>
        <a:lstStyle/>
        <a:p>
          <a:endParaRPr lang="en-US"/>
        </a:p>
      </dgm:t>
    </dgm:pt>
    <dgm:pt modelId="{4A25BFDB-9DDF-44D1-9A6E-035B8DACC5F9}">
      <dgm:prSet/>
      <dgm:spPr/>
      <dgm:t>
        <a:bodyPr/>
        <a:lstStyle/>
        <a:p>
          <a:r>
            <a:rPr lang="en-US" b="0" i="0" dirty="0">
              <a:latin typeface="+mj-lt"/>
            </a:rPr>
            <a:t>Can manage “My profile”.</a:t>
          </a:r>
          <a:endParaRPr lang="en-US" dirty="0">
            <a:latin typeface="+mj-lt"/>
          </a:endParaRPr>
        </a:p>
      </dgm:t>
    </dgm:pt>
    <dgm:pt modelId="{DB323E01-9EBB-4B38-B021-6356A2A482F5}" type="parTrans" cxnId="{AAEDA005-1797-491A-93B5-A045A1FBCDFC}">
      <dgm:prSet/>
      <dgm:spPr/>
      <dgm:t>
        <a:bodyPr/>
        <a:lstStyle/>
        <a:p>
          <a:endParaRPr lang="en-US"/>
        </a:p>
      </dgm:t>
    </dgm:pt>
    <dgm:pt modelId="{CE252E6F-ADAB-4031-A4BB-835F8420F50C}" type="sibTrans" cxnId="{AAEDA005-1797-491A-93B5-A045A1FBCDFC}">
      <dgm:prSet/>
      <dgm:spPr/>
      <dgm:t>
        <a:bodyPr/>
        <a:lstStyle/>
        <a:p>
          <a:endParaRPr lang="en-US"/>
        </a:p>
      </dgm:t>
    </dgm:pt>
    <dgm:pt modelId="{0D304098-AA0E-42B6-A7F8-B554743FE44A}">
      <dgm:prSet/>
      <dgm:spPr/>
      <dgm:t>
        <a:bodyPr/>
        <a:lstStyle/>
        <a:p>
          <a:r>
            <a:rPr lang="en-US" b="0" i="0" dirty="0">
              <a:latin typeface="+mj-lt"/>
            </a:rPr>
            <a:t>Can change password.</a:t>
          </a:r>
          <a:endParaRPr lang="en-US" dirty="0">
            <a:latin typeface="+mj-lt"/>
          </a:endParaRPr>
        </a:p>
      </dgm:t>
    </dgm:pt>
    <dgm:pt modelId="{A81BC664-9814-4079-BBA1-26C36CB5D486}" type="parTrans" cxnId="{21E1B40C-EAAF-4B1D-9E8B-972C1B2F21D0}">
      <dgm:prSet/>
      <dgm:spPr/>
      <dgm:t>
        <a:bodyPr/>
        <a:lstStyle/>
        <a:p>
          <a:endParaRPr lang="en-US"/>
        </a:p>
      </dgm:t>
    </dgm:pt>
    <dgm:pt modelId="{D1812862-F76B-4C77-9200-162FDD37EE2E}" type="sibTrans" cxnId="{21E1B40C-EAAF-4B1D-9E8B-972C1B2F21D0}">
      <dgm:prSet/>
      <dgm:spPr/>
      <dgm:t>
        <a:bodyPr/>
        <a:lstStyle/>
        <a:p>
          <a:endParaRPr lang="en-US"/>
        </a:p>
      </dgm:t>
    </dgm:pt>
    <dgm:pt modelId="{E928FAE0-DEED-4FF8-A3B6-60F028B52F92}">
      <dgm:prSet/>
      <dgm:spPr/>
      <dgm:t>
        <a:bodyPr/>
        <a:lstStyle/>
        <a:p>
          <a:r>
            <a:rPr lang="en-US" b="0" i="0" dirty="0">
              <a:latin typeface="+mj-lt"/>
            </a:rPr>
            <a:t>Can order </a:t>
          </a:r>
          <a:r>
            <a:rPr lang="en-US" dirty="0">
              <a:latin typeface="+mj-lt"/>
            </a:rPr>
            <a:t>f</a:t>
          </a:r>
          <a:r>
            <a:rPr lang="en-US" b="0" i="0" dirty="0">
              <a:latin typeface="+mj-lt"/>
            </a:rPr>
            <a:t>ood.</a:t>
          </a:r>
          <a:endParaRPr lang="en-US" dirty="0">
            <a:latin typeface="+mj-lt"/>
          </a:endParaRPr>
        </a:p>
      </dgm:t>
    </dgm:pt>
    <dgm:pt modelId="{97BD20E0-0FE3-40D5-A749-B88BF35444FB}" type="parTrans" cxnId="{FA4018ED-4309-45B9-B274-0BC21D459F41}">
      <dgm:prSet/>
      <dgm:spPr/>
      <dgm:t>
        <a:bodyPr/>
        <a:lstStyle/>
        <a:p>
          <a:endParaRPr lang="en-US"/>
        </a:p>
      </dgm:t>
    </dgm:pt>
    <dgm:pt modelId="{A83DC34B-5C72-4594-AEC3-EE6E06176B0B}" type="sibTrans" cxnId="{FA4018ED-4309-45B9-B274-0BC21D459F41}">
      <dgm:prSet/>
      <dgm:spPr/>
      <dgm:t>
        <a:bodyPr/>
        <a:lstStyle/>
        <a:p>
          <a:endParaRPr lang="en-US"/>
        </a:p>
      </dgm:t>
    </dgm:pt>
    <dgm:pt modelId="{6A8E0EF9-76EB-4791-80DB-335D96CDB21A}">
      <dgm:prSet/>
      <dgm:spPr/>
      <dgm:t>
        <a:bodyPr/>
        <a:lstStyle/>
        <a:p>
          <a:r>
            <a:rPr lang="en-US" b="0" i="0" dirty="0">
              <a:latin typeface="+mj-lt"/>
            </a:rPr>
            <a:t>Can donate food.</a:t>
          </a:r>
          <a:endParaRPr lang="en-US" dirty="0">
            <a:latin typeface="+mj-lt"/>
          </a:endParaRPr>
        </a:p>
      </dgm:t>
    </dgm:pt>
    <dgm:pt modelId="{247F598D-10C2-4D56-B5E0-EC89D3DCA7F3}" type="parTrans" cxnId="{4EBAE8AB-BBCD-4B44-A877-A3E460072063}">
      <dgm:prSet/>
      <dgm:spPr/>
      <dgm:t>
        <a:bodyPr/>
        <a:lstStyle/>
        <a:p>
          <a:endParaRPr lang="en-US"/>
        </a:p>
      </dgm:t>
    </dgm:pt>
    <dgm:pt modelId="{AF4F04A6-E5E8-43B3-8B63-4BCF6F738470}" type="sibTrans" cxnId="{4EBAE8AB-BBCD-4B44-A877-A3E460072063}">
      <dgm:prSet/>
      <dgm:spPr/>
      <dgm:t>
        <a:bodyPr/>
        <a:lstStyle/>
        <a:p>
          <a:endParaRPr lang="en-US"/>
        </a:p>
      </dgm:t>
    </dgm:pt>
    <dgm:pt modelId="{73AFFA73-CB9F-4F96-A4DE-542AB8FB4EAA}">
      <dgm:prSet/>
      <dgm:spPr/>
      <dgm:t>
        <a:bodyPr/>
        <a:lstStyle/>
        <a:p>
          <a:r>
            <a:rPr lang="en-US" b="0" i="0" dirty="0">
              <a:latin typeface="+mj-lt"/>
            </a:rPr>
            <a:t>Can share the photos of the donating </a:t>
          </a:r>
          <a:r>
            <a:rPr lang="en-US" dirty="0">
              <a:latin typeface="+mj-lt"/>
            </a:rPr>
            <a:t>food.</a:t>
          </a:r>
        </a:p>
      </dgm:t>
    </dgm:pt>
    <dgm:pt modelId="{46294B0D-19E9-40B2-8D31-46DCA14D62E0}" type="parTrans" cxnId="{E4507368-8F76-424A-9B86-329FCDC3083C}">
      <dgm:prSet/>
      <dgm:spPr/>
      <dgm:t>
        <a:bodyPr/>
        <a:lstStyle/>
        <a:p>
          <a:endParaRPr lang="en-US"/>
        </a:p>
      </dgm:t>
    </dgm:pt>
    <dgm:pt modelId="{652330EE-C5FC-4C1E-808C-2C840C6A79A5}" type="sibTrans" cxnId="{E4507368-8F76-424A-9B86-329FCDC3083C}">
      <dgm:prSet/>
      <dgm:spPr/>
      <dgm:t>
        <a:bodyPr/>
        <a:lstStyle/>
        <a:p>
          <a:endParaRPr lang="en-US"/>
        </a:p>
      </dgm:t>
    </dgm:pt>
    <dgm:pt modelId="{C789297E-BAB3-471E-BCD0-BED8DA47D5D4}" type="pres">
      <dgm:prSet presAssocID="{7222BCC1-5454-4A2A-8D10-0609EE4376A8}" presName="vert0" presStyleCnt="0">
        <dgm:presLayoutVars>
          <dgm:dir/>
          <dgm:animOne val="branch"/>
          <dgm:animLvl val="lvl"/>
        </dgm:presLayoutVars>
      </dgm:prSet>
      <dgm:spPr/>
    </dgm:pt>
    <dgm:pt modelId="{0EE93C2C-3B71-422A-A865-AACC168F9D69}" type="pres">
      <dgm:prSet presAssocID="{B3903A8B-99A9-494D-96F2-BE12FE490A33}" presName="thickLine" presStyleLbl="alignNode1" presStyleIdx="0" presStyleCnt="6"/>
      <dgm:spPr/>
    </dgm:pt>
    <dgm:pt modelId="{31429A0B-F328-40AE-909E-B9472FBFC96D}" type="pres">
      <dgm:prSet presAssocID="{B3903A8B-99A9-494D-96F2-BE12FE490A33}" presName="horz1" presStyleCnt="0"/>
      <dgm:spPr/>
    </dgm:pt>
    <dgm:pt modelId="{B9AA5135-92B1-4427-9D87-8C0FAE4BCF46}" type="pres">
      <dgm:prSet presAssocID="{B3903A8B-99A9-494D-96F2-BE12FE490A33}" presName="tx1" presStyleLbl="revTx" presStyleIdx="0" presStyleCnt="6"/>
      <dgm:spPr/>
    </dgm:pt>
    <dgm:pt modelId="{BEEE678E-41AD-4981-8589-A357B04263D7}" type="pres">
      <dgm:prSet presAssocID="{B3903A8B-99A9-494D-96F2-BE12FE490A33}" presName="vert1" presStyleCnt="0"/>
      <dgm:spPr/>
    </dgm:pt>
    <dgm:pt modelId="{A5199DE5-5BC0-4D3B-8A43-4F829C4FBCEC}" type="pres">
      <dgm:prSet presAssocID="{4A25BFDB-9DDF-44D1-9A6E-035B8DACC5F9}" presName="thickLine" presStyleLbl="alignNode1" presStyleIdx="1" presStyleCnt="6"/>
      <dgm:spPr/>
    </dgm:pt>
    <dgm:pt modelId="{CB82B193-5775-4906-B54F-9B604F404A6E}" type="pres">
      <dgm:prSet presAssocID="{4A25BFDB-9DDF-44D1-9A6E-035B8DACC5F9}" presName="horz1" presStyleCnt="0"/>
      <dgm:spPr/>
    </dgm:pt>
    <dgm:pt modelId="{98FAB2E6-FD4C-4285-AC31-6F7E6187E70C}" type="pres">
      <dgm:prSet presAssocID="{4A25BFDB-9DDF-44D1-9A6E-035B8DACC5F9}" presName="tx1" presStyleLbl="revTx" presStyleIdx="1" presStyleCnt="6"/>
      <dgm:spPr/>
    </dgm:pt>
    <dgm:pt modelId="{3077A15D-78FF-47EF-866A-B5B0A34AB6EF}" type="pres">
      <dgm:prSet presAssocID="{4A25BFDB-9DDF-44D1-9A6E-035B8DACC5F9}" presName="vert1" presStyleCnt="0"/>
      <dgm:spPr/>
    </dgm:pt>
    <dgm:pt modelId="{036ECB10-9ACB-446A-9045-8D2C05FFA25F}" type="pres">
      <dgm:prSet presAssocID="{0D304098-AA0E-42B6-A7F8-B554743FE44A}" presName="thickLine" presStyleLbl="alignNode1" presStyleIdx="2" presStyleCnt="6"/>
      <dgm:spPr/>
    </dgm:pt>
    <dgm:pt modelId="{668C2C78-F8A8-445B-8206-51CC3AD3D911}" type="pres">
      <dgm:prSet presAssocID="{0D304098-AA0E-42B6-A7F8-B554743FE44A}" presName="horz1" presStyleCnt="0"/>
      <dgm:spPr/>
    </dgm:pt>
    <dgm:pt modelId="{F09782E4-7F1D-4B4D-9077-8672F40891DD}" type="pres">
      <dgm:prSet presAssocID="{0D304098-AA0E-42B6-A7F8-B554743FE44A}" presName="tx1" presStyleLbl="revTx" presStyleIdx="2" presStyleCnt="6"/>
      <dgm:spPr/>
    </dgm:pt>
    <dgm:pt modelId="{C21DDE11-3FD5-444A-8FF5-99AFF6D8A251}" type="pres">
      <dgm:prSet presAssocID="{0D304098-AA0E-42B6-A7F8-B554743FE44A}" presName="vert1" presStyleCnt="0"/>
      <dgm:spPr/>
    </dgm:pt>
    <dgm:pt modelId="{41DE1786-FB37-42BE-92BF-939C7C31E78B}" type="pres">
      <dgm:prSet presAssocID="{E928FAE0-DEED-4FF8-A3B6-60F028B52F92}" presName="thickLine" presStyleLbl="alignNode1" presStyleIdx="3" presStyleCnt="6"/>
      <dgm:spPr/>
    </dgm:pt>
    <dgm:pt modelId="{FDF42160-7711-42DE-B5F7-75722205E539}" type="pres">
      <dgm:prSet presAssocID="{E928FAE0-DEED-4FF8-A3B6-60F028B52F92}" presName="horz1" presStyleCnt="0"/>
      <dgm:spPr/>
    </dgm:pt>
    <dgm:pt modelId="{C0197A6F-210A-4A6A-B0B0-57A78104A557}" type="pres">
      <dgm:prSet presAssocID="{E928FAE0-DEED-4FF8-A3B6-60F028B52F92}" presName="tx1" presStyleLbl="revTx" presStyleIdx="3" presStyleCnt="6"/>
      <dgm:spPr/>
    </dgm:pt>
    <dgm:pt modelId="{81F67633-3719-4E2B-A441-7B04DEE83CB6}" type="pres">
      <dgm:prSet presAssocID="{E928FAE0-DEED-4FF8-A3B6-60F028B52F92}" presName="vert1" presStyleCnt="0"/>
      <dgm:spPr/>
    </dgm:pt>
    <dgm:pt modelId="{52426D79-C7BA-4843-91D2-2FD2250F5326}" type="pres">
      <dgm:prSet presAssocID="{6A8E0EF9-76EB-4791-80DB-335D96CDB21A}" presName="thickLine" presStyleLbl="alignNode1" presStyleIdx="4" presStyleCnt="6"/>
      <dgm:spPr/>
    </dgm:pt>
    <dgm:pt modelId="{B4E9A035-9CDC-4A25-BF19-C9081933EA11}" type="pres">
      <dgm:prSet presAssocID="{6A8E0EF9-76EB-4791-80DB-335D96CDB21A}" presName="horz1" presStyleCnt="0"/>
      <dgm:spPr/>
    </dgm:pt>
    <dgm:pt modelId="{DFF77C3C-ADB3-4024-8B03-A3232B8083F2}" type="pres">
      <dgm:prSet presAssocID="{6A8E0EF9-76EB-4791-80DB-335D96CDB21A}" presName="tx1" presStyleLbl="revTx" presStyleIdx="4" presStyleCnt="6"/>
      <dgm:spPr/>
    </dgm:pt>
    <dgm:pt modelId="{4075D37B-C5B7-41FF-9CAC-95BFE49D1B2A}" type="pres">
      <dgm:prSet presAssocID="{6A8E0EF9-76EB-4791-80DB-335D96CDB21A}" presName="vert1" presStyleCnt="0"/>
      <dgm:spPr/>
    </dgm:pt>
    <dgm:pt modelId="{6085D34A-08E6-4B52-9BFE-412BABDC54AA}" type="pres">
      <dgm:prSet presAssocID="{73AFFA73-CB9F-4F96-A4DE-542AB8FB4EAA}" presName="thickLine" presStyleLbl="alignNode1" presStyleIdx="5" presStyleCnt="6"/>
      <dgm:spPr/>
    </dgm:pt>
    <dgm:pt modelId="{13BE0AD9-B758-4086-AB36-8DA7BE5D9F44}" type="pres">
      <dgm:prSet presAssocID="{73AFFA73-CB9F-4F96-A4DE-542AB8FB4EAA}" presName="horz1" presStyleCnt="0"/>
      <dgm:spPr/>
    </dgm:pt>
    <dgm:pt modelId="{520978F6-380A-403C-B191-F46F6A01A90A}" type="pres">
      <dgm:prSet presAssocID="{73AFFA73-CB9F-4F96-A4DE-542AB8FB4EAA}" presName="tx1" presStyleLbl="revTx" presStyleIdx="5" presStyleCnt="6"/>
      <dgm:spPr/>
    </dgm:pt>
    <dgm:pt modelId="{DE412D39-A5BA-4556-B52F-902A46D664E8}" type="pres">
      <dgm:prSet presAssocID="{73AFFA73-CB9F-4F96-A4DE-542AB8FB4EAA}" presName="vert1" presStyleCnt="0"/>
      <dgm:spPr/>
    </dgm:pt>
  </dgm:ptLst>
  <dgm:cxnLst>
    <dgm:cxn modelId="{AAEDA005-1797-491A-93B5-A045A1FBCDFC}" srcId="{7222BCC1-5454-4A2A-8D10-0609EE4376A8}" destId="{4A25BFDB-9DDF-44D1-9A6E-035B8DACC5F9}" srcOrd="1" destOrd="0" parTransId="{DB323E01-9EBB-4B38-B021-6356A2A482F5}" sibTransId="{CE252E6F-ADAB-4031-A4BB-835F8420F50C}"/>
    <dgm:cxn modelId="{21E1B40C-EAAF-4B1D-9E8B-972C1B2F21D0}" srcId="{7222BCC1-5454-4A2A-8D10-0609EE4376A8}" destId="{0D304098-AA0E-42B6-A7F8-B554743FE44A}" srcOrd="2" destOrd="0" parTransId="{A81BC664-9814-4079-BBA1-26C36CB5D486}" sibTransId="{D1812862-F76B-4C77-9200-162FDD37EE2E}"/>
    <dgm:cxn modelId="{A179BB39-D5B6-48C2-B126-2635C32DE0C9}" type="presOf" srcId="{6A8E0EF9-76EB-4791-80DB-335D96CDB21A}" destId="{DFF77C3C-ADB3-4024-8B03-A3232B8083F2}" srcOrd="0" destOrd="0" presId="urn:microsoft.com/office/officeart/2008/layout/LinedList"/>
    <dgm:cxn modelId="{E4507368-8F76-424A-9B86-329FCDC3083C}" srcId="{7222BCC1-5454-4A2A-8D10-0609EE4376A8}" destId="{73AFFA73-CB9F-4F96-A4DE-542AB8FB4EAA}" srcOrd="5" destOrd="0" parTransId="{46294B0D-19E9-40B2-8D31-46DCA14D62E0}" sibTransId="{652330EE-C5FC-4C1E-808C-2C840C6A79A5}"/>
    <dgm:cxn modelId="{ADC3B850-FACB-4DE1-8A66-7BDE3C98FFB0}" type="presOf" srcId="{73AFFA73-CB9F-4F96-A4DE-542AB8FB4EAA}" destId="{520978F6-380A-403C-B191-F46F6A01A90A}" srcOrd="0" destOrd="0" presId="urn:microsoft.com/office/officeart/2008/layout/LinedList"/>
    <dgm:cxn modelId="{6D033F8D-0FB3-4697-8129-515BC4855648}" type="presOf" srcId="{4A25BFDB-9DDF-44D1-9A6E-035B8DACC5F9}" destId="{98FAB2E6-FD4C-4285-AC31-6F7E6187E70C}" srcOrd="0" destOrd="0" presId="urn:microsoft.com/office/officeart/2008/layout/LinedList"/>
    <dgm:cxn modelId="{86B9FB8F-AF1A-407D-AD7C-17B7BDF39549}" srcId="{7222BCC1-5454-4A2A-8D10-0609EE4376A8}" destId="{B3903A8B-99A9-494D-96F2-BE12FE490A33}" srcOrd="0" destOrd="0" parTransId="{6DF3D3D2-6D75-4146-8715-D8249DFD9D54}" sibTransId="{33935B31-FDEF-47B2-9AB8-FBABEF5B24A8}"/>
    <dgm:cxn modelId="{14A8ADAB-1D4F-435B-9BC0-3C905B8BA384}" type="presOf" srcId="{B3903A8B-99A9-494D-96F2-BE12FE490A33}" destId="{B9AA5135-92B1-4427-9D87-8C0FAE4BCF46}" srcOrd="0" destOrd="0" presId="urn:microsoft.com/office/officeart/2008/layout/LinedList"/>
    <dgm:cxn modelId="{4EBAE8AB-BBCD-4B44-A877-A3E460072063}" srcId="{7222BCC1-5454-4A2A-8D10-0609EE4376A8}" destId="{6A8E0EF9-76EB-4791-80DB-335D96CDB21A}" srcOrd="4" destOrd="0" parTransId="{247F598D-10C2-4D56-B5E0-EC89D3DCA7F3}" sibTransId="{AF4F04A6-E5E8-43B3-8B63-4BCF6F738470}"/>
    <dgm:cxn modelId="{B0B9C1C7-8F21-4DE3-8298-D3F5F9434D83}" type="presOf" srcId="{E928FAE0-DEED-4FF8-A3B6-60F028B52F92}" destId="{C0197A6F-210A-4A6A-B0B0-57A78104A557}" srcOrd="0" destOrd="0" presId="urn:microsoft.com/office/officeart/2008/layout/LinedList"/>
    <dgm:cxn modelId="{7423B7E6-BD2E-4B95-A615-8A006B15D25B}" type="presOf" srcId="{0D304098-AA0E-42B6-A7F8-B554743FE44A}" destId="{F09782E4-7F1D-4B4D-9077-8672F40891DD}" srcOrd="0" destOrd="0" presId="urn:microsoft.com/office/officeart/2008/layout/LinedList"/>
    <dgm:cxn modelId="{FA4018ED-4309-45B9-B274-0BC21D459F41}" srcId="{7222BCC1-5454-4A2A-8D10-0609EE4376A8}" destId="{E928FAE0-DEED-4FF8-A3B6-60F028B52F92}" srcOrd="3" destOrd="0" parTransId="{97BD20E0-0FE3-40D5-A749-B88BF35444FB}" sibTransId="{A83DC34B-5C72-4594-AEC3-EE6E06176B0B}"/>
    <dgm:cxn modelId="{4F92A0F3-82AD-4F45-AEEA-6B4A2F5C65DA}" type="presOf" srcId="{7222BCC1-5454-4A2A-8D10-0609EE4376A8}" destId="{C789297E-BAB3-471E-BCD0-BED8DA47D5D4}" srcOrd="0" destOrd="0" presId="urn:microsoft.com/office/officeart/2008/layout/LinedList"/>
    <dgm:cxn modelId="{FB78B860-70BE-4216-9262-9376FF5F747A}" type="presParOf" srcId="{C789297E-BAB3-471E-BCD0-BED8DA47D5D4}" destId="{0EE93C2C-3B71-422A-A865-AACC168F9D69}" srcOrd="0" destOrd="0" presId="urn:microsoft.com/office/officeart/2008/layout/LinedList"/>
    <dgm:cxn modelId="{C3CBBE04-890B-4EDB-8208-EE9DE24B3F13}" type="presParOf" srcId="{C789297E-BAB3-471E-BCD0-BED8DA47D5D4}" destId="{31429A0B-F328-40AE-909E-B9472FBFC96D}" srcOrd="1" destOrd="0" presId="urn:microsoft.com/office/officeart/2008/layout/LinedList"/>
    <dgm:cxn modelId="{B2CBABCA-1B63-4067-B613-62302A4A7E17}" type="presParOf" srcId="{31429A0B-F328-40AE-909E-B9472FBFC96D}" destId="{B9AA5135-92B1-4427-9D87-8C0FAE4BCF46}" srcOrd="0" destOrd="0" presId="urn:microsoft.com/office/officeart/2008/layout/LinedList"/>
    <dgm:cxn modelId="{06B09EE2-F83E-4D8E-B6CD-AC398050CE69}" type="presParOf" srcId="{31429A0B-F328-40AE-909E-B9472FBFC96D}" destId="{BEEE678E-41AD-4981-8589-A357B04263D7}" srcOrd="1" destOrd="0" presId="urn:microsoft.com/office/officeart/2008/layout/LinedList"/>
    <dgm:cxn modelId="{C9D311AB-FFB2-4638-BE2E-DE6BD712173D}" type="presParOf" srcId="{C789297E-BAB3-471E-BCD0-BED8DA47D5D4}" destId="{A5199DE5-5BC0-4D3B-8A43-4F829C4FBCEC}" srcOrd="2" destOrd="0" presId="urn:microsoft.com/office/officeart/2008/layout/LinedList"/>
    <dgm:cxn modelId="{41CBF30A-44BC-4F8D-8974-3084358C29A3}" type="presParOf" srcId="{C789297E-BAB3-471E-BCD0-BED8DA47D5D4}" destId="{CB82B193-5775-4906-B54F-9B604F404A6E}" srcOrd="3" destOrd="0" presId="urn:microsoft.com/office/officeart/2008/layout/LinedList"/>
    <dgm:cxn modelId="{717CE748-4A33-498C-B1D3-A9A9784D4ECC}" type="presParOf" srcId="{CB82B193-5775-4906-B54F-9B604F404A6E}" destId="{98FAB2E6-FD4C-4285-AC31-6F7E6187E70C}" srcOrd="0" destOrd="0" presId="urn:microsoft.com/office/officeart/2008/layout/LinedList"/>
    <dgm:cxn modelId="{C9134E26-D0DB-4408-AA7B-37D0F10B740D}" type="presParOf" srcId="{CB82B193-5775-4906-B54F-9B604F404A6E}" destId="{3077A15D-78FF-47EF-866A-B5B0A34AB6EF}" srcOrd="1" destOrd="0" presId="urn:microsoft.com/office/officeart/2008/layout/LinedList"/>
    <dgm:cxn modelId="{B416C0F1-4E13-4EB8-9BE9-92816AEC84B6}" type="presParOf" srcId="{C789297E-BAB3-471E-BCD0-BED8DA47D5D4}" destId="{036ECB10-9ACB-446A-9045-8D2C05FFA25F}" srcOrd="4" destOrd="0" presId="urn:microsoft.com/office/officeart/2008/layout/LinedList"/>
    <dgm:cxn modelId="{5C60B888-C2A2-43D5-971C-69E02BC745F5}" type="presParOf" srcId="{C789297E-BAB3-471E-BCD0-BED8DA47D5D4}" destId="{668C2C78-F8A8-445B-8206-51CC3AD3D911}" srcOrd="5" destOrd="0" presId="urn:microsoft.com/office/officeart/2008/layout/LinedList"/>
    <dgm:cxn modelId="{B0D8EB76-5C7D-4F4F-BEAF-11F8AD72C1FE}" type="presParOf" srcId="{668C2C78-F8A8-445B-8206-51CC3AD3D911}" destId="{F09782E4-7F1D-4B4D-9077-8672F40891DD}" srcOrd="0" destOrd="0" presId="urn:microsoft.com/office/officeart/2008/layout/LinedList"/>
    <dgm:cxn modelId="{DAB374B5-3A01-4A95-B4DA-BB754849F8FE}" type="presParOf" srcId="{668C2C78-F8A8-445B-8206-51CC3AD3D911}" destId="{C21DDE11-3FD5-444A-8FF5-99AFF6D8A251}" srcOrd="1" destOrd="0" presId="urn:microsoft.com/office/officeart/2008/layout/LinedList"/>
    <dgm:cxn modelId="{93163749-4936-4CA9-A480-4BC7F1BB0206}" type="presParOf" srcId="{C789297E-BAB3-471E-BCD0-BED8DA47D5D4}" destId="{41DE1786-FB37-42BE-92BF-939C7C31E78B}" srcOrd="6" destOrd="0" presId="urn:microsoft.com/office/officeart/2008/layout/LinedList"/>
    <dgm:cxn modelId="{E6E5110F-E852-49D0-9B4C-6BD80F725032}" type="presParOf" srcId="{C789297E-BAB3-471E-BCD0-BED8DA47D5D4}" destId="{FDF42160-7711-42DE-B5F7-75722205E539}" srcOrd="7" destOrd="0" presId="urn:microsoft.com/office/officeart/2008/layout/LinedList"/>
    <dgm:cxn modelId="{19736E41-B2A7-4F00-A23C-A80E7B28531F}" type="presParOf" srcId="{FDF42160-7711-42DE-B5F7-75722205E539}" destId="{C0197A6F-210A-4A6A-B0B0-57A78104A557}" srcOrd="0" destOrd="0" presId="urn:microsoft.com/office/officeart/2008/layout/LinedList"/>
    <dgm:cxn modelId="{0F379A21-9D4C-47B2-9214-34DF7EF14749}" type="presParOf" srcId="{FDF42160-7711-42DE-B5F7-75722205E539}" destId="{81F67633-3719-4E2B-A441-7B04DEE83CB6}" srcOrd="1" destOrd="0" presId="urn:microsoft.com/office/officeart/2008/layout/LinedList"/>
    <dgm:cxn modelId="{378CC77F-614E-43E2-ABFA-48A8593F4A20}" type="presParOf" srcId="{C789297E-BAB3-471E-BCD0-BED8DA47D5D4}" destId="{52426D79-C7BA-4843-91D2-2FD2250F5326}" srcOrd="8" destOrd="0" presId="urn:microsoft.com/office/officeart/2008/layout/LinedList"/>
    <dgm:cxn modelId="{B5087118-2D1F-4C2E-B612-541822A7934C}" type="presParOf" srcId="{C789297E-BAB3-471E-BCD0-BED8DA47D5D4}" destId="{B4E9A035-9CDC-4A25-BF19-C9081933EA11}" srcOrd="9" destOrd="0" presId="urn:microsoft.com/office/officeart/2008/layout/LinedList"/>
    <dgm:cxn modelId="{676D88B3-176B-41BD-A2CF-3AF50C35B311}" type="presParOf" srcId="{B4E9A035-9CDC-4A25-BF19-C9081933EA11}" destId="{DFF77C3C-ADB3-4024-8B03-A3232B8083F2}" srcOrd="0" destOrd="0" presId="urn:microsoft.com/office/officeart/2008/layout/LinedList"/>
    <dgm:cxn modelId="{2F8E00B6-7BA3-45B9-9E91-6E0386B7A9C6}" type="presParOf" srcId="{B4E9A035-9CDC-4A25-BF19-C9081933EA11}" destId="{4075D37B-C5B7-41FF-9CAC-95BFE49D1B2A}" srcOrd="1" destOrd="0" presId="urn:microsoft.com/office/officeart/2008/layout/LinedList"/>
    <dgm:cxn modelId="{FA2221DB-0E0C-4A03-8FA1-36B493E53BB5}" type="presParOf" srcId="{C789297E-BAB3-471E-BCD0-BED8DA47D5D4}" destId="{6085D34A-08E6-4B52-9BFE-412BABDC54AA}" srcOrd="10" destOrd="0" presId="urn:microsoft.com/office/officeart/2008/layout/LinedList"/>
    <dgm:cxn modelId="{03987E6E-B8DE-46D2-B935-6BAF56567512}" type="presParOf" srcId="{C789297E-BAB3-471E-BCD0-BED8DA47D5D4}" destId="{13BE0AD9-B758-4086-AB36-8DA7BE5D9F44}" srcOrd="11" destOrd="0" presId="urn:microsoft.com/office/officeart/2008/layout/LinedList"/>
    <dgm:cxn modelId="{9084C762-203C-4847-87F0-E3B396D1DA5D}" type="presParOf" srcId="{13BE0AD9-B758-4086-AB36-8DA7BE5D9F44}" destId="{520978F6-380A-403C-B191-F46F6A01A90A}" srcOrd="0" destOrd="0" presId="urn:microsoft.com/office/officeart/2008/layout/LinedList"/>
    <dgm:cxn modelId="{711F431F-1632-4E49-A597-4165BB2B55F8}" type="presParOf" srcId="{13BE0AD9-B758-4086-AB36-8DA7BE5D9F44}" destId="{DE412D39-A5BA-4556-B52F-902A46D664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6BCB6-2672-40A7-AACF-74D7AB3D2D79}">
      <dsp:nvSpPr>
        <dsp:cNvPr id="0" name=""/>
        <dsp:cNvSpPr/>
      </dsp:nvSpPr>
      <dsp:spPr>
        <a:xfrm>
          <a:off x="0" y="751519"/>
          <a:ext cx="10515600" cy="1317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FAF85-015D-4D1F-BE05-68A53628755E}">
      <dsp:nvSpPr>
        <dsp:cNvPr id="0" name=""/>
        <dsp:cNvSpPr/>
      </dsp:nvSpPr>
      <dsp:spPr>
        <a:xfrm>
          <a:off x="398653" y="1010360"/>
          <a:ext cx="724823" cy="7248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C3FFA-5CFF-470B-AE1E-463F1E7FF170}">
      <dsp:nvSpPr>
        <dsp:cNvPr id="0" name=""/>
        <dsp:cNvSpPr/>
      </dsp:nvSpPr>
      <dsp:spPr>
        <a:xfrm>
          <a:off x="1522129" y="713841"/>
          <a:ext cx="8993470" cy="1317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74" tIns="139474" rIns="139474" bIns="139474" numCol="1" spcCol="1270" anchor="ctr" anchorCtr="0">
          <a:noAutofit/>
        </a:bodyPr>
        <a:lstStyle/>
        <a:p>
          <a:pPr marL="0" lvl="0" indent="0" algn="l" defTabSz="755650">
            <a:lnSpc>
              <a:spcPct val="100000"/>
            </a:lnSpc>
            <a:spcBef>
              <a:spcPct val="0"/>
            </a:spcBef>
            <a:spcAft>
              <a:spcPct val="35000"/>
            </a:spcAft>
            <a:buNone/>
          </a:pPr>
          <a:r>
            <a:rPr lang="en-US" sz="1700" b="1" i="0" kern="1200"/>
            <a:t>Admin Module-</a:t>
          </a:r>
          <a:r>
            <a:rPr lang="en-US" sz="1700" b="0" i="0" kern="1200"/>
            <a:t> This module will allow Admin to log in to the system and manage the system and its functions. Admin can View/Confirm/Cancel registration requests by Users and Accept/Reject donations.</a:t>
          </a:r>
          <a:endParaRPr lang="en-US" sz="1700" kern="1200"/>
        </a:p>
      </dsp:txBody>
      <dsp:txXfrm>
        <a:off x="1522129" y="713841"/>
        <a:ext cx="8993470" cy="1317861"/>
      </dsp:txXfrm>
    </dsp:sp>
    <dsp:sp modelId="{1B58826D-8666-4C12-975F-22B691A2AC99}">
      <dsp:nvSpPr>
        <dsp:cNvPr id="0" name=""/>
        <dsp:cNvSpPr/>
      </dsp:nvSpPr>
      <dsp:spPr>
        <a:xfrm>
          <a:off x="0" y="2361168"/>
          <a:ext cx="10515600" cy="1317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76037-1E99-4385-ADC4-1427CE2E0100}">
      <dsp:nvSpPr>
        <dsp:cNvPr id="0" name=""/>
        <dsp:cNvSpPr/>
      </dsp:nvSpPr>
      <dsp:spPr>
        <a:xfrm>
          <a:off x="398653" y="2657686"/>
          <a:ext cx="724823" cy="7248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7E8CE-7014-4AA8-98AA-CE7FFE12FBCD}">
      <dsp:nvSpPr>
        <dsp:cNvPr id="0" name=""/>
        <dsp:cNvSpPr/>
      </dsp:nvSpPr>
      <dsp:spPr>
        <a:xfrm>
          <a:off x="1522129" y="2361168"/>
          <a:ext cx="8993470" cy="1317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474" tIns="139474" rIns="139474" bIns="139474" numCol="1" spcCol="1270" anchor="ctr" anchorCtr="0">
          <a:noAutofit/>
        </a:bodyPr>
        <a:lstStyle/>
        <a:p>
          <a:pPr marL="0" lvl="0" indent="0" algn="l" defTabSz="755650">
            <a:lnSpc>
              <a:spcPct val="100000"/>
            </a:lnSpc>
            <a:spcBef>
              <a:spcPct val="0"/>
            </a:spcBef>
            <a:spcAft>
              <a:spcPct val="35000"/>
            </a:spcAft>
            <a:buNone/>
          </a:pPr>
          <a:r>
            <a:rPr lang="en-US" sz="1700" b="1" i="0" kern="1200"/>
            <a:t>User Module-</a:t>
          </a:r>
          <a:r>
            <a:rPr lang="en-US" sz="1700" b="0" i="0" kern="1200"/>
            <a:t> All the User-related operations can be managed in this module. In this module, a user can register first using their name, contact number, and address and also can manage their profile. The user module will allow users to log in to the system using their names &amp; contact number. And </a:t>
          </a:r>
          <a:r>
            <a:rPr lang="en-US" sz="1700" kern="1200"/>
            <a:t>it allows the user to order or donate food.</a:t>
          </a:r>
        </a:p>
      </dsp:txBody>
      <dsp:txXfrm>
        <a:off x="1522129" y="2361168"/>
        <a:ext cx="8993470" cy="1317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5F9F8-2D83-408A-A7C4-80629DD84D7F}">
      <dsp:nvSpPr>
        <dsp:cNvPr id="0" name=""/>
        <dsp:cNvSpPr/>
      </dsp:nvSpPr>
      <dsp:spPr>
        <a:xfrm>
          <a:off x="0" y="2853"/>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2DD09-49FE-47E4-9756-206AF3F87191}">
      <dsp:nvSpPr>
        <dsp:cNvPr id="0" name=""/>
        <dsp:cNvSpPr/>
      </dsp:nvSpPr>
      <dsp:spPr>
        <a:xfrm>
          <a:off x="0" y="285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Log in/Log out of the system.</a:t>
          </a:r>
          <a:endParaRPr lang="en-US" sz="2700" kern="1200" dirty="0">
            <a:latin typeface="+mj-lt"/>
          </a:endParaRPr>
        </a:p>
      </dsp:txBody>
      <dsp:txXfrm>
        <a:off x="0" y="2853"/>
        <a:ext cx="6173409" cy="972960"/>
      </dsp:txXfrm>
    </dsp:sp>
    <dsp:sp modelId="{6F78128D-FD36-4DDC-B15B-499071E6EC1E}">
      <dsp:nvSpPr>
        <dsp:cNvPr id="0" name=""/>
        <dsp:cNvSpPr/>
      </dsp:nvSpPr>
      <dsp:spPr>
        <a:xfrm>
          <a:off x="0" y="975813"/>
          <a:ext cx="6173409" cy="0"/>
        </a:xfrm>
        <a:prstGeom prst="line">
          <a:avLst/>
        </a:prstGeom>
        <a:solidFill>
          <a:schemeClr val="accent2">
            <a:hueOff val="-79989"/>
            <a:satOff val="-9677"/>
            <a:lumOff val="-4627"/>
            <a:alphaOff val="0"/>
          </a:schemeClr>
        </a:solidFill>
        <a:ln w="12700" cap="flat" cmpd="sng" algn="ctr">
          <a:solidFill>
            <a:schemeClr val="accent2">
              <a:hueOff val="-79989"/>
              <a:satOff val="-9677"/>
              <a:lumOff val="-4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DD9CC-746A-4109-B4AA-B01F84D28FF1}">
      <dsp:nvSpPr>
        <dsp:cNvPr id="0" name=""/>
        <dsp:cNvSpPr/>
      </dsp:nvSpPr>
      <dsp:spPr>
        <a:xfrm>
          <a:off x="0" y="97581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latin typeface="+mj-lt"/>
            </a:rPr>
            <a:t>C</a:t>
          </a:r>
          <a:r>
            <a:rPr lang="en-US" sz="2700" b="0" i="0" kern="1200" dirty="0">
              <a:latin typeface="+mj-lt"/>
            </a:rPr>
            <a:t>an View/Confirm/Cancel registration.</a:t>
          </a:r>
          <a:endParaRPr lang="en-US" sz="2700" kern="1200" dirty="0">
            <a:latin typeface="+mj-lt"/>
          </a:endParaRPr>
        </a:p>
      </dsp:txBody>
      <dsp:txXfrm>
        <a:off x="0" y="975813"/>
        <a:ext cx="6173409" cy="972960"/>
      </dsp:txXfrm>
    </dsp:sp>
    <dsp:sp modelId="{9F7250C4-1F6D-4BB6-A36B-A96F16792261}">
      <dsp:nvSpPr>
        <dsp:cNvPr id="0" name=""/>
        <dsp:cNvSpPr/>
      </dsp:nvSpPr>
      <dsp:spPr>
        <a:xfrm>
          <a:off x="0" y="1948774"/>
          <a:ext cx="6173409" cy="0"/>
        </a:xfrm>
        <a:prstGeom prst="line">
          <a:avLst/>
        </a:prstGeom>
        <a:solidFill>
          <a:schemeClr val="accent2">
            <a:hueOff val="-159978"/>
            <a:satOff val="-19354"/>
            <a:lumOff val="-9255"/>
            <a:alphaOff val="0"/>
          </a:schemeClr>
        </a:solidFill>
        <a:ln w="12700" cap="flat" cmpd="sng" algn="ctr">
          <a:solidFill>
            <a:schemeClr val="accent2">
              <a:hueOff val="-159978"/>
              <a:satOff val="-19354"/>
              <a:lumOff val="-9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08D73-678B-43B2-A9A3-0BA7601D8140}">
      <dsp:nvSpPr>
        <dsp:cNvPr id="0" name=""/>
        <dsp:cNvSpPr/>
      </dsp:nvSpPr>
      <dsp:spPr>
        <a:xfrm>
          <a:off x="0" y="194877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Admin can manage donations requests.</a:t>
          </a:r>
          <a:endParaRPr lang="en-US" sz="2700" kern="1200" dirty="0">
            <a:latin typeface="+mj-lt"/>
          </a:endParaRPr>
        </a:p>
      </dsp:txBody>
      <dsp:txXfrm>
        <a:off x="0" y="1948774"/>
        <a:ext cx="6173409" cy="972960"/>
      </dsp:txXfrm>
    </dsp:sp>
    <dsp:sp modelId="{C41EC46B-D410-4181-911A-DF7E8B2EF4B0}">
      <dsp:nvSpPr>
        <dsp:cNvPr id="0" name=""/>
        <dsp:cNvSpPr/>
      </dsp:nvSpPr>
      <dsp:spPr>
        <a:xfrm>
          <a:off x="0" y="2921734"/>
          <a:ext cx="6173409" cy="0"/>
        </a:xfrm>
        <a:prstGeom prst="line">
          <a:avLst/>
        </a:prstGeom>
        <a:solidFill>
          <a:schemeClr val="accent2">
            <a:hueOff val="-239967"/>
            <a:satOff val="-29031"/>
            <a:lumOff val="-13882"/>
            <a:alphaOff val="0"/>
          </a:schemeClr>
        </a:solidFill>
        <a:ln w="12700" cap="flat" cmpd="sng" algn="ctr">
          <a:solidFill>
            <a:schemeClr val="accent2">
              <a:hueOff val="-239967"/>
              <a:satOff val="-29031"/>
              <a:lumOff val="-13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715F5-7136-4C0D-90B5-AC66865E3792}">
      <dsp:nvSpPr>
        <dsp:cNvPr id="0" name=""/>
        <dsp:cNvSpPr/>
      </dsp:nvSpPr>
      <dsp:spPr>
        <a:xfrm>
          <a:off x="0" y="292173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manage users and their details.</a:t>
          </a:r>
          <a:endParaRPr lang="en-US" sz="2700" kern="1200" dirty="0">
            <a:latin typeface="+mj-lt"/>
          </a:endParaRPr>
        </a:p>
      </dsp:txBody>
      <dsp:txXfrm>
        <a:off x="0" y="2921734"/>
        <a:ext cx="6173409" cy="972960"/>
      </dsp:txXfrm>
    </dsp:sp>
    <dsp:sp modelId="{54AC2F29-BD03-499E-9ED8-2E02A9E83B97}">
      <dsp:nvSpPr>
        <dsp:cNvPr id="0" name=""/>
        <dsp:cNvSpPr/>
      </dsp:nvSpPr>
      <dsp:spPr>
        <a:xfrm>
          <a:off x="0" y="3894694"/>
          <a:ext cx="6173409" cy="0"/>
        </a:xfrm>
        <a:prstGeom prst="line">
          <a:avLst/>
        </a:prstGeom>
        <a:solidFill>
          <a:schemeClr val="accent2">
            <a:hueOff val="-319956"/>
            <a:satOff val="-38708"/>
            <a:lumOff val="-18510"/>
            <a:alphaOff val="0"/>
          </a:schemeClr>
        </a:solidFill>
        <a:ln w="12700" cap="flat" cmpd="sng" algn="ctr">
          <a:solidFill>
            <a:schemeClr val="accent2">
              <a:hueOff val="-319956"/>
              <a:satOff val="-38708"/>
              <a:lumOff val="-18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55F19-7F90-49CB-BFE1-751AD4FB75D8}">
      <dsp:nvSpPr>
        <dsp:cNvPr id="0" name=""/>
        <dsp:cNvSpPr/>
      </dsp:nvSpPr>
      <dsp:spPr>
        <a:xfrm>
          <a:off x="0" y="389469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change password.</a:t>
          </a:r>
          <a:endParaRPr lang="en-US" sz="2700" kern="1200" dirty="0">
            <a:latin typeface="+mj-lt"/>
          </a:endParaRPr>
        </a:p>
      </dsp:txBody>
      <dsp:txXfrm>
        <a:off x="0" y="3894694"/>
        <a:ext cx="6173409" cy="972960"/>
      </dsp:txXfrm>
    </dsp:sp>
    <dsp:sp modelId="{DDC0B39C-FA7D-4FCC-A6A9-141383189B86}">
      <dsp:nvSpPr>
        <dsp:cNvPr id="0" name=""/>
        <dsp:cNvSpPr/>
      </dsp:nvSpPr>
      <dsp:spPr>
        <a:xfrm>
          <a:off x="0" y="4867655"/>
          <a:ext cx="6173409" cy="0"/>
        </a:xfrm>
        <a:prstGeom prst="line">
          <a:avLst/>
        </a:prstGeom>
        <a:solidFill>
          <a:schemeClr val="accent2">
            <a:hueOff val="-399945"/>
            <a:satOff val="-48385"/>
            <a:lumOff val="-23137"/>
            <a:alphaOff val="0"/>
          </a:schemeClr>
        </a:solidFill>
        <a:ln w="12700" cap="flat" cmpd="sng" algn="ctr">
          <a:solidFill>
            <a:schemeClr val="accent2">
              <a:hueOff val="-399945"/>
              <a:satOff val="-48385"/>
              <a:lumOff val="-2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94DA0-A226-40EC-B9BC-0F10D4C05FFE}">
      <dsp:nvSpPr>
        <dsp:cNvPr id="0" name=""/>
        <dsp:cNvSpPr/>
      </dsp:nvSpPr>
      <dsp:spPr>
        <a:xfrm>
          <a:off x="0" y="4867655"/>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manage “My Profiles”.</a:t>
          </a:r>
          <a:endParaRPr lang="en-US" sz="2700" kern="1200" dirty="0">
            <a:latin typeface="+mj-lt"/>
          </a:endParaRPr>
        </a:p>
      </dsp:txBody>
      <dsp:txXfrm>
        <a:off x="0" y="4867655"/>
        <a:ext cx="6173409" cy="972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93C2C-3B71-422A-A865-AACC168F9D69}">
      <dsp:nvSpPr>
        <dsp:cNvPr id="0" name=""/>
        <dsp:cNvSpPr/>
      </dsp:nvSpPr>
      <dsp:spPr>
        <a:xfrm>
          <a:off x="0" y="2853"/>
          <a:ext cx="617340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A5135-92B1-4427-9D87-8C0FAE4BCF46}">
      <dsp:nvSpPr>
        <dsp:cNvPr id="0" name=""/>
        <dsp:cNvSpPr/>
      </dsp:nvSpPr>
      <dsp:spPr>
        <a:xfrm>
          <a:off x="0" y="285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log in/log out of the system</a:t>
          </a:r>
          <a:r>
            <a:rPr lang="en-US" sz="2700" b="0" i="0" kern="1200" dirty="0"/>
            <a:t>.</a:t>
          </a:r>
          <a:endParaRPr lang="en-US" sz="2700" kern="1200" dirty="0"/>
        </a:p>
      </dsp:txBody>
      <dsp:txXfrm>
        <a:off x="0" y="2853"/>
        <a:ext cx="6173409" cy="972960"/>
      </dsp:txXfrm>
    </dsp:sp>
    <dsp:sp modelId="{A5199DE5-5BC0-4D3B-8A43-4F829C4FBCEC}">
      <dsp:nvSpPr>
        <dsp:cNvPr id="0" name=""/>
        <dsp:cNvSpPr/>
      </dsp:nvSpPr>
      <dsp:spPr>
        <a:xfrm>
          <a:off x="0" y="975813"/>
          <a:ext cx="6173409" cy="0"/>
        </a:xfrm>
        <a:prstGeom prst="line">
          <a:avLst/>
        </a:prstGeom>
        <a:solidFill>
          <a:schemeClr val="accent2">
            <a:hueOff val="-79989"/>
            <a:satOff val="-9677"/>
            <a:lumOff val="-4627"/>
            <a:alphaOff val="0"/>
          </a:schemeClr>
        </a:solidFill>
        <a:ln w="12700" cap="flat" cmpd="sng" algn="ctr">
          <a:solidFill>
            <a:schemeClr val="accent2">
              <a:hueOff val="-79989"/>
              <a:satOff val="-9677"/>
              <a:lumOff val="-4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AB2E6-FD4C-4285-AC31-6F7E6187E70C}">
      <dsp:nvSpPr>
        <dsp:cNvPr id="0" name=""/>
        <dsp:cNvSpPr/>
      </dsp:nvSpPr>
      <dsp:spPr>
        <a:xfrm>
          <a:off x="0" y="975813"/>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manage “My profile”.</a:t>
          </a:r>
          <a:endParaRPr lang="en-US" sz="2700" kern="1200" dirty="0">
            <a:latin typeface="+mj-lt"/>
          </a:endParaRPr>
        </a:p>
      </dsp:txBody>
      <dsp:txXfrm>
        <a:off x="0" y="975813"/>
        <a:ext cx="6173409" cy="972960"/>
      </dsp:txXfrm>
    </dsp:sp>
    <dsp:sp modelId="{036ECB10-9ACB-446A-9045-8D2C05FFA25F}">
      <dsp:nvSpPr>
        <dsp:cNvPr id="0" name=""/>
        <dsp:cNvSpPr/>
      </dsp:nvSpPr>
      <dsp:spPr>
        <a:xfrm>
          <a:off x="0" y="1948774"/>
          <a:ext cx="6173409" cy="0"/>
        </a:xfrm>
        <a:prstGeom prst="line">
          <a:avLst/>
        </a:prstGeom>
        <a:solidFill>
          <a:schemeClr val="accent2">
            <a:hueOff val="-159978"/>
            <a:satOff val="-19354"/>
            <a:lumOff val="-9255"/>
            <a:alphaOff val="0"/>
          </a:schemeClr>
        </a:solidFill>
        <a:ln w="12700" cap="flat" cmpd="sng" algn="ctr">
          <a:solidFill>
            <a:schemeClr val="accent2">
              <a:hueOff val="-159978"/>
              <a:satOff val="-19354"/>
              <a:lumOff val="-9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782E4-7F1D-4B4D-9077-8672F40891DD}">
      <dsp:nvSpPr>
        <dsp:cNvPr id="0" name=""/>
        <dsp:cNvSpPr/>
      </dsp:nvSpPr>
      <dsp:spPr>
        <a:xfrm>
          <a:off x="0" y="194877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change password.</a:t>
          </a:r>
          <a:endParaRPr lang="en-US" sz="2700" kern="1200" dirty="0">
            <a:latin typeface="+mj-lt"/>
          </a:endParaRPr>
        </a:p>
      </dsp:txBody>
      <dsp:txXfrm>
        <a:off x="0" y="1948774"/>
        <a:ext cx="6173409" cy="972960"/>
      </dsp:txXfrm>
    </dsp:sp>
    <dsp:sp modelId="{41DE1786-FB37-42BE-92BF-939C7C31E78B}">
      <dsp:nvSpPr>
        <dsp:cNvPr id="0" name=""/>
        <dsp:cNvSpPr/>
      </dsp:nvSpPr>
      <dsp:spPr>
        <a:xfrm>
          <a:off x="0" y="2921734"/>
          <a:ext cx="6173409" cy="0"/>
        </a:xfrm>
        <a:prstGeom prst="line">
          <a:avLst/>
        </a:prstGeom>
        <a:solidFill>
          <a:schemeClr val="accent2">
            <a:hueOff val="-239967"/>
            <a:satOff val="-29031"/>
            <a:lumOff val="-13882"/>
            <a:alphaOff val="0"/>
          </a:schemeClr>
        </a:solidFill>
        <a:ln w="12700" cap="flat" cmpd="sng" algn="ctr">
          <a:solidFill>
            <a:schemeClr val="accent2">
              <a:hueOff val="-239967"/>
              <a:satOff val="-29031"/>
              <a:lumOff val="-13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97A6F-210A-4A6A-B0B0-57A78104A557}">
      <dsp:nvSpPr>
        <dsp:cNvPr id="0" name=""/>
        <dsp:cNvSpPr/>
      </dsp:nvSpPr>
      <dsp:spPr>
        <a:xfrm>
          <a:off x="0" y="292173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order </a:t>
          </a:r>
          <a:r>
            <a:rPr lang="en-US" sz="2700" kern="1200" dirty="0">
              <a:latin typeface="+mj-lt"/>
            </a:rPr>
            <a:t>f</a:t>
          </a:r>
          <a:r>
            <a:rPr lang="en-US" sz="2700" b="0" i="0" kern="1200" dirty="0">
              <a:latin typeface="+mj-lt"/>
            </a:rPr>
            <a:t>ood.</a:t>
          </a:r>
          <a:endParaRPr lang="en-US" sz="2700" kern="1200" dirty="0">
            <a:latin typeface="+mj-lt"/>
          </a:endParaRPr>
        </a:p>
      </dsp:txBody>
      <dsp:txXfrm>
        <a:off x="0" y="2921734"/>
        <a:ext cx="6173409" cy="972960"/>
      </dsp:txXfrm>
    </dsp:sp>
    <dsp:sp modelId="{52426D79-C7BA-4843-91D2-2FD2250F5326}">
      <dsp:nvSpPr>
        <dsp:cNvPr id="0" name=""/>
        <dsp:cNvSpPr/>
      </dsp:nvSpPr>
      <dsp:spPr>
        <a:xfrm>
          <a:off x="0" y="3894694"/>
          <a:ext cx="6173409" cy="0"/>
        </a:xfrm>
        <a:prstGeom prst="line">
          <a:avLst/>
        </a:prstGeom>
        <a:solidFill>
          <a:schemeClr val="accent2">
            <a:hueOff val="-319956"/>
            <a:satOff val="-38708"/>
            <a:lumOff val="-18510"/>
            <a:alphaOff val="0"/>
          </a:schemeClr>
        </a:solidFill>
        <a:ln w="12700" cap="flat" cmpd="sng" algn="ctr">
          <a:solidFill>
            <a:schemeClr val="accent2">
              <a:hueOff val="-319956"/>
              <a:satOff val="-38708"/>
              <a:lumOff val="-18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77C3C-ADB3-4024-8B03-A3232B8083F2}">
      <dsp:nvSpPr>
        <dsp:cNvPr id="0" name=""/>
        <dsp:cNvSpPr/>
      </dsp:nvSpPr>
      <dsp:spPr>
        <a:xfrm>
          <a:off x="0" y="3894694"/>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donate food.</a:t>
          </a:r>
          <a:endParaRPr lang="en-US" sz="2700" kern="1200" dirty="0">
            <a:latin typeface="+mj-lt"/>
          </a:endParaRPr>
        </a:p>
      </dsp:txBody>
      <dsp:txXfrm>
        <a:off x="0" y="3894694"/>
        <a:ext cx="6173409" cy="972960"/>
      </dsp:txXfrm>
    </dsp:sp>
    <dsp:sp modelId="{6085D34A-08E6-4B52-9BFE-412BABDC54AA}">
      <dsp:nvSpPr>
        <dsp:cNvPr id="0" name=""/>
        <dsp:cNvSpPr/>
      </dsp:nvSpPr>
      <dsp:spPr>
        <a:xfrm>
          <a:off x="0" y="4867655"/>
          <a:ext cx="6173409" cy="0"/>
        </a:xfrm>
        <a:prstGeom prst="line">
          <a:avLst/>
        </a:prstGeom>
        <a:solidFill>
          <a:schemeClr val="accent2">
            <a:hueOff val="-399945"/>
            <a:satOff val="-48385"/>
            <a:lumOff val="-23137"/>
            <a:alphaOff val="0"/>
          </a:schemeClr>
        </a:solidFill>
        <a:ln w="12700" cap="flat" cmpd="sng" algn="ctr">
          <a:solidFill>
            <a:schemeClr val="accent2">
              <a:hueOff val="-399945"/>
              <a:satOff val="-48385"/>
              <a:lumOff val="-23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978F6-380A-403C-B191-F46F6A01A90A}">
      <dsp:nvSpPr>
        <dsp:cNvPr id="0" name=""/>
        <dsp:cNvSpPr/>
      </dsp:nvSpPr>
      <dsp:spPr>
        <a:xfrm>
          <a:off x="0" y="4867655"/>
          <a:ext cx="6173409" cy="97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latin typeface="+mj-lt"/>
            </a:rPr>
            <a:t>Can share the photos of the donating </a:t>
          </a:r>
          <a:r>
            <a:rPr lang="en-US" sz="2700" kern="1200" dirty="0">
              <a:latin typeface="+mj-lt"/>
            </a:rPr>
            <a:t>food.</a:t>
          </a:r>
        </a:p>
      </dsp:txBody>
      <dsp:txXfrm>
        <a:off x="0" y="4867655"/>
        <a:ext cx="6173409" cy="9729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E2353-86B6-485A-BB27-5D906422B66D}"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233D9-6348-43F6-AB0E-FF133098F47F}" type="slidenum">
              <a:rPr lang="en-US" smtClean="0"/>
              <a:t>‹#›</a:t>
            </a:fld>
            <a:endParaRPr lang="en-US"/>
          </a:p>
        </p:txBody>
      </p:sp>
    </p:spTree>
    <p:extLst>
      <p:ext uri="{BB962C8B-B14F-4D97-AF65-F5344CB8AC3E}">
        <p14:creationId xmlns:p14="http://schemas.microsoft.com/office/powerpoint/2010/main" val="209358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233D9-6348-43F6-AB0E-FF133098F47F}" type="slidenum">
              <a:rPr lang="en-US" smtClean="0"/>
              <a:t>1</a:t>
            </a:fld>
            <a:endParaRPr lang="en-US"/>
          </a:p>
        </p:txBody>
      </p:sp>
    </p:spTree>
    <p:extLst>
      <p:ext uri="{BB962C8B-B14F-4D97-AF65-F5344CB8AC3E}">
        <p14:creationId xmlns:p14="http://schemas.microsoft.com/office/powerpoint/2010/main" val="296847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9/7/2022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773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461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870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623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857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147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434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119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2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00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9/7/2022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119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9/7/2022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3079236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3" name="Rectangle 33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5" name="Rectangle 334">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7" name="Top Left">
            <a:extLst>
              <a:ext uri="{FF2B5EF4-FFF2-40B4-BE49-F238E27FC236}">
                <a16:creationId xmlns:a16="http://schemas.microsoft.com/office/drawing/2014/main" id="{7092E392-4FB7-4E2D-928D-EFC63D148E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38" name="Freeform: Shape 337">
              <a:extLst>
                <a:ext uri="{FF2B5EF4-FFF2-40B4-BE49-F238E27FC236}">
                  <a16:creationId xmlns:a16="http://schemas.microsoft.com/office/drawing/2014/main" id="{9B57026F-1936-4B50-9E5F-0037B748B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9" name="Freeform: Shape 338">
              <a:extLst>
                <a:ext uri="{FF2B5EF4-FFF2-40B4-BE49-F238E27FC236}">
                  <a16:creationId xmlns:a16="http://schemas.microsoft.com/office/drawing/2014/main" id="{31C2FEB5-C2DC-4FDF-9FE5-407608D6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40" name="Freeform: Shape 339">
              <a:extLst>
                <a:ext uri="{FF2B5EF4-FFF2-40B4-BE49-F238E27FC236}">
                  <a16:creationId xmlns:a16="http://schemas.microsoft.com/office/drawing/2014/main" id="{60B00B9B-BAB1-4074-A3AF-13B08F4E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41" name="Freeform: Shape 340">
              <a:extLst>
                <a:ext uri="{FF2B5EF4-FFF2-40B4-BE49-F238E27FC236}">
                  <a16:creationId xmlns:a16="http://schemas.microsoft.com/office/drawing/2014/main" id="{0B6DF209-B3F7-4699-802B-4BE21113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42" name="Freeform: Shape 341">
              <a:extLst>
                <a:ext uri="{FF2B5EF4-FFF2-40B4-BE49-F238E27FC236}">
                  <a16:creationId xmlns:a16="http://schemas.microsoft.com/office/drawing/2014/main" id="{C45FFE10-7D64-45F0-B227-92979752A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43" name="Freeform: Shape 342">
              <a:extLst>
                <a:ext uri="{FF2B5EF4-FFF2-40B4-BE49-F238E27FC236}">
                  <a16:creationId xmlns:a16="http://schemas.microsoft.com/office/drawing/2014/main" id="{4395C91B-6EED-4F5B-8873-5E0AA757F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4" name="Freeform: Shape 343">
              <a:extLst>
                <a:ext uri="{FF2B5EF4-FFF2-40B4-BE49-F238E27FC236}">
                  <a16:creationId xmlns:a16="http://schemas.microsoft.com/office/drawing/2014/main" id="{248D099A-D8DD-4FBA-AF53-928CE633C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45" name="Freeform: Shape 344">
              <a:extLst>
                <a:ext uri="{FF2B5EF4-FFF2-40B4-BE49-F238E27FC236}">
                  <a16:creationId xmlns:a16="http://schemas.microsoft.com/office/drawing/2014/main" id="{1F857259-D6C4-41F7-82DC-37816E8AD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AB995EB-4102-97BD-717C-C82F8FFB987F}"/>
              </a:ext>
            </a:extLst>
          </p:cNvPr>
          <p:cNvSpPr>
            <a:spLocks noGrp="1"/>
          </p:cNvSpPr>
          <p:nvPr>
            <p:ph type="ctrTitle"/>
          </p:nvPr>
        </p:nvSpPr>
        <p:spPr>
          <a:xfrm>
            <a:off x="1005654" y="744909"/>
            <a:ext cx="5132388" cy="2159065"/>
          </a:xfrm>
        </p:spPr>
        <p:txBody>
          <a:bodyPr vert="horz" lIns="91440" tIns="45720" rIns="91440" bIns="45720" rtlCol="0" anchor="b">
            <a:normAutofit/>
          </a:bodyPr>
          <a:lstStyle/>
          <a:p>
            <a:pPr algn="l"/>
            <a:r>
              <a:rPr lang="en-US" sz="5400" kern="1200" dirty="0">
                <a:solidFill>
                  <a:schemeClr val="tx2"/>
                </a:solidFill>
                <a:latin typeface="+mj-lt"/>
                <a:ea typeface="+mj-ea"/>
                <a:cs typeface="+mj-cs"/>
              </a:rPr>
              <a:t>	SWIZO</a:t>
            </a:r>
          </a:p>
        </p:txBody>
      </p:sp>
      <p:sp>
        <p:nvSpPr>
          <p:cNvPr id="3" name="Subtitle 2">
            <a:extLst>
              <a:ext uri="{FF2B5EF4-FFF2-40B4-BE49-F238E27FC236}">
                <a16:creationId xmlns:a16="http://schemas.microsoft.com/office/drawing/2014/main" id="{9057A1F5-AF52-F471-6D8C-69142F9BBD89}"/>
              </a:ext>
            </a:extLst>
          </p:cNvPr>
          <p:cNvSpPr>
            <a:spLocks noGrp="1"/>
          </p:cNvSpPr>
          <p:nvPr>
            <p:ph type="subTitle" idx="1"/>
          </p:nvPr>
        </p:nvSpPr>
        <p:spPr>
          <a:xfrm>
            <a:off x="1012785" y="2902834"/>
            <a:ext cx="5132387" cy="3226256"/>
          </a:xfrm>
        </p:spPr>
        <p:txBody>
          <a:bodyPr vert="horz" lIns="91440" tIns="45720" rIns="91440" bIns="45720" rtlCol="0" anchor="t">
            <a:normAutofit/>
          </a:bodyPr>
          <a:lstStyle/>
          <a:p>
            <a:pPr algn="l"/>
            <a:r>
              <a:rPr lang="en-US" sz="2200" kern="1200" dirty="0">
                <a:solidFill>
                  <a:schemeClr val="tx2"/>
                </a:solidFill>
                <a:latin typeface="+mj-lt"/>
                <a:ea typeface="+mn-ea"/>
                <a:cs typeface="+mn-cs"/>
              </a:rPr>
              <a:t>Food delivery &amp; Donating Website</a:t>
            </a:r>
          </a:p>
          <a:p>
            <a:pPr algn="l"/>
            <a:r>
              <a:rPr lang="en-US" sz="2200" kern="1200" dirty="0">
                <a:solidFill>
                  <a:schemeClr val="tx2"/>
                </a:solidFill>
                <a:latin typeface="+mj-lt"/>
                <a:ea typeface="+mn-ea"/>
                <a:cs typeface="+mn-cs"/>
              </a:rPr>
              <a:t>(Annam Para brahma Swaroopam)</a:t>
            </a:r>
          </a:p>
        </p:txBody>
      </p:sp>
      <p:pic>
        <p:nvPicPr>
          <p:cNvPr id="17" name="Picture 16">
            <a:extLst>
              <a:ext uri="{FF2B5EF4-FFF2-40B4-BE49-F238E27FC236}">
                <a16:creationId xmlns:a16="http://schemas.microsoft.com/office/drawing/2014/main" id="{4B7710F4-2DA8-758F-F6A1-714757026F42}"/>
              </a:ext>
            </a:extLst>
          </p:cNvPr>
          <p:cNvPicPr>
            <a:picLocks noChangeAspect="1"/>
          </p:cNvPicPr>
          <p:nvPr/>
        </p:nvPicPr>
        <p:blipFill rotWithShape="1">
          <a:blip r:embed="rId3"/>
          <a:srcRect r="249" b="-1"/>
          <a:stretch/>
        </p:blipFill>
        <p:spPr>
          <a:xfrm>
            <a:off x="6210578" y="564635"/>
            <a:ext cx="5430559" cy="543055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347" name="Bottom Right">
            <a:extLst>
              <a:ext uri="{FF2B5EF4-FFF2-40B4-BE49-F238E27FC236}">
                <a16:creationId xmlns:a16="http://schemas.microsoft.com/office/drawing/2014/main" id="{A7C60A7A-4212-46AC-80A2-DE231DD3D1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48" name="Freeform: Shape 347">
              <a:extLst>
                <a:ext uri="{FF2B5EF4-FFF2-40B4-BE49-F238E27FC236}">
                  <a16:creationId xmlns:a16="http://schemas.microsoft.com/office/drawing/2014/main" id="{7EDA875D-6B8A-4B32-89EB-F4CD6D1FC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49" name="Graphic 157">
              <a:extLst>
                <a:ext uri="{FF2B5EF4-FFF2-40B4-BE49-F238E27FC236}">
                  <a16:creationId xmlns:a16="http://schemas.microsoft.com/office/drawing/2014/main" id="{AA7D7CCE-E90B-483E-AFF7-CF95CABC97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51" name="Freeform: Shape 350">
                <a:extLst>
                  <a:ext uri="{FF2B5EF4-FFF2-40B4-BE49-F238E27FC236}">
                    <a16:creationId xmlns:a16="http://schemas.microsoft.com/office/drawing/2014/main" id="{67F2D919-84B6-4EC4-87F5-BDFF145BB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2" name="Freeform: Shape 351">
                <a:extLst>
                  <a:ext uri="{FF2B5EF4-FFF2-40B4-BE49-F238E27FC236}">
                    <a16:creationId xmlns:a16="http://schemas.microsoft.com/office/drawing/2014/main" id="{65C8244C-685B-42CF-B028-C7ADE067C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3" name="Freeform: Shape 352">
                <a:extLst>
                  <a:ext uri="{FF2B5EF4-FFF2-40B4-BE49-F238E27FC236}">
                    <a16:creationId xmlns:a16="http://schemas.microsoft.com/office/drawing/2014/main" id="{0420B7EF-9249-4974-A978-AAD55C81B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4" name="Freeform: Shape 353">
                <a:extLst>
                  <a:ext uri="{FF2B5EF4-FFF2-40B4-BE49-F238E27FC236}">
                    <a16:creationId xmlns:a16="http://schemas.microsoft.com/office/drawing/2014/main" id="{05BD8B59-E1C0-4320-BFC1-66D139E80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5" name="Freeform: Shape 354">
                <a:extLst>
                  <a:ext uri="{FF2B5EF4-FFF2-40B4-BE49-F238E27FC236}">
                    <a16:creationId xmlns:a16="http://schemas.microsoft.com/office/drawing/2014/main" id="{A983471C-A7FE-4ED8-BE9B-601CEC61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6" name="Freeform: Shape 355">
                <a:extLst>
                  <a:ext uri="{FF2B5EF4-FFF2-40B4-BE49-F238E27FC236}">
                    <a16:creationId xmlns:a16="http://schemas.microsoft.com/office/drawing/2014/main" id="{E8B842F2-803D-4F74-BBF6-6965BC0F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7" name="Freeform: Shape 356">
                <a:extLst>
                  <a:ext uri="{FF2B5EF4-FFF2-40B4-BE49-F238E27FC236}">
                    <a16:creationId xmlns:a16="http://schemas.microsoft.com/office/drawing/2014/main" id="{94ECDF1E-AE5F-46C4-A134-C28C6D6B7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50" name="Freeform: Shape 349">
              <a:extLst>
                <a:ext uri="{FF2B5EF4-FFF2-40B4-BE49-F238E27FC236}">
                  <a16:creationId xmlns:a16="http://schemas.microsoft.com/office/drawing/2014/main" id="{C0E491A0-7D49-4A1F-B2DB-C94F56329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59"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15507" y="3369564"/>
            <a:ext cx="118872" cy="118872"/>
            <a:chOff x="1175347" y="3733800"/>
            <a:chExt cx="118872" cy="118872"/>
          </a:xfrm>
        </p:grpSpPr>
        <p:cxnSp>
          <p:nvCxnSpPr>
            <p:cNvPr id="360" name="Straight Connector 359">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1" name="Straight Connector 360">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6" name="TextBox 5">
            <a:extLst>
              <a:ext uri="{FF2B5EF4-FFF2-40B4-BE49-F238E27FC236}">
                <a16:creationId xmlns:a16="http://schemas.microsoft.com/office/drawing/2014/main" id="{1914B252-0D35-659D-15D9-5703EA5AA951}"/>
              </a:ext>
            </a:extLst>
          </p:cNvPr>
          <p:cNvSpPr txBox="1"/>
          <p:nvPr/>
        </p:nvSpPr>
        <p:spPr>
          <a:xfrm>
            <a:off x="-634482" y="4508261"/>
            <a:ext cx="7224775" cy="1785104"/>
          </a:xfrm>
          <a:prstGeom prst="rect">
            <a:avLst/>
          </a:prstGeom>
          <a:noFill/>
        </p:spPr>
        <p:txBody>
          <a:bodyPr wrap="square">
            <a:spAutoFit/>
          </a:bodyPr>
          <a:lstStyle/>
          <a:p>
            <a:pPr algn="ctr">
              <a:spcAft>
                <a:spcPts val="600"/>
              </a:spcAft>
            </a:pPr>
            <a:r>
              <a:rPr lang="en-US" dirty="0">
                <a:latin typeface="Garamond" panose="02020404030301010803" pitchFamily="18" charset="0"/>
              </a:rPr>
              <a:t>By</a:t>
            </a:r>
          </a:p>
          <a:p>
            <a:pPr algn="ctr">
              <a:spcAft>
                <a:spcPts val="600"/>
              </a:spcAft>
            </a:pPr>
            <a:r>
              <a:rPr lang="en-US" dirty="0">
                <a:latin typeface="Garamond" panose="02020404030301010803" pitchFamily="18" charset="0"/>
              </a:rPr>
              <a:t>2010030055 – Gande Saiteja</a:t>
            </a:r>
          </a:p>
          <a:p>
            <a:pPr algn="ctr">
              <a:spcAft>
                <a:spcPts val="600"/>
              </a:spcAft>
            </a:pPr>
            <a:r>
              <a:rPr lang="en-US" dirty="0">
                <a:latin typeface="Garamond" panose="02020404030301010803" pitchFamily="18" charset="0"/>
              </a:rPr>
              <a:t>2010030272 – Gilla Samanth</a:t>
            </a:r>
          </a:p>
          <a:p>
            <a:pPr algn="ctr">
              <a:spcAft>
                <a:spcPts val="600"/>
              </a:spcAft>
            </a:pPr>
            <a:r>
              <a:rPr lang="en-US" dirty="0">
                <a:latin typeface="Garamond" panose="02020404030301010803" pitchFamily="18" charset="0"/>
              </a:rPr>
              <a:t>2010030236 – Mohammed Adnan</a:t>
            </a:r>
          </a:p>
          <a:p>
            <a:pPr algn="ctr">
              <a:spcAft>
                <a:spcPts val="600"/>
              </a:spcAft>
            </a:pPr>
            <a:r>
              <a:rPr lang="en-IN" dirty="0">
                <a:latin typeface="Garamond" panose="02020404030301010803" pitchFamily="18" charset="0"/>
              </a:rPr>
              <a:t>2010030452 – Mohammad Fauzaan Pasha</a:t>
            </a:r>
          </a:p>
        </p:txBody>
      </p:sp>
    </p:spTree>
    <p:extLst>
      <p:ext uri="{BB962C8B-B14F-4D97-AF65-F5344CB8AC3E}">
        <p14:creationId xmlns:p14="http://schemas.microsoft.com/office/powerpoint/2010/main" val="151455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9613-554C-9C6A-844F-6DE266933CAC}"/>
              </a:ext>
            </a:extLst>
          </p:cNvPr>
          <p:cNvSpPr>
            <a:spLocks noGrp="1"/>
          </p:cNvSpPr>
          <p:nvPr>
            <p:ph type="title"/>
          </p:nvPr>
        </p:nvSpPr>
        <p:spPr/>
        <p:txBody>
          <a:bodyPr/>
          <a:lstStyle/>
          <a:p>
            <a:r>
              <a:rPr lang="en-US" u="sng" dirty="0"/>
              <a:t>Flow diagrams</a:t>
            </a:r>
          </a:p>
        </p:txBody>
      </p:sp>
      <p:pic>
        <p:nvPicPr>
          <p:cNvPr id="5" name="Content Placeholder 4">
            <a:extLst>
              <a:ext uri="{FF2B5EF4-FFF2-40B4-BE49-F238E27FC236}">
                <a16:creationId xmlns:a16="http://schemas.microsoft.com/office/drawing/2014/main" id="{B566C185-4731-0CD9-7B97-CFFFD71441F3}"/>
              </a:ext>
            </a:extLst>
          </p:cNvPr>
          <p:cNvPicPr>
            <a:picLocks noGrp="1" noChangeAspect="1"/>
          </p:cNvPicPr>
          <p:nvPr>
            <p:ph idx="1"/>
          </p:nvPr>
        </p:nvPicPr>
        <p:blipFill>
          <a:blip r:embed="rId2"/>
          <a:stretch>
            <a:fillRect/>
          </a:stretch>
        </p:blipFill>
        <p:spPr>
          <a:xfrm>
            <a:off x="682405" y="2192208"/>
            <a:ext cx="3477110" cy="3991532"/>
          </a:xfrm>
        </p:spPr>
      </p:pic>
      <p:pic>
        <p:nvPicPr>
          <p:cNvPr id="7" name="Picture 6">
            <a:extLst>
              <a:ext uri="{FF2B5EF4-FFF2-40B4-BE49-F238E27FC236}">
                <a16:creationId xmlns:a16="http://schemas.microsoft.com/office/drawing/2014/main" id="{82887812-E324-03F9-E35F-E84A6D3F1A67}"/>
              </a:ext>
            </a:extLst>
          </p:cNvPr>
          <p:cNvPicPr>
            <a:picLocks noChangeAspect="1"/>
          </p:cNvPicPr>
          <p:nvPr/>
        </p:nvPicPr>
        <p:blipFill>
          <a:blip r:embed="rId3"/>
          <a:stretch>
            <a:fillRect/>
          </a:stretch>
        </p:blipFill>
        <p:spPr>
          <a:xfrm>
            <a:off x="6096000" y="4137300"/>
            <a:ext cx="4514353" cy="2355575"/>
          </a:xfrm>
          <a:prstGeom prst="rect">
            <a:avLst/>
          </a:prstGeom>
        </p:spPr>
      </p:pic>
      <p:pic>
        <p:nvPicPr>
          <p:cNvPr id="9" name="Picture 8">
            <a:extLst>
              <a:ext uri="{FF2B5EF4-FFF2-40B4-BE49-F238E27FC236}">
                <a16:creationId xmlns:a16="http://schemas.microsoft.com/office/drawing/2014/main" id="{5864545A-CC4F-67ED-9ED6-F2A46736896C}"/>
              </a:ext>
            </a:extLst>
          </p:cNvPr>
          <p:cNvPicPr>
            <a:picLocks noChangeAspect="1"/>
          </p:cNvPicPr>
          <p:nvPr/>
        </p:nvPicPr>
        <p:blipFill>
          <a:blip r:embed="rId4"/>
          <a:stretch>
            <a:fillRect/>
          </a:stretch>
        </p:blipFill>
        <p:spPr>
          <a:xfrm>
            <a:off x="5931673" y="323562"/>
            <a:ext cx="4699221" cy="2973788"/>
          </a:xfrm>
          <a:prstGeom prst="rect">
            <a:avLst/>
          </a:prstGeom>
        </p:spPr>
      </p:pic>
      <p:cxnSp>
        <p:nvCxnSpPr>
          <p:cNvPr id="11" name="Straight Arrow Connector 10">
            <a:extLst>
              <a:ext uri="{FF2B5EF4-FFF2-40B4-BE49-F238E27FC236}">
                <a16:creationId xmlns:a16="http://schemas.microsoft.com/office/drawing/2014/main" id="{15219DD1-0F5D-6514-AB36-D5BA4F021D7B}"/>
              </a:ext>
            </a:extLst>
          </p:cNvPr>
          <p:cNvCxnSpPr>
            <a:stCxn id="5" idx="3"/>
            <a:endCxn id="7" idx="1"/>
          </p:cNvCxnSpPr>
          <p:nvPr/>
        </p:nvCxnSpPr>
        <p:spPr>
          <a:xfrm>
            <a:off x="4159515" y="4187974"/>
            <a:ext cx="1936485" cy="112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BF15A9C-64F3-4693-E4BE-8021BD13F741}"/>
              </a:ext>
            </a:extLst>
          </p:cNvPr>
          <p:cNvCxnSpPr>
            <a:cxnSpLocks/>
          </p:cNvCxnSpPr>
          <p:nvPr/>
        </p:nvCxnSpPr>
        <p:spPr>
          <a:xfrm flipV="1">
            <a:off x="4159515" y="2110572"/>
            <a:ext cx="1772158" cy="168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C0D504-3E9D-FE55-E474-F1F92587AD8F}"/>
              </a:ext>
            </a:extLst>
          </p:cNvPr>
          <p:cNvCxnSpPr>
            <a:cxnSpLocks/>
          </p:cNvCxnSpPr>
          <p:nvPr/>
        </p:nvCxnSpPr>
        <p:spPr>
          <a:xfrm>
            <a:off x="5081155" y="473825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6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 name="Top Left">
            <a:extLst>
              <a:ext uri="{FF2B5EF4-FFF2-40B4-BE49-F238E27FC236}">
                <a16:creationId xmlns:a16="http://schemas.microsoft.com/office/drawing/2014/main" id="{6F410C21-CD43-45A5-A726-CF8B01FD88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52" name="Freeform: Shape 51">
              <a:extLst>
                <a:ext uri="{FF2B5EF4-FFF2-40B4-BE49-F238E27FC236}">
                  <a16:creationId xmlns:a16="http://schemas.microsoft.com/office/drawing/2014/main" id="{F030EA9A-BC9B-4A24-8288-BD332A6A4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3" name="Freeform: Shape 52">
              <a:extLst>
                <a:ext uri="{FF2B5EF4-FFF2-40B4-BE49-F238E27FC236}">
                  <a16:creationId xmlns:a16="http://schemas.microsoft.com/office/drawing/2014/main" id="{D2C02E7B-E3A7-4649-B0DF-7111FC4D9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4A466D70-407D-4A6C-887C-F213B7662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AD419DCF-E52E-4774-921F-1A9E589C0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56887A1-BF5F-455B-B3D0-A0FA7B7DD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376C740-196E-47D9-97DD-FA626C705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A7BFC62-FABD-4718-9C08-C31EF1745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C78C2B3B-42DE-4307-A7F5-3C51DD2D9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E0C6FE7A-5F50-46A9-B473-A40F60CF9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D2BF817-B70D-4687-9A70-09C0C6CF8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FCAC004-4B7F-45C4-834A-116FD2D03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D193C743-6F98-4322-B366-AD0353B10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D3C2310-33DE-4B73-A297-67D5721A8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E78B8B6B-A236-4752-937C-83AF1C4EC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416B9790-C202-4F5D-8BEC-130557782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FE0884AE-BEEF-4D8B-B59B-1EFC91429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3DC19431-34DB-4F62-A4D8-ED38ECCB9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5BF5735E-2BC7-4236-B830-616EBBBC7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71" name="Bottom Right">
            <a:extLst>
              <a:ext uri="{FF2B5EF4-FFF2-40B4-BE49-F238E27FC236}">
                <a16:creationId xmlns:a16="http://schemas.microsoft.com/office/drawing/2014/main" id="{83664CB5-2BA0-493E-BEC5-BACF868A12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2" name="Freeform: Shape 71">
              <a:extLst>
                <a:ext uri="{FF2B5EF4-FFF2-40B4-BE49-F238E27FC236}">
                  <a16:creationId xmlns:a16="http://schemas.microsoft.com/office/drawing/2014/main" id="{44DC3445-FC3D-4F90-BC75-AD8EDD18A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73" name="Graphic 157">
              <a:extLst>
                <a:ext uri="{FF2B5EF4-FFF2-40B4-BE49-F238E27FC236}">
                  <a16:creationId xmlns:a16="http://schemas.microsoft.com/office/drawing/2014/main" id="{70D6C503-0ABE-48A7-BA0B-D5A26B558B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5" name="Freeform: Shape 74">
                <a:extLst>
                  <a:ext uri="{FF2B5EF4-FFF2-40B4-BE49-F238E27FC236}">
                    <a16:creationId xmlns:a16="http://schemas.microsoft.com/office/drawing/2014/main" id="{6DEB1DC4-C3A0-4645-B456-02A9FFA2C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2ECF4175-31D6-4A9B-87A4-4C2966749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508D2906-75CA-4435-A320-08EBBA06B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51B8B373-782A-4568-BDF3-093F398F1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707C3AD9-7FDD-480C-91FF-0D3A977DF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A8EF16B5-D539-41A0-9FDE-164CE88FE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92FFF8CB-E294-4944-A954-FC2866B25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4" name="Freeform: Shape 73">
              <a:extLst>
                <a:ext uri="{FF2B5EF4-FFF2-40B4-BE49-F238E27FC236}">
                  <a16:creationId xmlns:a16="http://schemas.microsoft.com/office/drawing/2014/main" id="{B2CD3167-A8E1-4652-8AFE-0E5D9A90C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41419B3-2B14-1327-C45A-79591429CE48}"/>
              </a:ext>
            </a:extLst>
          </p:cNvPr>
          <p:cNvSpPr>
            <a:spLocks noGrp="1"/>
          </p:cNvSpPr>
          <p:nvPr>
            <p:ph type="title"/>
          </p:nvPr>
        </p:nvSpPr>
        <p:spPr>
          <a:xfrm>
            <a:off x="1198181" y="559814"/>
            <a:ext cx="9988166" cy="1804438"/>
          </a:xfrm>
        </p:spPr>
        <p:txBody>
          <a:bodyPr anchor="b">
            <a:normAutofit/>
          </a:bodyPr>
          <a:lstStyle/>
          <a:p>
            <a:pPr algn="ctr"/>
            <a:r>
              <a:rPr lang="en-US" sz="4000" i="0" u="sng" dirty="0">
                <a:effectLst/>
              </a:rPr>
              <a:t>Tools and Technologies Used</a:t>
            </a:r>
            <a:br>
              <a:rPr lang="en-US" sz="4000" i="0" u="sng" dirty="0">
                <a:effectLst/>
              </a:rPr>
            </a:br>
            <a:endParaRPr lang="en-US" sz="4000" u="sng" dirty="0"/>
          </a:p>
        </p:txBody>
      </p:sp>
      <p:sp>
        <p:nvSpPr>
          <p:cNvPr id="3" name="Content Placeholder 2">
            <a:extLst>
              <a:ext uri="{FF2B5EF4-FFF2-40B4-BE49-F238E27FC236}">
                <a16:creationId xmlns:a16="http://schemas.microsoft.com/office/drawing/2014/main" id="{AE4B996B-9106-EAC7-92C5-454DBC2C9D87}"/>
              </a:ext>
            </a:extLst>
          </p:cNvPr>
          <p:cNvSpPr>
            <a:spLocks noGrp="1"/>
          </p:cNvSpPr>
          <p:nvPr>
            <p:ph idx="1"/>
          </p:nvPr>
        </p:nvSpPr>
        <p:spPr>
          <a:xfrm>
            <a:off x="1250349" y="2393842"/>
            <a:ext cx="8942776" cy="3719245"/>
          </a:xfrm>
        </p:spPr>
        <p:txBody>
          <a:bodyPr>
            <a:normAutofit/>
          </a:bodyPr>
          <a:lstStyle/>
          <a:p>
            <a:pPr fontAlgn="base">
              <a:buFont typeface="Wingdings" panose="05000000000000000000" pitchFamily="2" charset="2"/>
              <a:buChar char="§"/>
            </a:pPr>
            <a:r>
              <a:rPr lang="en-US" sz="2000" i="0" dirty="0">
                <a:effectLst/>
                <a:latin typeface="+mj-lt"/>
              </a:rPr>
              <a:t>Language: </a:t>
            </a:r>
            <a:r>
              <a:rPr lang="en-US" sz="2000" b="0" i="0" dirty="0">
                <a:effectLst/>
                <a:latin typeface="+mj-lt"/>
              </a:rPr>
              <a:t>Java</a:t>
            </a:r>
          </a:p>
          <a:p>
            <a:pPr fontAlgn="base">
              <a:buFont typeface="Wingdings" panose="05000000000000000000" pitchFamily="2" charset="2"/>
              <a:buChar char="§"/>
            </a:pPr>
            <a:r>
              <a:rPr lang="en-US" sz="2000" i="0" dirty="0">
                <a:effectLst/>
                <a:latin typeface="+mj-lt"/>
              </a:rPr>
              <a:t>Front-End: </a:t>
            </a:r>
            <a:r>
              <a:rPr lang="en-US" sz="2000" b="0" i="0" dirty="0">
                <a:effectLst/>
                <a:latin typeface="+mj-lt"/>
              </a:rPr>
              <a:t>JSP, Html, CSS, JS, Bootstrap.</a:t>
            </a:r>
          </a:p>
          <a:p>
            <a:pPr fontAlgn="base">
              <a:buFont typeface="Wingdings" panose="05000000000000000000" pitchFamily="2" charset="2"/>
              <a:buChar char="§"/>
            </a:pPr>
            <a:r>
              <a:rPr lang="en-US" sz="2000" i="0" dirty="0">
                <a:effectLst/>
                <a:latin typeface="+mj-lt"/>
              </a:rPr>
              <a:t>Server-side: </a:t>
            </a:r>
            <a:r>
              <a:rPr lang="en-US" sz="2000" b="0" i="0" dirty="0">
                <a:effectLst/>
                <a:latin typeface="+mj-lt"/>
              </a:rPr>
              <a:t>Servlet.</a:t>
            </a:r>
          </a:p>
          <a:p>
            <a:pPr fontAlgn="base">
              <a:buFont typeface="Wingdings" panose="05000000000000000000" pitchFamily="2" charset="2"/>
              <a:buChar char="§"/>
            </a:pPr>
            <a:r>
              <a:rPr lang="en-US" sz="2000" i="0" dirty="0">
                <a:effectLst/>
                <a:latin typeface="+mj-lt"/>
              </a:rPr>
              <a:t>Back-end: </a:t>
            </a:r>
            <a:r>
              <a:rPr lang="en-US" sz="2000" b="0" i="0" dirty="0">
                <a:effectLst/>
                <a:latin typeface="+mj-lt"/>
              </a:rPr>
              <a:t>MYSQL.</a:t>
            </a:r>
          </a:p>
          <a:p>
            <a:pPr fontAlgn="base">
              <a:buFont typeface="Wingdings" panose="05000000000000000000" pitchFamily="2" charset="2"/>
              <a:buChar char="§"/>
            </a:pPr>
            <a:r>
              <a:rPr lang="en-US" sz="2000" i="0" dirty="0">
                <a:effectLst/>
                <a:latin typeface="+mj-lt"/>
              </a:rPr>
              <a:t>Server: </a:t>
            </a:r>
            <a:r>
              <a:rPr lang="en-US" sz="2000" b="0" i="0" dirty="0">
                <a:effectLst/>
                <a:latin typeface="+mj-lt"/>
              </a:rPr>
              <a:t>Tomcat 8.5.</a:t>
            </a:r>
          </a:p>
          <a:p>
            <a:pPr>
              <a:buFont typeface="Wingdings" panose="05000000000000000000" pitchFamily="2" charset="2"/>
              <a:buChar char="§"/>
            </a:pPr>
            <a:endParaRPr lang="en-US" sz="2000" dirty="0">
              <a:latin typeface="+mj-lt"/>
            </a:endParaRPr>
          </a:p>
        </p:txBody>
      </p:sp>
    </p:spTree>
    <p:extLst>
      <p:ext uri="{BB962C8B-B14F-4D97-AF65-F5344CB8AC3E}">
        <p14:creationId xmlns:p14="http://schemas.microsoft.com/office/powerpoint/2010/main" val="153023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F227-DB4F-B7CD-8B25-84595411E90C}"/>
              </a:ext>
            </a:extLst>
          </p:cNvPr>
          <p:cNvSpPr>
            <a:spLocks noGrp="1"/>
          </p:cNvSpPr>
          <p:nvPr>
            <p:ph type="title"/>
          </p:nvPr>
        </p:nvSpPr>
        <p:spPr>
          <a:xfrm>
            <a:off x="4040154" y="365125"/>
            <a:ext cx="7313645" cy="1325563"/>
          </a:xfrm>
        </p:spPr>
        <p:txBody>
          <a:bodyPr/>
          <a:lstStyle/>
          <a:p>
            <a:r>
              <a:rPr lang="en-US" u="sng" dirty="0"/>
              <a:t>Conclusion</a:t>
            </a:r>
          </a:p>
        </p:txBody>
      </p:sp>
      <p:sp>
        <p:nvSpPr>
          <p:cNvPr id="3" name="Content Placeholder 2">
            <a:extLst>
              <a:ext uri="{FF2B5EF4-FFF2-40B4-BE49-F238E27FC236}">
                <a16:creationId xmlns:a16="http://schemas.microsoft.com/office/drawing/2014/main" id="{25FC6D72-0548-D945-5EA3-461BFB8FF127}"/>
              </a:ext>
            </a:extLst>
          </p:cNvPr>
          <p:cNvSpPr>
            <a:spLocks noGrp="1"/>
          </p:cNvSpPr>
          <p:nvPr>
            <p:ph idx="1"/>
          </p:nvPr>
        </p:nvSpPr>
        <p:spPr/>
        <p:txBody>
          <a:bodyPr>
            <a:normAutofit/>
          </a:bodyPr>
          <a:lstStyle/>
          <a:p>
            <a:pPr marL="0" indent="0" algn="just">
              <a:buNone/>
            </a:pPr>
            <a:r>
              <a:rPr lang="en-US" sz="2000" b="0" i="0" dirty="0">
                <a:solidFill>
                  <a:srgbClr val="000000"/>
                </a:solidFill>
                <a:effectLst/>
                <a:latin typeface="+mj-lt"/>
              </a:rPr>
              <a:t>Finally, an online food ordering system is presented that may be used in small family-run eateries This project has the potential to be scaled up in the future. It is designed for restaurants to help them reduce their everyday management and operational tasks while also improving their customers' eating satisfaction. By offering relatively quality services, restaurant operators may also build strong customer connections. The technology also allows the restaurant to see what foods are on sale in real-time and make modifications to their food and beverage inventory depending on orders submitted and orders processed. The visualization impact of the donation can create a positive impact on the users. Minimizing food wastage and feeding the hunger is the main goal of the project. </a:t>
            </a:r>
            <a:endParaRPr lang="en-US" sz="2000" dirty="0">
              <a:latin typeface="+mj-lt"/>
            </a:endParaRPr>
          </a:p>
        </p:txBody>
      </p:sp>
    </p:spTree>
    <p:extLst>
      <p:ext uri="{BB962C8B-B14F-4D97-AF65-F5344CB8AC3E}">
        <p14:creationId xmlns:p14="http://schemas.microsoft.com/office/powerpoint/2010/main" val="322093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See the source image">
            <a:extLst>
              <a:ext uri="{FF2B5EF4-FFF2-40B4-BE49-F238E27FC236}">
                <a16:creationId xmlns:a16="http://schemas.microsoft.com/office/drawing/2014/main" id="{F5FECF4A-7182-913F-9672-F87169658E8A}"/>
              </a:ext>
            </a:extLst>
          </p:cNvPr>
          <p:cNvPicPr>
            <a:picLocks noGrp="1" noChangeAspect="1" noChangeArrowheads="1"/>
          </p:cNvPicPr>
          <p:nvPr>
            <p:ph idx="1"/>
          </p:nvPr>
        </p:nvPicPr>
        <p:blipFill rotWithShape="1">
          <a:blip r:embed="rId2">
            <a:alphaModFix/>
            <a:extLst>
              <a:ext uri="{28A0092B-C50C-407E-A947-70E740481C1C}">
                <a14:useLocalDpi xmlns:a14="http://schemas.microsoft.com/office/drawing/2010/main" val="0"/>
              </a:ext>
            </a:extLst>
          </a:blip>
          <a:srcRect t="15726" r="-1" b="-1"/>
          <a:stretch/>
        </p:blipFill>
        <p:spPr bwMode="auto">
          <a:xfrm>
            <a:off x="20" y="-532554"/>
            <a:ext cx="12188932" cy="7412551"/>
          </a:xfrm>
          <a:prstGeom prst="rect">
            <a:avLst/>
          </a:prstGeom>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4"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5" name="Freeform: Shape 5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8" name="Freeform: Shape 6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Tree>
    <p:extLst>
      <p:ext uri="{BB962C8B-B14F-4D97-AF65-F5344CB8AC3E}">
        <p14:creationId xmlns:p14="http://schemas.microsoft.com/office/powerpoint/2010/main" val="19200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4277-0821-1B0F-5C71-024B3B4BD56F}"/>
              </a:ext>
            </a:extLst>
          </p:cNvPr>
          <p:cNvSpPr>
            <a:spLocks noGrp="1"/>
          </p:cNvSpPr>
          <p:nvPr>
            <p:ph type="title"/>
          </p:nvPr>
        </p:nvSpPr>
        <p:spPr/>
        <p:txBody>
          <a:bodyPr/>
          <a:lstStyle/>
          <a:p>
            <a:pPr algn="ctr"/>
            <a:r>
              <a:rPr lang="en-US" u="sng" dirty="0"/>
              <a:t>Introduction</a:t>
            </a:r>
          </a:p>
        </p:txBody>
      </p:sp>
      <p:sp>
        <p:nvSpPr>
          <p:cNvPr id="3" name="Content Placeholder 2">
            <a:extLst>
              <a:ext uri="{FF2B5EF4-FFF2-40B4-BE49-F238E27FC236}">
                <a16:creationId xmlns:a16="http://schemas.microsoft.com/office/drawing/2014/main" id="{B96A3A76-B726-49B4-7879-069469418314}"/>
              </a:ext>
            </a:extLst>
          </p:cNvPr>
          <p:cNvSpPr>
            <a:spLocks noGrp="1"/>
          </p:cNvSpPr>
          <p:nvPr>
            <p:ph idx="1"/>
          </p:nvPr>
        </p:nvSpPr>
        <p:spPr/>
        <p:txBody>
          <a:bodyPr>
            <a:normAutofit/>
          </a:bodyPr>
          <a:lstStyle/>
          <a:p>
            <a:pPr marL="0" indent="0">
              <a:buNone/>
            </a:pPr>
            <a:r>
              <a:rPr lang="en-US" sz="2400" dirty="0">
                <a:solidFill>
                  <a:schemeClr val="tx1"/>
                </a:solidFill>
                <a:latin typeface="+mj-lt"/>
              </a:rPr>
              <a:t>Our project is about an online food ordering &amp; Donating system . It overcomes the disadvantages of the traditional queueing system. It is a medium to order online food  hassle free from restaurants as well as mess service and donate food from home. Our </a:t>
            </a:r>
            <a:r>
              <a:rPr lang="en-US" sz="2400" b="0" i="0" dirty="0">
                <a:solidFill>
                  <a:schemeClr val="tx1"/>
                </a:solidFill>
                <a:effectLst/>
                <a:latin typeface="+mj-lt"/>
              </a:rPr>
              <a:t>mission is to end hunger and no wasting of food to make a hungry-free world. According to the latest survey, 1.3 billion tons of food is thrown as waste every year.  Additionally, one-third of the food consumed is stated as leftovers.  The focus of this project is to reduce the amount of food wasted and being used to the needy people.</a:t>
            </a:r>
            <a:endParaRPr lang="en-US" sz="2400" dirty="0">
              <a:solidFill>
                <a:schemeClr val="tx1"/>
              </a:solidFill>
              <a:latin typeface="+mj-lt"/>
            </a:endParaRPr>
          </a:p>
        </p:txBody>
      </p:sp>
    </p:spTree>
    <p:extLst>
      <p:ext uri="{BB962C8B-B14F-4D97-AF65-F5344CB8AC3E}">
        <p14:creationId xmlns:p14="http://schemas.microsoft.com/office/powerpoint/2010/main" val="423581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B0E7-0A78-21F1-CD3C-125BA76976C9}"/>
              </a:ext>
            </a:extLst>
          </p:cNvPr>
          <p:cNvSpPr>
            <a:spLocks noGrp="1"/>
          </p:cNvSpPr>
          <p:nvPr>
            <p:ph type="title"/>
          </p:nvPr>
        </p:nvSpPr>
        <p:spPr>
          <a:xfrm>
            <a:off x="4384220" y="365125"/>
            <a:ext cx="6969579" cy="1325563"/>
          </a:xfrm>
        </p:spPr>
        <p:txBody>
          <a:bodyPr>
            <a:normAutofit fontScale="90000"/>
          </a:bodyPr>
          <a:lstStyle/>
          <a:p>
            <a:r>
              <a:rPr lang="en-US" i="0" u="sng" dirty="0">
                <a:solidFill>
                  <a:srgbClr val="333333"/>
                </a:solidFill>
                <a:effectLst/>
              </a:rPr>
              <a:t>Existing system</a:t>
            </a:r>
            <a:br>
              <a:rPr lang="en-US" b="0" i="0" dirty="0">
                <a:solidFill>
                  <a:srgbClr val="333333"/>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3CF4E8E-5AA4-C4B9-9030-E392032352E9}"/>
              </a:ext>
            </a:extLst>
          </p:cNvPr>
          <p:cNvSpPr>
            <a:spLocks noGrp="1"/>
          </p:cNvSpPr>
          <p:nvPr>
            <p:ph idx="1"/>
          </p:nvPr>
        </p:nvSpPr>
        <p:spPr/>
        <p:txBody>
          <a:bodyPr>
            <a:normAutofit/>
          </a:bodyPr>
          <a:lstStyle/>
          <a:p>
            <a:pPr marL="0" indent="0" fontAlgn="base">
              <a:buNone/>
            </a:pPr>
            <a:r>
              <a:rPr lang="en-US" sz="2000" dirty="0">
                <a:latin typeface="+mj-lt"/>
              </a:rPr>
              <a:t>The online food ordering system sets up a food menu online and customers can easily place the order. </a:t>
            </a:r>
            <a:r>
              <a:rPr lang="en-US" sz="2000" b="0" i="0" dirty="0">
                <a:solidFill>
                  <a:srgbClr val="444444"/>
                </a:solidFill>
                <a:effectLst/>
                <a:latin typeface="+mj-lt"/>
              </a:rPr>
              <a:t>As this online application enables the end users to register to the system online, select the food items of their choice from the menu list, and order food online. Presently people who wish to donate items need to personally visit the organizations and donate foods. In general, the large manufacturers, wholesalers, and organized community This process involves a lot of time to contact the organization to check the requirement. If they do not need the food, then the person has to contact another organization. This makes the donor tired and exhausted. provide food items to food banks or waste tons of foods daily.</a:t>
            </a:r>
            <a:endParaRPr lang="en-US" sz="2000" dirty="0">
              <a:latin typeface="+mj-lt"/>
            </a:endParaRPr>
          </a:p>
        </p:txBody>
      </p:sp>
    </p:spTree>
    <p:extLst>
      <p:ext uri="{BB962C8B-B14F-4D97-AF65-F5344CB8AC3E}">
        <p14:creationId xmlns:p14="http://schemas.microsoft.com/office/powerpoint/2010/main" val="244862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5E83-40C5-1B06-BADC-4373B06A2C42}"/>
              </a:ext>
            </a:extLst>
          </p:cNvPr>
          <p:cNvSpPr>
            <a:spLocks noGrp="1"/>
          </p:cNvSpPr>
          <p:nvPr>
            <p:ph type="title"/>
          </p:nvPr>
        </p:nvSpPr>
        <p:spPr/>
        <p:txBody>
          <a:bodyPr>
            <a:normAutofit fontScale="90000"/>
          </a:bodyPr>
          <a:lstStyle/>
          <a:p>
            <a:pPr algn="ctr"/>
            <a:r>
              <a:rPr lang="en-US" i="0" u="sng" dirty="0">
                <a:solidFill>
                  <a:srgbClr val="333333"/>
                </a:solidFill>
                <a:effectLst/>
              </a:rPr>
              <a:t>Proposed System</a:t>
            </a:r>
            <a:br>
              <a:rPr lang="en-US" i="0" u="sng" dirty="0">
                <a:solidFill>
                  <a:srgbClr val="333333"/>
                </a:solidFill>
                <a:effectLst/>
              </a:rPr>
            </a:br>
            <a:endParaRPr lang="en-US" u="sng" dirty="0"/>
          </a:p>
        </p:txBody>
      </p:sp>
      <p:sp>
        <p:nvSpPr>
          <p:cNvPr id="3" name="Content Placeholder 2">
            <a:extLst>
              <a:ext uri="{FF2B5EF4-FFF2-40B4-BE49-F238E27FC236}">
                <a16:creationId xmlns:a16="http://schemas.microsoft.com/office/drawing/2014/main" id="{78673824-51A2-4DF3-52A7-67D12F4C183D}"/>
              </a:ext>
            </a:extLst>
          </p:cNvPr>
          <p:cNvSpPr>
            <a:spLocks noGrp="1"/>
          </p:cNvSpPr>
          <p:nvPr>
            <p:ph idx="1"/>
          </p:nvPr>
        </p:nvSpPr>
        <p:spPr/>
        <p:txBody>
          <a:bodyPr>
            <a:normAutofit/>
          </a:bodyPr>
          <a:lstStyle/>
          <a:p>
            <a:pPr marL="0" indent="0" algn="just">
              <a:buNone/>
            </a:pPr>
            <a:r>
              <a:rPr lang="en-US" sz="2000" dirty="0">
                <a:latin typeface="+mj-lt"/>
              </a:rPr>
              <a:t>The online food ordering system sets up a food menu online and customers can easily place the order and they can even donate their orders or food depending on the customer choice. </a:t>
            </a:r>
            <a:r>
              <a:rPr lang="en-US" sz="2000" b="0" i="0" dirty="0">
                <a:solidFill>
                  <a:srgbClr val="333333"/>
                </a:solidFill>
                <a:effectLst/>
                <a:latin typeface="+mj-lt"/>
              </a:rPr>
              <a:t>It enables us to donate the excess food by this website.</a:t>
            </a:r>
          </a:p>
          <a:p>
            <a:pPr marL="0" indent="0" algn="just">
              <a:buNone/>
            </a:pPr>
            <a:r>
              <a:rPr lang="en-US" sz="2000" b="0" i="0" dirty="0">
                <a:solidFill>
                  <a:srgbClr val="333333"/>
                </a:solidFill>
                <a:effectLst/>
                <a:latin typeface="+mj-lt"/>
              </a:rPr>
              <a:t>The Food Donation module is designed in such a way that .</a:t>
            </a:r>
            <a:r>
              <a:rPr lang="en-US" sz="2000" dirty="0">
                <a:solidFill>
                  <a:srgbClr val="333333"/>
                </a:solidFill>
                <a:latin typeface="+mj-lt"/>
              </a:rPr>
              <a:t>I</a:t>
            </a:r>
            <a:r>
              <a:rPr lang="en-US" sz="2000" b="0" i="0" dirty="0">
                <a:solidFill>
                  <a:srgbClr val="333333"/>
                </a:solidFill>
                <a:effectLst/>
                <a:latin typeface="+mj-lt"/>
              </a:rPr>
              <a:t>f the user looking to donate food, login using username and password then add the below information in the application:</a:t>
            </a:r>
          </a:p>
          <a:p>
            <a:pPr lvl="1" algn="just">
              <a:buFont typeface="Arial" panose="020B0604020202020204" pitchFamily="34" charset="0"/>
              <a:buChar char="•"/>
            </a:pPr>
            <a:r>
              <a:rPr lang="en-US" sz="2000" b="0" i="0" dirty="0">
                <a:solidFill>
                  <a:srgbClr val="333333"/>
                </a:solidFill>
                <a:effectLst/>
                <a:latin typeface="+mj-lt"/>
              </a:rPr>
              <a:t>Name of the food item and the excess quantity.</a:t>
            </a:r>
          </a:p>
          <a:p>
            <a:pPr lvl="1" algn="just">
              <a:buFont typeface="Arial" panose="020B0604020202020204" pitchFamily="34" charset="0"/>
              <a:buChar char="•"/>
            </a:pPr>
            <a:r>
              <a:rPr lang="en-US" sz="2000" b="0" i="0" dirty="0">
                <a:solidFill>
                  <a:srgbClr val="333333"/>
                </a:solidFill>
                <a:effectLst/>
                <a:latin typeface="+mj-lt"/>
              </a:rPr>
              <a:t>How many people can be fed with the excess quantity </a:t>
            </a:r>
            <a:r>
              <a:rPr lang="en-US" sz="2000" dirty="0">
                <a:solidFill>
                  <a:srgbClr val="333333"/>
                </a:solidFill>
                <a:latin typeface="+mj-lt"/>
              </a:rPr>
              <a:t>of food</a:t>
            </a:r>
            <a:r>
              <a:rPr lang="en-US" sz="2000" b="0" i="0" dirty="0">
                <a:solidFill>
                  <a:srgbClr val="333333"/>
                </a:solidFill>
                <a:effectLst/>
                <a:latin typeface="+mj-lt"/>
              </a:rPr>
              <a:t>.</a:t>
            </a:r>
          </a:p>
          <a:p>
            <a:pPr marL="0" indent="0">
              <a:buNone/>
            </a:pPr>
            <a:endParaRPr lang="en-US" sz="2000" dirty="0">
              <a:latin typeface="+mj-lt"/>
            </a:endParaRPr>
          </a:p>
        </p:txBody>
      </p:sp>
    </p:spTree>
    <p:extLst>
      <p:ext uri="{BB962C8B-B14F-4D97-AF65-F5344CB8AC3E}">
        <p14:creationId xmlns:p14="http://schemas.microsoft.com/office/powerpoint/2010/main" val="189271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2" name="Freeform: Shape 13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4" name="Freeform: Shape 13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6" name="Freeform: Shape 13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39" name="Freeform: Shape 13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4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48" name="Freeform: Shape 14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56" name="Rectangle 15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8" name="Rectangle 15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0"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1" name="Freeform: Shape 160">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2" name="Freeform: Shape 161">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987497F-BEF1-EA20-12C9-1B01A2F7CFD5}"/>
              </a:ext>
            </a:extLst>
          </p:cNvPr>
          <p:cNvSpPr>
            <a:spLocks noGrp="1"/>
          </p:cNvSpPr>
          <p:nvPr>
            <p:ph type="title"/>
          </p:nvPr>
        </p:nvSpPr>
        <p:spPr>
          <a:xfrm>
            <a:off x="996275" y="163350"/>
            <a:ext cx="9901879" cy="2065889"/>
          </a:xfrm>
        </p:spPr>
        <p:txBody>
          <a:bodyPr vert="horz" lIns="91440" tIns="45720" rIns="91440" bIns="45720" rtlCol="0" anchor="ctr">
            <a:normAutofit/>
          </a:bodyPr>
          <a:lstStyle/>
          <a:p>
            <a:pPr algn="ctr"/>
            <a:r>
              <a:rPr lang="en-US" sz="4000" u="sng" kern="1200" dirty="0">
                <a:solidFill>
                  <a:schemeClr val="tx2"/>
                </a:solidFill>
                <a:latin typeface="+mj-lt"/>
                <a:ea typeface="+mj-ea"/>
                <a:cs typeface="+mj-cs"/>
              </a:rPr>
              <a:t>Literature Survey</a:t>
            </a:r>
          </a:p>
        </p:txBody>
      </p:sp>
      <p:grpSp>
        <p:nvGrpSpPr>
          <p:cNvPr id="170"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1" name="Straight Connector 170">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39" name="Picture 38">
            <a:extLst>
              <a:ext uri="{FF2B5EF4-FFF2-40B4-BE49-F238E27FC236}">
                <a16:creationId xmlns:a16="http://schemas.microsoft.com/office/drawing/2014/main" id="{94390EC3-A99A-38F3-5CE6-685190E02449}"/>
              </a:ext>
            </a:extLst>
          </p:cNvPr>
          <p:cNvPicPr>
            <a:picLocks noChangeAspect="1"/>
          </p:cNvPicPr>
          <p:nvPr/>
        </p:nvPicPr>
        <p:blipFill>
          <a:blip r:embed="rId2"/>
          <a:stretch>
            <a:fillRect/>
          </a:stretch>
        </p:blipFill>
        <p:spPr>
          <a:xfrm>
            <a:off x="302837" y="2491096"/>
            <a:ext cx="11579308" cy="3482980"/>
          </a:xfrm>
          <a:prstGeom prst="rect">
            <a:avLst/>
          </a:prstGeom>
        </p:spPr>
      </p:pic>
      <p:grpSp>
        <p:nvGrpSpPr>
          <p:cNvPr id="174"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74">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8" name="Freeform: Shape 177">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77" name="Freeform: Shape 176">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3326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 name="Rectangle 18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5" name="Freeform: Shape 19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46" name="Freeform: Shape 19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47" name="Freeform: Shape 19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49" name="Freeform: Shape 19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0" name="Freeform: Shape 19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1" name="Freeform: Shape 19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2" name="Freeform: Shape 20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3" name="Freeform: Shape 20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4" name="Freeform: Shape 20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5" name="Freeform: Shape 20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5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7" name="Freeform: Shape 20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8" name="Freeform: Shape 20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9" name="Freeform: Shape 20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0" name="Freeform: Shape 20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1" name="Freeform: Shape 21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2" name="Freeform: Shape 21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3" name="Freeform: Shape 21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64" name="Rectangle 21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5" name="Rectangle 21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6"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67" name="Freeform: Shape 219">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8" name="Freeform: Shape 220">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69" name="Freeform: Shape 221">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0" name="Freeform: Shape 222">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71" name="Freeform: Shape 223">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2" name="Freeform: Shape 224">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73" name="Freeform: Shape 225">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74" name="Freeform: Shape 226">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987497F-BEF1-EA20-12C9-1B01A2F7CFD5}"/>
              </a:ext>
            </a:extLst>
          </p:cNvPr>
          <p:cNvSpPr>
            <a:spLocks noGrp="1"/>
          </p:cNvSpPr>
          <p:nvPr>
            <p:ph type="title"/>
          </p:nvPr>
        </p:nvSpPr>
        <p:spPr>
          <a:xfrm>
            <a:off x="996275" y="163350"/>
            <a:ext cx="9920539" cy="2065889"/>
          </a:xfrm>
        </p:spPr>
        <p:txBody>
          <a:bodyPr vert="horz" lIns="91440" tIns="45720" rIns="91440" bIns="45720" rtlCol="0" anchor="ctr">
            <a:normAutofit/>
          </a:bodyPr>
          <a:lstStyle/>
          <a:p>
            <a:pPr algn="ctr"/>
            <a:r>
              <a:rPr lang="en-US" sz="4000" u="sng" kern="1200" dirty="0">
                <a:solidFill>
                  <a:schemeClr val="tx2"/>
                </a:solidFill>
                <a:latin typeface="+mj-lt"/>
                <a:ea typeface="+mj-ea"/>
                <a:cs typeface="+mj-cs"/>
              </a:rPr>
              <a:t>Literature Survey</a:t>
            </a:r>
          </a:p>
        </p:txBody>
      </p:sp>
      <p:grpSp>
        <p:nvGrpSpPr>
          <p:cNvPr id="275"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30" name="Straight Connector 229">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1" name="Straight Connector 230">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8" name="Picture 7">
            <a:extLst>
              <a:ext uri="{FF2B5EF4-FFF2-40B4-BE49-F238E27FC236}">
                <a16:creationId xmlns:a16="http://schemas.microsoft.com/office/drawing/2014/main" id="{246BED9C-6FC0-658B-BD8E-71FAFAD8D695}"/>
              </a:ext>
            </a:extLst>
          </p:cNvPr>
          <p:cNvPicPr>
            <a:picLocks noChangeAspect="1"/>
          </p:cNvPicPr>
          <p:nvPr/>
        </p:nvPicPr>
        <p:blipFill>
          <a:blip r:embed="rId2"/>
          <a:stretch>
            <a:fillRect/>
          </a:stretch>
        </p:blipFill>
        <p:spPr>
          <a:xfrm>
            <a:off x="180869" y="2390032"/>
            <a:ext cx="12120723" cy="3674431"/>
          </a:xfrm>
          <a:prstGeom prst="rect">
            <a:avLst/>
          </a:prstGeom>
        </p:spPr>
      </p:pic>
      <p:grpSp>
        <p:nvGrpSpPr>
          <p:cNvPr id="276"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4" name="Freeform: Shape 233">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77"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8" name="Freeform: Shape 236">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9" name="Freeform: Shape 237">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0" name="Freeform: Shape 238">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1" name="Freeform: Shape 239">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2" name="Freeform: Shape 240">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3" name="Freeform: Shape 241">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3" name="Freeform: Shape 242">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4" name="Freeform: Shape 235">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9793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5A49-DC1A-9D55-98D3-DC29285AA087}"/>
              </a:ext>
            </a:extLst>
          </p:cNvPr>
          <p:cNvSpPr>
            <a:spLocks noGrp="1"/>
          </p:cNvSpPr>
          <p:nvPr>
            <p:ph type="title"/>
          </p:nvPr>
        </p:nvSpPr>
        <p:spPr/>
        <p:txBody>
          <a:bodyPr>
            <a:normAutofit/>
          </a:bodyPr>
          <a:lstStyle/>
          <a:p>
            <a:pPr algn="ctr"/>
            <a:r>
              <a:rPr lang="en-US" sz="3600" u="sng" dirty="0"/>
              <a:t>MODULES</a:t>
            </a:r>
          </a:p>
        </p:txBody>
      </p:sp>
      <p:graphicFrame>
        <p:nvGraphicFramePr>
          <p:cNvPr id="40" name="Content Placeholder 2">
            <a:extLst>
              <a:ext uri="{FF2B5EF4-FFF2-40B4-BE49-F238E27FC236}">
                <a16:creationId xmlns:a16="http://schemas.microsoft.com/office/drawing/2014/main" id="{F68E3E98-5016-434A-F33E-1079DB409178}"/>
              </a:ext>
            </a:extLst>
          </p:cNvPr>
          <p:cNvGraphicFramePr>
            <a:graphicFrameLocks noGrp="1"/>
          </p:cNvGraphicFramePr>
          <p:nvPr>
            <p:ph idx="1"/>
            <p:extLst>
              <p:ext uri="{D42A27DB-BD31-4B8C-83A1-F6EECF244321}">
                <p14:modId xmlns:p14="http://schemas.microsoft.com/office/powerpoint/2010/main" val="3695906507"/>
              </p:ext>
            </p:extLst>
          </p:nvPr>
        </p:nvGraphicFramePr>
        <p:xfrm>
          <a:off x="838200" y="1690688"/>
          <a:ext cx="10515600" cy="4392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05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C33B4278-56E9-C7E1-365B-926D2D14877B}"/>
              </a:ext>
            </a:extLst>
          </p:cNvPr>
          <p:cNvSpPr>
            <a:spLocks noGrp="1"/>
          </p:cNvSpPr>
          <p:nvPr>
            <p:ph type="title"/>
          </p:nvPr>
        </p:nvSpPr>
        <p:spPr>
          <a:xfrm>
            <a:off x="1198182" y="559813"/>
            <a:ext cx="3980254" cy="5577934"/>
          </a:xfrm>
        </p:spPr>
        <p:txBody>
          <a:bodyPr>
            <a:normAutofit/>
          </a:bodyPr>
          <a:lstStyle/>
          <a:p>
            <a:r>
              <a:rPr lang="en-US" sz="4000" i="0" dirty="0">
                <a:effectLst/>
              </a:rPr>
              <a:t>Admin Role:</a:t>
            </a:r>
            <a:br>
              <a:rPr lang="en-US" b="0" i="0" dirty="0">
                <a:effectLst/>
                <a:latin typeface="-apple-system"/>
              </a:rPr>
            </a:br>
            <a:endParaRPr lang="en-US" dirty="0"/>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C1163F42-3860-22F4-E934-75013C069083}"/>
              </a:ext>
            </a:extLst>
          </p:cNvPr>
          <p:cNvGraphicFramePr>
            <a:graphicFrameLocks noGrp="1"/>
          </p:cNvGraphicFramePr>
          <p:nvPr>
            <p:ph idx="1"/>
            <p:extLst>
              <p:ext uri="{D42A27DB-BD31-4B8C-83A1-F6EECF244321}">
                <p14:modId xmlns:p14="http://schemas.microsoft.com/office/powerpoint/2010/main" val="1006976311"/>
              </p:ext>
            </p:extLst>
          </p:nvPr>
        </p:nvGraphicFramePr>
        <p:xfrm>
          <a:off x="5331171" y="355638"/>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18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F73EC8D8-C118-4A24-B3A2-F22636F20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4" name="Freeform: Shape 13">
              <a:extLst>
                <a:ext uri="{FF2B5EF4-FFF2-40B4-BE49-F238E27FC236}">
                  <a16:creationId xmlns:a16="http://schemas.microsoft.com/office/drawing/2014/main" id="{33A839E4-FE02-4C32-B9F7-07884043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9C10340A-FCF2-4B86-A53A-4AC07E6CF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2E85F37B-D9B1-4701-B54A-A91E836F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227C5295-7462-4E42-B19A-682465F9F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712C31CF-3625-4E9F-99FC-C7AA5BBA8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6EDCF2F-2C4B-4D4B-964F-F640BCDCE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21B0354D-2FFC-40F9-91E5-A83DDD770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E4F4CED2-0CA8-4824-93F0-00BE4C7D1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8182D974-94E8-A1DE-D538-3090AF740E49}"/>
              </a:ext>
            </a:extLst>
          </p:cNvPr>
          <p:cNvSpPr>
            <a:spLocks noGrp="1"/>
          </p:cNvSpPr>
          <p:nvPr>
            <p:ph type="title"/>
          </p:nvPr>
        </p:nvSpPr>
        <p:spPr>
          <a:xfrm>
            <a:off x="1198182" y="559813"/>
            <a:ext cx="3980254" cy="5577934"/>
          </a:xfrm>
        </p:spPr>
        <p:txBody>
          <a:bodyPr>
            <a:normAutofit/>
          </a:bodyPr>
          <a:lstStyle/>
          <a:p>
            <a:r>
              <a:rPr lang="en-US" dirty="0"/>
              <a:t>User Role :</a:t>
            </a:r>
          </a:p>
        </p:txBody>
      </p:sp>
      <p:grpSp>
        <p:nvGrpSpPr>
          <p:cNvPr id="23" name="Bottom Right">
            <a:extLst>
              <a:ext uri="{FF2B5EF4-FFF2-40B4-BE49-F238E27FC236}">
                <a16:creationId xmlns:a16="http://schemas.microsoft.com/office/drawing/2014/main" id="{3BA0B410-FA41-4CD6-A923-146E029BBB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2448B270-CA89-4A7C-8CFC-8237ED03AE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6" name="Freeform: Shape 25">
                <a:extLst>
                  <a:ext uri="{FF2B5EF4-FFF2-40B4-BE49-F238E27FC236}">
                    <a16:creationId xmlns:a16="http://schemas.microsoft.com/office/drawing/2014/main" id="{BD2ED6FF-1F6E-4BF0-BFFF-5CB8D36F1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2F2CCA35-C35D-416B-A083-A167138A5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70FAEE04-D524-4356-8CFE-091D44ED1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5F641E2E-FB37-449C-96DA-945907C75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283CE73A-E65A-44EA-9C23-C6F2137AF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41745A30-6979-4D1D-A629-E7C0C6A53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E70C366B-087F-442D-AC20-1319F97A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5" name="Freeform: Shape 24">
              <a:extLst>
                <a:ext uri="{FF2B5EF4-FFF2-40B4-BE49-F238E27FC236}">
                  <a16:creationId xmlns:a16="http://schemas.microsoft.com/office/drawing/2014/main" id="{1D2F7A6B-9CB6-4AC5-B906-664FC95A1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a:extLst>
              <a:ext uri="{FF2B5EF4-FFF2-40B4-BE49-F238E27FC236}">
                <a16:creationId xmlns:a16="http://schemas.microsoft.com/office/drawing/2014/main" id="{92B217CB-CAE7-A42B-B613-F16E67C2E880}"/>
              </a:ext>
            </a:extLst>
          </p:cNvPr>
          <p:cNvGraphicFramePr>
            <a:graphicFrameLocks noGrp="1"/>
          </p:cNvGraphicFramePr>
          <p:nvPr>
            <p:ph idx="1"/>
            <p:extLst>
              <p:ext uri="{D42A27DB-BD31-4B8C-83A1-F6EECF244321}">
                <p14:modId xmlns:p14="http://schemas.microsoft.com/office/powerpoint/2010/main" val="3176034686"/>
              </p:ext>
            </p:extLst>
          </p:nvPr>
        </p:nvGraphicFramePr>
        <p:xfrm>
          <a:off x="5408988" y="341165"/>
          <a:ext cx="6173409" cy="5843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92082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757</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Avenir Next LT Pro</vt:lpstr>
      <vt:lpstr>AvenirNext LT Pro Medium</vt:lpstr>
      <vt:lpstr>Calibri</vt:lpstr>
      <vt:lpstr>Garamond</vt:lpstr>
      <vt:lpstr>Sagona Book</vt:lpstr>
      <vt:lpstr>Segoe UI Semilight</vt:lpstr>
      <vt:lpstr>source sans pro</vt:lpstr>
      <vt:lpstr>Wingdings</vt:lpstr>
      <vt:lpstr>ExploreVTI</vt:lpstr>
      <vt:lpstr> SWIZO</vt:lpstr>
      <vt:lpstr>Introduction</vt:lpstr>
      <vt:lpstr>Existing system </vt:lpstr>
      <vt:lpstr>Proposed System </vt:lpstr>
      <vt:lpstr>Literature Survey</vt:lpstr>
      <vt:lpstr>Literature Survey</vt:lpstr>
      <vt:lpstr>MODULES</vt:lpstr>
      <vt:lpstr>Admin Role: </vt:lpstr>
      <vt:lpstr>User Role :</vt:lpstr>
      <vt:lpstr>Flow diagrams</vt:lpstr>
      <vt:lpstr>Tools and Technologies Used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SWIZO</dc:title>
  <dc:creator>Gande   Sai Teja .</dc:creator>
  <cp:lastModifiedBy>Gande   Sai Teja .</cp:lastModifiedBy>
  <cp:revision>3</cp:revision>
  <dcterms:created xsi:type="dcterms:W3CDTF">2022-09-07T03:13:53Z</dcterms:created>
  <dcterms:modified xsi:type="dcterms:W3CDTF">2022-09-07T05:30:37Z</dcterms:modified>
</cp:coreProperties>
</file>