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EEAEE5"/>
    <a:srgbClr val="FFFF66"/>
    <a:srgbClr val="CC99FF"/>
    <a:srgbClr val="66FF33"/>
    <a:srgbClr val="993300"/>
    <a:srgbClr val="66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eep Patkar" userId="cb08c693535d7cab" providerId="LiveId" clId="{A33B8561-C83F-4A96-8A0A-2CD6A6D01668}"/>
    <pc:docChg chg="custSel modSld">
      <pc:chgData name="Dileep Patkar" userId="cb08c693535d7cab" providerId="LiveId" clId="{A33B8561-C83F-4A96-8A0A-2CD6A6D01668}" dt="2024-09-13T03:55:20.255" v="5" actId="478"/>
      <pc:docMkLst>
        <pc:docMk/>
      </pc:docMkLst>
      <pc:sldChg chg="delSp modSp mod">
        <pc:chgData name="Dileep Patkar" userId="cb08c693535d7cab" providerId="LiveId" clId="{A33B8561-C83F-4A96-8A0A-2CD6A6D01668}" dt="2024-09-13T03:55:20.255" v="5" actId="478"/>
        <pc:sldMkLst>
          <pc:docMk/>
          <pc:sldMk cId="1622366566" sldId="256"/>
        </pc:sldMkLst>
        <pc:spChg chg="mod">
          <ac:chgData name="Dileep Patkar" userId="cb08c693535d7cab" providerId="LiveId" clId="{A33B8561-C83F-4A96-8A0A-2CD6A6D01668}" dt="2024-09-13T03:55:16.495" v="4" actId="20577"/>
          <ac:spMkLst>
            <pc:docMk/>
            <pc:sldMk cId="1622366566" sldId="256"/>
            <ac:spMk id="2" creationId="{0075A8D1-7384-4BAC-A9DC-02D2BB83A0C9}"/>
          </ac:spMkLst>
        </pc:spChg>
        <pc:spChg chg="del">
          <ac:chgData name="Dileep Patkar" userId="cb08c693535d7cab" providerId="LiveId" clId="{A33B8561-C83F-4A96-8A0A-2CD6A6D01668}" dt="2024-09-13T03:55:20.255" v="5" actId="478"/>
          <ac:spMkLst>
            <pc:docMk/>
            <pc:sldMk cId="1622366566" sldId="256"/>
            <ac:spMk id="3" creationId="{66DAFDC1-D494-4DFF-8F9D-07BDADCAAC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AEA-08B7-430E-897E-6919A7B4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EAA5A-BF0D-49FD-9175-65B3D11E8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38E9-2683-4A6D-B43E-AF3BB548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C3CA-CE46-4918-9F12-3261DD42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296E-788A-4793-B551-66FCD4B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E928-C6C7-4425-9F4D-08B3FBC8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27ED0-CA0D-4D0D-AC5B-C7C892F6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56C2-E254-4E9F-8FA8-2E4E54B9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C7AF-14CF-4F53-8D21-3728BF9E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32C7-A61B-4AB1-9314-61602EFD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C04CD-0AF2-480C-963B-A80B12ECF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1508B-6A0A-4A7A-8E48-2515F7C3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7923-48B8-4A14-8B82-E49AC76E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EBEF-1B21-4E2B-AF05-FCCBAB92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4F9F-321E-4C61-968E-C2756E51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FC6F-BFFB-48D5-9848-9F92114D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99EB-8821-4A10-A55C-2D9BD179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C815-3771-40D4-933E-77DEEE6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DA28-9AEB-4F83-AE46-39757606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41DA-EB25-41FE-A015-938ADFB5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80EA-C832-48C6-B7E0-EDC4215D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B7B1-A3E1-4DE8-8601-5EE862FC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57DF-2710-45BD-99B2-53069DAB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87C3-1E08-45C0-AD7E-290EE4C6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28CE-51B4-4772-AF05-BE293EC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DDA-6B86-46D6-A91C-F397C65F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FFAE-699D-4A50-ABF0-30B57B4E5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1FB1-229C-4A30-ABD0-74CD827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98D7-173A-4ADD-9995-EAD876D2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F3F0-E402-4861-92E2-708C4C39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6E3A-B4AF-48AE-B7CB-62B61E3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FF5-68ED-4A58-BE5F-684B6D9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0A409-DC72-428C-BB72-01EEEA10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CBD9-C36A-4604-9E8C-FAA2D6C3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5FD50-C5A0-4E1B-AC1B-0528F262B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BFF9C-60DE-4B51-8A5D-A1A415593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13373-1EE1-4725-AB91-CFB53393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8915C-AF61-4EBD-BF95-A91A58A9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F66E6-D1FB-4DCE-8041-DA8DF2EB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376-3ED6-412C-AC44-D772C136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986-768D-45A3-8F6D-46DA4E07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C588A-1B1A-4825-B246-7378428D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33352-D823-4F89-B3EC-1365C8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D9807-1892-486D-AAED-DEAC58F9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472-936F-4328-97FC-07136512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CC2C-6E6B-48C7-8FE4-115E8799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AF97-E6F7-4362-8D83-5B96E324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75F2-EAE1-429F-BC24-087C96F4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176AC-86A8-4C5D-BE23-317DDD30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7EC16-1F6D-4994-98D9-B557B545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D66A-72A9-495B-9B62-FD2A6056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9268-B527-4469-9255-30843AF9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70-A363-4712-AC41-59474B36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203C3-04BB-43EC-8654-0033E2127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00C90-D697-4167-BC32-D30EBAD64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52E68-CB6B-409F-B971-943EC48E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F17D7-D810-4F9E-8C9D-73F71B7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B9F17-DDE2-4DA5-A2D8-864A5D01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25908-D32E-420E-84A4-A1EDACB9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91FF-2DBE-4697-BAEA-6D4D643B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2E19-F8A0-4E40-8B2D-C9DFCB1D9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0C61-93B0-4D3E-BBBE-639FB349735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965D-735E-444F-918D-9DF5DB4E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2365-0CDC-4610-A80C-927F0F449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A8D1-7384-4BAC-A9DC-02D2BB83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" y="1"/>
            <a:ext cx="11212642" cy="61722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  <a:t>TOUR</a:t>
            </a:r>
            <a:b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</a:br>
            <a: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36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html">
            <a:extLst>
              <a:ext uri="{FF2B5EF4-FFF2-40B4-BE49-F238E27FC236}">
                <a16:creationId xmlns:a16="http://schemas.microsoft.com/office/drawing/2014/main" id="{C3F9E0F2-FE50-4F81-A446-4EB93E37B5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" y="2305318"/>
            <a:ext cx="3118025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css">
            <a:extLst>
              <a:ext uri="{FF2B5EF4-FFF2-40B4-BE49-F238E27FC236}">
                <a16:creationId xmlns:a16="http://schemas.microsoft.com/office/drawing/2014/main" id="{B208B709-327B-432B-A7C7-01E2556DF5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76" y="2305318"/>
            <a:ext cx="2386496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Node.js Software Engineering  YLD">
            <a:extLst>
              <a:ext uri="{FF2B5EF4-FFF2-40B4-BE49-F238E27FC236}">
                <a16:creationId xmlns:a16="http://schemas.microsoft.com/office/drawing/2014/main" id="{52479725-EE59-40A6-9FA1-3E034F42BEC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75" y="2134011"/>
            <a:ext cx="2670381" cy="360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8CBE9-16B7-484F-B03D-04C2438BF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58" y="2905908"/>
            <a:ext cx="2433307" cy="2444367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968DFE3-4CC6-49C6-A652-CABF43EA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gradFill>
                  <a:gsLst>
                    <a:gs pos="100000">
                      <a:srgbClr val="FF0000"/>
                    </a:gs>
                    <a:gs pos="53000">
                      <a:srgbClr val="FF00FF"/>
                    </a:gs>
                    <a:gs pos="13000">
                      <a:srgbClr val="264DE4"/>
                    </a:gs>
                  </a:gsLst>
                  <a:lin ang="0" scaled="1"/>
                </a:gradFill>
                <a:latin typeface="Arial Black" panose="020B0A04020102020204" pitchFamily="34" charset="0"/>
                <a:ea typeface="Gadugi" panose="020B0502040204020203" pitchFamily="34" charset="0"/>
              </a:rPr>
              <a:t>T E C H N O L O G I E S</a:t>
            </a:r>
          </a:p>
        </p:txBody>
      </p:sp>
    </p:spTree>
    <p:extLst>
      <p:ext uri="{BB962C8B-B14F-4D97-AF65-F5344CB8AC3E}">
        <p14:creationId xmlns:p14="http://schemas.microsoft.com/office/powerpoint/2010/main" val="27259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236C-B088-4963-A23D-A94005AD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40581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DESIGN &amp;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171A6-D302-4559-82DD-24E89C7C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38" y="1275008"/>
            <a:ext cx="9454923" cy="5338293"/>
          </a:xfrm>
        </p:spPr>
      </p:pic>
    </p:spTree>
    <p:extLst>
      <p:ext uri="{BB962C8B-B14F-4D97-AF65-F5344CB8AC3E}">
        <p14:creationId xmlns:p14="http://schemas.microsoft.com/office/powerpoint/2010/main" val="29807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395D-3BF9-4E29-8AF7-9DD80714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104933"/>
            <a:ext cx="11542426" cy="154398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EASE OF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978E-8BA3-438A-9181-F87E7F53B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124" y="1825625"/>
            <a:ext cx="10019675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Interactive Images to view for Customers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Rating of Places by the Tourist already visited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Newsletter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Tourist Place Geographic Segregation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5 Star Rating by Consumers</a:t>
            </a:r>
          </a:p>
        </p:txBody>
      </p:sp>
    </p:spTree>
    <p:extLst>
      <p:ext uri="{BB962C8B-B14F-4D97-AF65-F5344CB8AC3E}">
        <p14:creationId xmlns:p14="http://schemas.microsoft.com/office/powerpoint/2010/main" val="374885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8FB5-E423-467C-9005-8DF2D87D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54" y="365125"/>
            <a:ext cx="11122702" cy="132556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USER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174A-AC3C-4666-B114-387077C0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hnschrift SemiBold SemiConden" panose="020B0502040204020203" pitchFamily="34" charset="0"/>
              </a:rPr>
              <a:t>People like to View Images</a:t>
            </a:r>
          </a:p>
          <a:p>
            <a:pPr marL="0" indent="0">
              <a:buNone/>
            </a:pPr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We the consumer’s like to know our friends review(Rating System). </a:t>
            </a:r>
          </a:p>
          <a:p>
            <a:pPr marL="0" indent="0">
              <a:buNone/>
            </a:pPr>
            <a:r>
              <a:rPr lang="en-US" b="1" dirty="0">
                <a:latin typeface="Bahnschrift SemiBold SemiConden" panose="020B0502040204020203" pitchFamily="34" charset="0"/>
              </a:rPr>
              <a:t>   This will allow potential customer to look forward for further trip.</a:t>
            </a:r>
          </a:p>
          <a:p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Iconic Places will make user stick to website for long</a:t>
            </a:r>
          </a:p>
          <a:p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Places offered for Tourism will jingle in User’s mind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BE17-386B-4E9E-9157-7E20FE32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31D97-57F8-45C6-9992-7B015D03F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2291"/>
          </a:xfrm>
        </p:spPr>
      </p:pic>
    </p:spTree>
    <p:extLst>
      <p:ext uri="{BB962C8B-B14F-4D97-AF65-F5344CB8AC3E}">
        <p14:creationId xmlns:p14="http://schemas.microsoft.com/office/powerpoint/2010/main" val="33156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DD3A-F53A-4A7E-B128-12101758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DF8CF-5378-4418-9BE4-B528A7AD3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596"/>
          </a:xfrm>
        </p:spPr>
      </p:pic>
    </p:spTree>
    <p:extLst>
      <p:ext uri="{BB962C8B-B14F-4D97-AF65-F5344CB8AC3E}">
        <p14:creationId xmlns:p14="http://schemas.microsoft.com/office/powerpoint/2010/main" val="50103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C97-FF5E-48A5-A6FA-B15C4B73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Century Gothic" panose="020B0502020202020204" pitchFamily="34" charset="0"/>
              </a:rPr>
              <a:t>How to Open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2DCE-CFA9-4370-9FCF-F2F8A2D8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Open Github.com</a:t>
            </a:r>
          </a:p>
          <a:p>
            <a:r>
              <a:rPr lang="en-US" dirty="0">
                <a:latin typeface="Bahnschrift" panose="020B0502040204020203" pitchFamily="34" charset="0"/>
              </a:rPr>
              <a:t>Search the username @</a:t>
            </a:r>
            <a:r>
              <a:rPr lang="en-US" dirty="0" err="1">
                <a:latin typeface="Bahnschrift" panose="020B0502040204020203" pitchFamily="34" charset="0"/>
              </a:rPr>
              <a:t>mrjatinchauhan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Look for </a:t>
            </a:r>
            <a:r>
              <a:rPr lang="en-US" sz="3200" dirty="0" err="1">
                <a:latin typeface="Impact" panose="020B0806030902050204" pitchFamily="34" charset="0"/>
              </a:rPr>
              <a:t>tourindia</a:t>
            </a:r>
            <a:r>
              <a:rPr lang="en-US" dirty="0">
                <a:latin typeface="Bahnschrift" panose="020B0502040204020203" pitchFamily="34" charset="0"/>
              </a:rPr>
              <a:t> Repositories</a:t>
            </a:r>
          </a:p>
          <a:p>
            <a:r>
              <a:rPr lang="en-US" dirty="0">
                <a:latin typeface="Bahnschrift" panose="020B0502040204020203" pitchFamily="34" charset="0"/>
              </a:rPr>
              <a:t>Or directly go to link </a:t>
            </a:r>
            <a:endParaRPr lang="en-US" sz="3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LINK:</a:t>
            </a:r>
          </a:p>
          <a:p>
            <a:pPr marL="0" indent="0">
              <a:buNone/>
            </a:pPr>
            <a:r>
              <a:rPr lang="en-US" sz="3500" dirty="0">
                <a:latin typeface="Century Gothic" panose="020B0502020202020204" pitchFamily="34" charset="0"/>
              </a:rPr>
              <a:t>github.com/mrjatinchauhan/tourindia.github.io</a:t>
            </a:r>
          </a:p>
        </p:txBody>
      </p:sp>
    </p:spTree>
    <p:extLst>
      <p:ext uri="{BB962C8B-B14F-4D97-AF65-F5344CB8AC3E}">
        <p14:creationId xmlns:p14="http://schemas.microsoft.com/office/powerpoint/2010/main" val="199471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81F-C5E0-4AAC-BDD8-B47BD9FD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264D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&lt;script&gt;</a:t>
            </a:r>
            <a:b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8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8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br>
              <a:rPr lang="en-US" sz="80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200" b="1" dirty="0">
                <a:solidFill>
                  <a:srgbClr val="264D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9950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Bahnschrift</vt:lpstr>
      <vt:lpstr>Bahnschrift SemiBold SemiConden</vt:lpstr>
      <vt:lpstr>Calibri</vt:lpstr>
      <vt:lpstr>Calibri Light</vt:lpstr>
      <vt:lpstr>Century Gothic</vt:lpstr>
      <vt:lpstr>Impact</vt:lpstr>
      <vt:lpstr>Segoe UI</vt:lpstr>
      <vt:lpstr>Office Theme</vt:lpstr>
      <vt:lpstr>TOUR  </vt:lpstr>
      <vt:lpstr>T E C H N O L O G I E S</vt:lpstr>
      <vt:lpstr>DESIGN &amp; LAYOUT</vt:lpstr>
      <vt:lpstr>EASE OF NAVIGATION</vt:lpstr>
      <vt:lpstr>USER ENGAGEMENT</vt:lpstr>
      <vt:lpstr>PowerPoint Presentation</vt:lpstr>
      <vt:lpstr>PowerPoint Presentation</vt:lpstr>
      <vt:lpstr>How to Open Project?</vt:lpstr>
      <vt:lpstr>&lt;script&gt;  prompt(“Thank You");       &lt;/script&gt;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INDIA</dc:title>
  <dc:creator>Jatin Chauhan</dc:creator>
  <cp:lastModifiedBy>Dileep Patkar</cp:lastModifiedBy>
  <cp:revision>22</cp:revision>
  <dcterms:created xsi:type="dcterms:W3CDTF">2019-09-29T16:52:38Z</dcterms:created>
  <dcterms:modified xsi:type="dcterms:W3CDTF">2024-09-13T03:55:23Z</dcterms:modified>
</cp:coreProperties>
</file>