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2" r:id="rId13"/>
    <p:sldId id="34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85" autoAdjust="0"/>
    <p:restoredTop sz="95033" autoAdjust="0"/>
  </p:normalViewPr>
  <p:slideViewPr>
    <p:cSldViewPr snapToGrid="0">
      <p:cViewPr varScale="1">
        <p:scale>
          <a:sx n="73" d="100"/>
          <a:sy n="73" d="100"/>
        </p:scale>
        <p:origin x="-528" y="-102"/>
      </p:cViewPr>
      <p:guideLst>
        <p:guide orient="horz" pos="1968"/>
        <p:guide orient="horz" pos="3912"/>
        <p:guide orient="horz" pos="1656"/>
        <p:guide pos="408"/>
        <p:guide pos="7272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pPr/>
              <a:t>21-Aug-24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xmlns="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xmlns="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xmlns="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xmlns="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xmlns="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xmlns="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xmlns="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xmlns="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xmlns="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xmlns="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xmlns="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xmlns="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xmlns="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xmlns="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21-Aug-24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21-Aug-24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xmlns="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21-Aug-24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xmlns="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xmlns="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chemeClr val="tx1"/>
                </a:solidFill>
              </a:rPr>
              <a:t>Gandhar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Khare</a:t>
            </a:r>
            <a:endParaRPr lang="en-US" b="0" dirty="0" smtClean="0">
              <a:solidFill>
                <a:schemeClr val="tx1"/>
              </a:solidFill>
            </a:endParaRPr>
          </a:p>
          <a:p>
            <a:pPr algn="ctr"/>
            <a:r>
              <a:rPr lang="en-US" b="0" dirty="0" smtClean="0">
                <a:solidFill>
                  <a:schemeClr val="tx1"/>
                </a:solidFill>
              </a:rPr>
              <a:t>PES Modern COE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69" y="2233433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Project Title – Design and develop your own Portfolio single page application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xmlns="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WhatsApp Image 2024-08-21 at 12.07.15 P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18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smtClean="0">
                <a:solidFill>
                  <a:schemeClr val="tx1"/>
                </a:solidFill>
              </a:rPr>
              <a:t>Thank you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smtClean="0"/>
              <a:t>.</a:t>
            </a:r>
            <a:endParaRPr lang="en-US" dirty="0"/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xmlns="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xmlns="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xmlns="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xmlns="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This portfolio website helps the recruiter to understand my details</a:t>
            </a:r>
            <a:endParaRPr lang="en-IN" sz="2800" dirty="0" smtClean="0"/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1" y="992777"/>
            <a:ext cx="6296428" cy="78712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Project Description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This site contains information about me, my work experience and educational details</a:t>
            </a:r>
            <a:br>
              <a:rPr lang="en-GB" dirty="0" smtClean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Recruiter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Student</a:t>
            </a:r>
            <a:endParaRPr lang="en-IN" sz="3600" dirty="0" smtClean="0"/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HTML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JAVA</a:t>
            </a:r>
            <a:endParaRPr lang="en-IN" dirty="0" smtClean="0"/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63" y="0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xmlns="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xmlns="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xmlns="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 </a:t>
            </a:r>
            <a:endParaRPr lang="en-IN" dirty="0"/>
          </a:p>
        </p:txBody>
      </p:sp>
      <p:pic>
        <p:nvPicPr>
          <p:cNvPr id="11" name="Picture 10" descr="WhatsApp Image 2024-08-21 at 12.07.16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95510"/>
            <a:ext cx="10391947" cy="516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37700" y="640080"/>
            <a:ext cx="8596668" cy="287383"/>
          </a:xfrm>
        </p:spPr>
        <p:txBody>
          <a:bodyPr>
            <a:normAutofit fontScale="90000"/>
          </a:bodyPr>
          <a:lstStyle/>
          <a:p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WhatsApp Image 2024-08-21 at 12.07.16 P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59291" cy="56431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903"/>
            <a:ext cx="5760720" cy="6966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WhatsApp Image 2024-08-21 at 12.07.16 PM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19211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 descr="WhatsApp Image 2024-08-21 at 12.07.15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51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582</TotalTime>
  <Words>57</Words>
  <Application>Microsoft Office PowerPoint</Application>
  <PresentationFormat>Custom</PresentationFormat>
  <Paragraphs>24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Project Title – Design and develop your own Portfolio single page application</vt:lpstr>
      <vt:lpstr>PROBLEM  STATEMENT</vt:lpstr>
      <vt:lpstr>Project Description  This site contains information about me, my work experience and educational details </vt:lpstr>
      <vt:lpstr>WHO ARE THE END USERS?</vt:lpstr>
      <vt:lpstr>Technology Used</vt:lpstr>
      <vt:lpstr>RESULTS </vt:lpstr>
      <vt:lpstr>Slide 7</vt:lpstr>
      <vt:lpstr>Slide 8</vt:lpstr>
      <vt:lpstr>Slide 9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shree</cp:lastModifiedBy>
  <cp:revision>76</cp:revision>
  <dcterms:created xsi:type="dcterms:W3CDTF">2021-07-11T13:13:15Z</dcterms:created>
  <dcterms:modified xsi:type="dcterms:W3CDTF">2024-08-21T13:05:26Z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