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Roboto Slab Regular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font" Target="fonts/RobotoSlab-regular.fntdata"/><Relationship Id="rId24" Type="http://schemas.openxmlformats.org/officeDocument/2006/relationships/font" Target="fonts/RobotoSlabRegular-bold.fntdata"/><Relationship Id="rId12" Type="http://schemas.openxmlformats.org/officeDocument/2006/relationships/slide" Target="slides/slide7.xml"/><Relationship Id="rId23" Type="http://schemas.openxmlformats.org/officeDocument/2006/relationships/font" Target="fonts/RobotoSlabRegula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ad84e8e7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ad84e8e7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d84e8e7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d84e8e7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ad84e8e7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ad84e8e7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ad84e8e7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ad84e8e7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ad84e8e7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ad84e8e7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ad84e8e7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ad84e8e7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95360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r</a:t>
            </a:r>
            <a:r>
              <a:rPr lang="es"/>
              <a:t>egresión</a:t>
            </a:r>
            <a:r>
              <a:rPr lang="es"/>
              <a:t> lineal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8307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Esteban Sánchez López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David Osorio Ortiz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46825"/>
            <a:ext cx="8368200" cy="6861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Descripción de datos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5009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Los datos que se utilizaron en el sistema de regresión lineal, son un conjunto de datos referentes a los reportes de muertes semanales por diversas </a:t>
            </a:r>
            <a:r>
              <a:rPr lang="es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enfermedades</a:t>
            </a:r>
            <a:r>
              <a:rPr lang="es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en un periodo de tiempo que va desde 2007 –  2017 en los Estados Unidos.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El informe poseía datos de una gran variedad de enfermedades distintas, de cada una comenzando en la primera semana del 2007, y finaliza en la </a:t>
            </a:r>
            <a:r>
              <a:rPr lang="es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última</a:t>
            </a:r>
            <a:r>
              <a:rPr lang="es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semana del 2017.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6262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Manipulación de datos.</a:t>
            </a:r>
            <a:endParaRPr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Debido a que los datos originales, no se presentaban de manera lineal en cuanto a la linealidad de tiempo,  pues entre medias de la lista, se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hacían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acumulados anuales, haciendo necesario una modificación de los datos eliminando estos mencionados para que no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afectará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la lectura.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Además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, debido a que los datos presentaban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estadísticas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debido a un gran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número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de enfermedades, solo se extrajeron en un nuevo archivo los referentes a una enfermedad seleccionada, en nuestro caso alzehimer.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Extracción de Datos</a:t>
            </a:r>
            <a:endParaRPr>
              <a:solidFill>
                <a:srgbClr val="000000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Debido a que los datos presentaban diferentes campos, como el estado,  el nombre de la enfermedad, entre otros. Fue necesario extraer los datos más relevantes.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Usando el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código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base brindado por el profesor, en la sección de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extracción de datos, se usaron las 2 columnas más útiles para la implementación y representación del modelo, las cuales eran la semana y el número de muertes.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Desarrollo del algoritmo</a:t>
            </a:r>
            <a:endParaRPr>
              <a:solidFill>
                <a:srgbClr val="000000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Inicialmente, se importan las utilidades, así como importar al código el archivo de datos, en nuestro caso se hizo necesario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modificar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el delimitador, puesto que el formato en el que se presentaban era CSV (comma-separated values).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A continuación se eligen las columnas con los datos relevante.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Desarrollo del algoritmo (Continuación)</a:t>
            </a:r>
            <a:endParaRPr>
              <a:solidFill>
                <a:srgbClr val="000000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Luego de elegir las columnas de datos necesarias, el desarrollo del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algoritmo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apenas fue modificado, realizando solo las modificaciones en lo que respectaba a el punto de inflexión presentado en el algoritmo brindado, dado que el resultado de esos datos, generaban un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gráfico separable (todo lo expuesto y explicado en clases anteriores).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Debido a que nuestro resultado no presenta una evidencia separable a simple vista, decidimos eliminar todo lo relacionado al punto de inflexión.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Resultados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786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Finalmente, los resultados obtenidos demuestran como en se han reducido las muertes a medida que pasa el tiempo.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Al realizar las predicciones con el algoritmo concluimos que el modelo que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más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se ajusta al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gráfico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es el modelo de grado 1 (lineal), aunque el modelo de grado 2 (cuadrado)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también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puede aplicarse pues arroja resultados similares.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Además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, cuando realizamos una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predicción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de una cifra de muertes mayor a al rango donde inicia y terminan los datos, nos arroja un valor negativo, el cual podemos decir que ese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número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de semanas antes del la fecha del primer dato,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ocurrieron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ese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número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de muertes.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