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8" d="100"/>
          <a:sy n="6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'Sheet1'!$B$6:$B$16</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'Sheet1'!$C$6:$C$16</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'Sheet1'!$D$6:$D$16</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'Sheet1'!$E$6:$E$16</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0"/>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'Sheet1(2)'!$B$6:$B$16</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'Sheet1(2)'!$C$6:$C$16</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'Sheet1(2)'!$D$6:$D$16</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'Sheet1(2)'!$E$6:$E$16</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41738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16088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99266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119364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484315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826027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964472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70092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92818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976428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22086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86310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651220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80983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95575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516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434698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97080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96857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25203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355834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4"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2"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1"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2"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87353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84596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20017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64671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262293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369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65685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30419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332634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25919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M.GOKUL GANDHI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312207383/unm1305gokulgandhim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t>
            </a:r>
            <a:r>
              <a:rPr lang="en-US" altLang="zh-CN" sz="2400" b="0" i="0" u="none" strike="noStrike" kern="1200" cap="none" spc="0" baseline="0">
                <a:solidFill>
                  <a:schemeClr val="tx1"/>
                </a:solidFill>
                <a:latin typeface="Calibri" pitchFamily="0" charset="0"/>
                <a:ea typeface="宋体" pitchFamily="0" charset="0"/>
                <a:cs typeface="Calibri" pitchFamily="0" charset="0"/>
              </a:rPr>
              <a:t>KANDASWAMI NAIDU COLLEGE FOR MENS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a:t>
            </a:r>
            <a:r>
              <a:rPr lang="en-US" altLang="zh-CN" sz="2400" b="0" i="0" u="none" strike="noStrike" kern="1200" cap="none" spc="0" baseline="0">
                <a:solidFill>
                  <a:schemeClr val="tx1"/>
                </a:solidFill>
                <a:latin typeface="Calibri" pitchFamily="0" charset="0"/>
                <a:ea typeface="宋体" pitchFamily="0" charset="0"/>
                <a:cs typeface="Calibri" pitchFamily="0" charset="0"/>
              </a:rPr>
              <a:t>102</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322592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77556425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03979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65084558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5" name="对象"/>
          <p:cNvGraphicFramePr>
            <a:graphicFrameLocks/>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2920532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对象"/>
          <p:cNvGraphicFramePr>
            <a:graphicFrameLocks/>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52524521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87496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61402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35321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36161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57825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06563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3866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13409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46817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2024-10-01T09:05:33Z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