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10231" r:id="rId4"/>
    <p:sldId id="10232" r:id="rId5"/>
    <p:sldId id="10227" r:id="rId6"/>
    <p:sldId id="10229" r:id="rId7"/>
    <p:sldId id="10230" r:id="rId8"/>
    <p:sldId id="10226" r:id="rId9"/>
    <p:sldId id="10218" r:id="rId10"/>
    <p:sldId id="10219" r:id="rId11"/>
    <p:sldId id="10220" r:id="rId12"/>
    <p:sldId id="102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87B8C1"/>
    <a:srgbClr val="000000"/>
    <a:srgbClr val="6C8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8"/>
    <p:restoredTop sz="92517"/>
  </p:normalViewPr>
  <p:slideViewPr>
    <p:cSldViewPr snapToGrid="0" snapToObjects="1">
      <p:cViewPr varScale="1">
        <p:scale>
          <a:sx n="116" d="100"/>
          <a:sy n="116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CD99-4F48-C34E-9999-8628B9BBFBA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1A32-7889-1845-AC52-77784EE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586CF3-9D3A-904E-B13A-A066E555004E}"/>
              </a:ext>
            </a:extLst>
          </p:cNvPr>
          <p:cNvSpPr/>
          <p:nvPr userDrawn="1"/>
        </p:nvSpPr>
        <p:spPr>
          <a:xfrm>
            <a:off x="129516" y="111903"/>
            <a:ext cx="11932968" cy="66341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67E9E6-2B57-7A47-A3FC-18FB74590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362" y="382676"/>
            <a:ext cx="1441705" cy="584475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4DDDFC9E-DC83-6A47-A44D-E1CD8DA3D83A}"/>
              </a:ext>
            </a:extLst>
          </p:cNvPr>
          <p:cNvSpPr/>
          <p:nvPr userDrawn="1"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rgbClr val="6C8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7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56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E75E-8681-B64F-8485-3F304FDC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F814-333A-554B-B84E-71DEF7E4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61D9-96A6-0A4A-A836-619A7DF9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506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A36C-8F49-B44F-9DE9-69EA0B63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CBA8D-132B-8949-9F50-BD297EE9F699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70D05-4D70-6E4D-AEB9-C1A51A8C5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490A1-CAF5-4F4D-935F-1FBBB5042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383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7A8B-98BE-F145-997B-B368E7C9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A6C2-B2E8-A145-93DA-CCB46D31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BFD-C506-2341-8A53-A8D8C18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EDDFF04-AF7A-CF47-A676-02B6F637C9D5}" type="datetime4">
              <a:rPr lang="en-IN" smtClean="0"/>
              <a:pPr/>
              <a:t>2 December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740-1255-AE45-8423-327EF2EF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8499-B34C-E941-935D-FE300453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FE42F-484A-AB4C-8DFE-B2C539E039AE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B9559-1129-C94C-9B0D-02A698609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03346E-B0A5-6F4F-935E-65CF88C947EF}"/>
              </a:ext>
            </a:extLst>
          </p:cNvPr>
          <p:cNvSpPr txBox="1">
            <a:spLocks/>
          </p:cNvSpPr>
          <p:nvPr userDrawn="1"/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4183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26454-80B8-1E46-8951-AEFF75E3DB9D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524B71-3987-184D-AF7E-666E9075A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8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D99E4-DA1E-3E43-85EE-DB43CD0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F5D3-6A4B-8B4C-AD19-FEE80EFC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B3C08-F7FC-A347-A489-D2E44463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6BFD43-5EE8-E848-B059-10125D66A4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7374546-5EB2-E94C-A131-E68F92478E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3931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2F3D5-A364-584C-8A41-B665662950E7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58945B-8A8C-5E43-A550-17FB88AD8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665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949620"/>
            <a:ext cx="11277600" cy="4435179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6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0788" y="1203090"/>
            <a:ext cx="10886813" cy="5080068"/>
          </a:xfrm>
        </p:spPr>
        <p:txBody>
          <a:bodyPr/>
          <a:lstStyle>
            <a:lvl2pPr marL="529351" indent="-210893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788735" indent="-229944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8FAD6DF-6C15-E446-85A6-A3EE02FAE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8C3FD6C-7396-4A4E-A823-179480EBD9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04800" y="6435307"/>
            <a:ext cx="85344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05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3ADE-BC17-E248-A021-BB38B89F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BA2C-6724-BA44-9426-E6E6C84C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EEEE-E3AB-F641-A07A-99494656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68" r:id="rId6"/>
    <p:sldLayoutId id="2147483658" r:id="rId7"/>
    <p:sldLayoutId id="2147483659" r:id="rId8"/>
    <p:sldLayoutId id="2147483660" r:id="rId9"/>
    <p:sldLayoutId id="2147483662" r:id="rId10"/>
    <p:sldLayoutId id="2147483664" r:id="rId11"/>
    <p:sldLayoutId id="2147483665" r:id="rId12"/>
    <p:sldLayoutId id="214748366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registr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ib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6898C-DE25-B745-AD13-B7E7B0C6C8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1357-663C-C545-A4A2-32BD185D30A8}"/>
              </a:ext>
            </a:extLst>
          </p:cNvPr>
          <p:cNvSpPr txBox="1"/>
          <p:nvPr/>
        </p:nvSpPr>
        <p:spPr>
          <a:xfrm>
            <a:off x="1371600" y="1558899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IBM Cloud Account Registration &amp;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Kubernetes Cluster Creation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IBM Cloud and Kubernetes cluster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5A8B6E7-2293-C545-A159-9C95C18C4775}"/>
              </a:ext>
            </a:extLst>
          </p:cNvPr>
          <p:cNvSpPr/>
          <p:nvPr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97C6E-77E8-3041-BE01-9D62863ACAFE}"/>
              </a:ext>
            </a:extLst>
          </p:cNvPr>
          <p:cNvSpPr txBox="1"/>
          <p:nvPr/>
        </p:nvSpPr>
        <p:spPr>
          <a:xfrm>
            <a:off x="6732408" y="3991479"/>
            <a:ext cx="2666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Arun Balasubramanyan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Jeya Gandhi Rajan M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91F0C6F-851A-E94D-8FC1-11C974F308C6}"/>
              </a:ext>
            </a:extLst>
          </p:cNvPr>
          <p:cNvSpPr txBox="1">
            <a:spLocks/>
          </p:cNvSpPr>
          <p:nvPr/>
        </p:nvSpPr>
        <p:spPr>
          <a:xfrm>
            <a:off x="507694" y="5991225"/>
            <a:ext cx="158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3 - Dec - 2019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5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Click on Create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Select a Plan - Free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Click on Create Cluster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 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AE04F-E729-0D4A-940B-A2143308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42" y="820867"/>
            <a:ext cx="8507928" cy="2419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40B37B-0094-BB42-B0F3-ADB374AC095C}"/>
              </a:ext>
            </a:extLst>
          </p:cNvPr>
          <p:cNvSpPr/>
          <p:nvPr/>
        </p:nvSpPr>
        <p:spPr>
          <a:xfrm>
            <a:off x="10570029" y="1466077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069190-118B-3A46-8899-4860478C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362462"/>
            <a:ext cx="6290516" cy="33590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5631A8-0440-354C-B90D-ACB4BB7EAD8C}"/>
              </a:ext>
            </a:extLst>
          </p:cNvPr>
          <p:cNvSpPr/>
          <p:nvPr/>
        </p:nvSpPr>
        <p:spPr>
          <a:xfrm>
            <a:off x="3570514" y="4093575"/>
            <a:ext cx="2285999" cy="1207768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0EC13-0124-8245-9CF8-4A7376C93081}"/>
              </a:ext>
            </a:extLst>
          </p:cNvPr>
          <p:cNvSpPr/>
          <p:nvPr/>
        </p:nvSpPr>
        <p:spPr>
          <a:xfrm>
            <a:off x="3570514" y="6356350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5932358" cy="5279785"/>
          </a:xfrm>
        </p:spPr>
        <p:txBody>
          <a:bodyPr/>
          <a:lstStyle/>
          <a:p>
            <a:r>
              <a:rPr lang="en-US" sz="2000" dirty="0"/>
              <a:t>You will get a cluster screen with Requested Status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Note: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This will take 20 -25 mins to spin up your cluster, which will be used to deploy your application later in the lab below</a:t>
            </a: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/>
              <a:t>After the provisioning the cluster you will have the status as Normal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DE385-3CDB-AD45-9383-CF5E08EF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956" y="820867"/>
            <a:ext cx="5546021" cy="28418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EFC7CF-BFDB-C64A-B732-F9A08138605C}"/>
              </a:ext>
            </a:extLst>
          </p:cNvPr>
          <p:cNvSpPr/>
          <p:nvPr/>
        </p:nvSpPr>
        <p:spPr>
          <a:xfrm>
            <a:off x="7881257" y="1172163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58A00-0BA4-1041-B12B-25D7902C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56" y="3821456"/>
            <a:ext cx="4836746" cy="29451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46A4E1-7067-A045-A746-560E7A9D01AE}"/>
              </a:ext>
            </a:extLst>
          </p:cNvPr>
          <p:cNvSpPr/>
          <p:nvPr/>
        </p:nvSpPr>
        <p:spPr>
          <a:xfrm>
            <a:off x="7587343" y="4139044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8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77B7-DE82-CD47-AFF5-529F492E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6F04EE-76E6-1F46-B75A-977DD9915DB2}"/>
              </a:ext>
            </a:extLst>
          </p:cNvPr>
          <p:cNvSpPr txBox="1">
            <a:spLocks/>
          </p:cNvSpPr>
          <p:nvPr/>
        </p:nvSpPr>
        <p:spPr>
          <a:xfrm>
            <a:off x="211736" y="2736753"/>
            <a:ext cx="11768528" cy="1073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09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BD8A2-FCB8-1546-8CDF-69AA3FA2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IBM Cloud Account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Promo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Kubernetes Cluster in IBM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80EF-7B4E-3A45-87C9-C5FDFC75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A653B-5302-E043-8C81-B514B52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8744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77B7-DE82-CD47-AFF5-529F492E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6F04EE-76E6-1F46-B75A-977DD9915DB2}"/>
              </a:ext>
            </a:extLst>
          </p:cNvPr>
          <p:cNvSpPr txBox="1">
            <a:spLocks/>
          </p:cNvSpPr>
          <p:nvPr/>
        </p:nvSpPr>
        <p:spPr>
          <a:xfrm>
            <a:off x="211736" y="2475496"/>
            <a:ext cx="11768528" cy="1073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IBM Cloud Account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83149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1125668"/>
            <a:ext cx="4255958" cy="387232"/>
          </a:xfrm>
        </p:spPr>
        <p:txBody>
          <a:bodyPr/>
          <a:lstStyle/>
          <a:p>
            <a:r>
              <a:rPr lang="en-US" sz="2000" dirty="0"/>
              <a:t>Login into IBM Cloud for registration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Account Registration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8279DB4-B643-704F-B396-243FA80F8510}"/>
              </a:ext>
            </a:extLst>
          </p:cNvPr>
          <p:cNvSpPr txBox="1">
            <a:spLocks/>
          </p:cNvSpPr>
          <p:nvPr/>
        </p:nvSpPr>
        <p:spPr>
          <a:xfrm>
            <a:off x="202393" y="2584377"/>
            <a:ext cx="3752694" cy="7684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Create</a:t>
            </a:r>
            <a:r>
              <a:rPr lang="en-US" sz="2000" dirty="0"/>
              <a:t> your free account with your official mail id 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52F09C72-CBE5-364A-83EF-57E628F6E8AB}"/>
              </a:ext>
            </a:extLst>
          </p:cNvPr>
          <p:cNvSpPr txBox="1">
            <a:spLocks/>
          </p:cNvSpPr>
          <p:nvPr/>
        </p:nvSpPr>
        <p:spPr>
          <a:xfrm>
            <a:off x="202393" y="3998776"/>
            <a:ext cx="4043036" cy="7684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Activate</a:t>
            </a:r>
            <a:r>
              <a:rPr lang="en-US" sz="2000" dirty="0"/>
              <a:t> the account by clicking on the link sent to your mail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4C5C7-784F-C948-89A2-ABB4B98E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922" y="1208100"/>
            <a:ext cx="7447986" cy="32480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13A2BE-7D11-9240-9335-5F3B55A5563A}"/>
              </a:ext>
            </a:extLst>
          </p:cNvPr>
          <p:cNvSpPr/>
          <p:nvPr/>
        </p:nvSpPr>
        <p:spPr>
          <a:xfrm>
            <a:off x="403537" y="1569093"/>
            <a:ext cx="3551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https://cloud.ibm.com/registration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77B7-DE82-CD47-AFF5-529F492E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6F04EE-76E6-1F46-B75A-977DD9915DB2}"/>
              </a:ext>
            </a:extLst>
          </p:cNvPr>
          <p:cNvSpPr txBox="1">
            <a:spLocks/>
          </p:cNvSpPr>
          <p:nvPr/>
        </p:nvSpPr>
        <p:spPr>
          <a:xfrm>
            <a:off x="211736" y="2475496"/>
            <a:ext cx="11768528" cy="1073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Apply Promo Code</a:t>
            </a:r>
          </a:p>
        </p:txBody>
      </p:sp>
    </p:spTree>
    <p:extLst>
      <p:ext uri="{BB962C8B-B14F-4D97-AF65-F5344CB8AC3E}">
        <p14:creationId xmlns:p14="http://schemas.microsoft.com/office/powerpoint/2010/main" val="193457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5932358" cy="768447"/>
          </a:xfrm>
        </p:spPr>
        <p:txBody>
          <a:bodyPr/>
          <a:lstStyle/>
          <a:p>
            <a:r>
              <a:rPr lang="en-US" sz="2000" dirty="0"/>
              <a:t>Login into IBM Cloud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Promo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C52B24-5FCA-6D48-B0C6-6D6D3A6452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6974" y="711115"/>
            <a:ext cx="5237860" cy="2798136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8279DB4-B643-704F-B396-243FA80F8510}"/>
              </a:ext>
            </a:extLst>
          </p:cNvPr>
          <p:cNvSpPr txBox="1">
            <a:spLocks/>
          </p:cNvSpPr>
          <p:nvPr/>
        </p:nvSpPr>
        <p:spPr>
          <a:xfrm>
            <a:off x="202393" y="4084996"/>
            <a:ext cx="5932358" cy="7684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Choose Account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395216-D206-4C49-957A-D72ADC89BC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6974" y="3619003"/>
            <a:ext cx="5071312" cy="2974365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52F09C72-CBE5-364A-83EF-57E628F6E8AB}"/>
              </a:ext>
            </a:extLst>
          </p:cNvPr>
          <p:cNvSpPr txBox="1">
            <a:spLocks/>
          </p:cNvSpPr>
          <p:nvPr/>
        </p:nvSpPr>
        <p:spPr>
          <a:xfrm>
            <a:off x="202393" y="5106185"/>
            <a:ext cx="5932358" cy="7684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Choose Account Settings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996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5932358" cy="768447"/>
          </a:xfrm>
        </p:spPr>
        <p:txBody>
          <a:bodyPr/>
          <a:lstStyle/>
          <a:p>
            <a:r>
              <a:rPr lang="en-US" sz="2000" dirty="0"/>
              <a:t>Choose Apply Code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Promo Code …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8279DB4-B643-704F-B396-243FA80F8510}"/>
              </a:ext>
            </a:extLst>
          </p:cNvPr>
          <p:cNvSpPr txBox="1">
            <a:spLocks/>
          </p:cNvSpPr>
          <p:nvPr/>
        </p:nvSpPr>
        <p:spPr>
          <a:xfrm>
            <a:off x="202393" y="4084996"/>
            <a:ext cx="5932358" cy="7684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Enter the Promo Code </a:t>
            </a:r>
          </a:p>
          <a:p>
            <a:r>
              <a:rPr lang="en-US" sz="2000" dirty="0"/>
              <a:t>Choose Apply</a:t>
            </a:r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CA8587-42CB-3E40-AB0A-E7F6C2E659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313" y="741732"/>
            <a:ext cx="4535973" cy="30665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49E18F-8C32-A148-8A8C-855010A3B1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313" y="4432882"/>
            <a:ext cx="4456339" cy="21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7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77B7-DE82-CD47-AFF5-529F492E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6F04EE-76E6-1F46-B75A-977DD9915DB2}"/>
              </a:ext>
            </a:extLst>
          </p:cNvPr>
          <p:cNvSpPr txBox="1">
            <a:spLocks/>
          </p:cNvSpPr>
          <p:nvPr/>
        </p:nvSpPr>
        <p:spPr>
          <a:xfrm>
            <a:off x="211736" y="2475496"/>
            <a:ext cx="11768528" cy="1073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Create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87503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to IBM Cloud with your credentials.</a:t>
            </a:r>
          </a:p>
          <a:p>
            <a:r>
              <a:rPr lang="en-IN" dirty="0"/>
              <a:t>Click on </a:t>
            </a:r>
            <a:r>
              <a:rPr lang="en-IN" dirty="0" err="1"/>
              <a:t>Catalog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Click on Kubernetes Service</a:t>
            </a:r>
          </a:p>
          <a:p>
            <a:endParaRPr lang="en-IN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IBM Cloud Account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85E1F-4C95-E94A-A703-35B6A42A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756" y="1289579"/>
            <a:ext cx="6362958" cy="2335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202DE-07AE-D840-9A06-C88A28C3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919822"/>
            <a:ext cx="6705600" cy="25236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F5DF3A-89BE-9C47-839B-FCA86423678E}"/>
              </a:ext>
            </a:extLst>
          </p:cNvPr>
          <p:cNvSpPr/>
          <p:nvPr/>
        </p:nvSpPr>
        <p:spPr>
          <a:xfrm>
            <a:off x="6737094" y="887877"/>
            <a:ext cx="2385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https://cloud.ibm.com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84A30-A4E3-6F48-89FC-DD204833357D}"/>
              </a:ext>
            </a:extLst>
          </p:cNvPr>
          <p:cNvSpPr/>
          <p:nvPr/>
        </p:nvSpPr>
        <p:spPr>
          <a:xfrm>
            <a:off x="7609114" y="1328430"/>
            <a:ext cx="783771" cy="312420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BC437-4DD2-FE4A-828A-33348FF7E879}"/>
              </a:ext>
            </a:extLst>
          </p:cNvPr>
          <p:cNvSpPr/>
          <p:nvPr/>
        </p:nvSpPr>
        <p:spPr>
          <a:xfrm>
            <a:off x="6227155" y="4883091"/>
            <a:ext cx="2481416" cy="1347060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4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2" id="{6970708D-CC71-4E46-8F73-FE5744A2F3E3}" vid="{A5EFC6E6-D0A9-B847-9B2B-DF712B7AD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226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LucidaGrande</vt:lpstr>
      <vt:lpstr>Office Theme</vt:lpstr>
      <vt:lpstr>PowerPoint Presentation</vt:lpstr>
      <vt:lpstr>Agenda</vt:lpstr>
      <vt:lpstr>PowerPoint Presentation</vt:lpstr>
      <vt:lpstr>IBM Cloud Account Registration</vt:lpstr>
      <vt:lpstr>PowerPoint Presentation</vt:lpstr>
      <vt:lpstr>Apply Promo Code</vt:lpstr>
      <vt:lpstr>Apply Promo Code …</vt:lpstr>
      <vt:lpstr>PowerPoint Presentation</vt:lpstr>
      <vt:lpstr>Create Kubernetes Cluster</vt:lpstr>
      <vt:lpstr>Create Kubernetes Cluster  …</vt:lpstr>
      <vt:lpstr>Create Kubernetes Cluster 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sachin.jha@gmail.com</dc:creator>
  <cp:lastModifiedBy>Jeya Gandhi Rajan M</cp:lastModifiedBy>
  <cp:revision>428</cp:revision>
  <dcterms:created xsi:type="dcterms:W3CDTF">2019-04-30T13:23:33Z</dcterms:created>
  <dcterms:modified xsi:type="dcterms:W3CDTF">2019-12-02T16:10:07Z</dcterms:modified>
</cp:coreProperties>
</file>