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АРВС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Проблемы буферизированной отправки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700808"/>
            <a:ext cx="9144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 smtClean="0"/>
              <a:t>Блокирующие операции буферизированной отправки</a:t>
            </a:r>
            <a:r>
              <a:rPr lang="en-US" sz="2300" dirty="0" smtClean="0"/>
              <a:t>/</a:t>
            </a:r>
            <a:r>
              <a:rPr lang="ru-RU" sz="2300" dirty="0" smtClean="0"/>
              <a:t>получения</a:t>
            </a:r>
            <a:endParaRPr lang="ru-RU" sz="23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068960"/>
            <a:ext cx="7848872" cy="151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Неблокирующие</a:t>
            </a:r>
            <a:r>
              <a:rPr lang="ru-RU" dirty="0" smtClean="0"/>
              <a:t> операции отправки</a:t>
            </a:r>
            <a:r>
              <a:rPr lang="en-US" dirty="0" smtClean="0"/>
              <a:t>/</a:t>
            </a:r>
            <a:r>
              <a:rPr lang="ru-RU" dirty="0" smtClean="0"/>
              <a:t>получения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88840"/>
            <a:ext cx="7848872" cy="4275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Проблема синхронизации времени на узлах РВС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474043"/>
            <a:ext cx="6067425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Синхронные распределенные системы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28800"/>
            <a:ext cx="903208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Ограничения:</a:t>
            </a:r>
          </a:p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Время выполнения ограничено снизу и сверху конкретным значениями</a:t>
            </a:r>
          </a:p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Задержка доставки сообщения не выше конкретного предела</a:t>
            </a:r>
          </a:p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Скорость отклонения локальных часов не превышает конкретное значение</a:t>
            </a:r>
          </a:p>
          <a:p>
            <a:pPr algn="just">
              <a:buFont typeface="Arial" pitchFamily="34" charset="0"/>
              <a:buChar char="•"/>
            </a:pPr>
            <a:endParaRPr lang="ru-RU" sz="2400" dirty="0" smtClean="0"/>
          </a:p>
          <a:p>
            <a:pPr algn="just">
              <a:buFont typeface="Arial" pitchFamily="34" charset="0"/>
              <a:buChar char="•"/>
            </a:pPr>
            <a:endParaRPr lang="ru-RU" sz="2400" dirty="0" smtClean="0"/>
          </a:p>
          <a:p>
            <a:pPr algn="just"/>
            <a:r>
              <a:rPr lang="ru-RU" sz="2400" dirty="0" smtClean="0"/>
              <a:t>Преимущества:</a:t>
            </a:r>
          </a:p>
          <a:p>
            <a:pPr algn="just"/>
            <a:r>
              <a:rPr lang="ru-RU" sz="2400" dirty="0" smtClean="0"/>
              <a:t>Использование таймаутов для определения отказа процесса</a:t>
            </a:r>
            <a:r>
              <a:rPr lang="en-US" sz="2400" dirty="0" smtClean="0"/>
              <a:t>/</a:t>
            </a:r>
            <a:r>
              <a:rPr lang="ru-RU" sz="2400" dirty="0" smtClean="0"/>
              <a:t>узла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Асинхронные распределенные системы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28800"/>
            <a:ext cx="903208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Ограничения:</a:t>
            </a:r>
          </a:p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Время выполнения не ограничено сверху</a:t>
            </a:r>
          </a:p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Задержка доставки сообщения – произвольное кол-во времени</a:t>
            </a:r>
          </a:p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Скорость отклонения локальных часов произвольна</a:t>
            </a:r>
          </a:p>
          <a:p>
            <a:pPr algn="just">
              <a:buFont typeface="Arial" pitchFamily="34" charset="0"/>
              <a:buChar char="•"/>
            </a:pPr>
            <a:endParaRPr lang="ru-RU" sz="2400" dirty="0" smtClean="0"/>
          </a:p>
          <a:p>
            <a:pPr algn="just">
              <a:buFont typeface="Arial" pitchFamily="34" charset="0"/>
              <a:buChar char="•"/>
            </a:pP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Проблемы асинхронных систем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340768"/>
            <a:ext cx="90320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Порядок наступления событий</a:t>
            </a:r>
          </a:p>
          <a:p>
            <a:pPr algn="just"/>
            <a:r>
              <a:rPr lang="ru-RU" sz="2400" dirty="0" smtClean="0"/>
              <a:t>Пользователи А, Б, В</a:t>
            </a:r>
          </a:p>
          <a:p>
            <a:pPr marL="457200" indent="-457200" algn="just">
              <a:buAutoNum type="arabicPeriod"/>
            </a:pPr>
            <a:r>
              <a:rPr lang="ru-RU" sz="2400" dirty="0" smtClean="0"/>
              <a:t>А </a:t>
            </a:r>
            <a:r>
              <a:rPr lang="en-US" sz="2400" dirty="0" smtClean="0"/>
              <a:t>send C</a:t>
            </a:r>
            <a:r>
              <a:rPr lang="ru-RU" sz="2400" dirty="0" smtClean="0"/>
              <a:t>,В</a:t>
            </a:r>
            <a:r>
              <a:rPr lang="en-US" sz="2400" dirty="0" smtClean="0"/>
              <a:t>   2. </a:t>
            </a:r>
            <a:r>
              <a:rPr lang="ru-RU" sz="2400" dirty="0" smtClean="0"/>
              <a:t>В</a:t>
            </a:r>
            <a:r>
              <a:rPr lang="en-US" sz="2400" dirty="0" smtClean="0"/>
              <a:t> receive </a:t>
            </a:r>
            <a:r>
              <a:rPr lang="ru-RU" sz="2400" dirty="0" smtClean="0"/>
              <a:t>от </a:t>
            </a:r>
            <a:r>
              <a:rPr lang="en-US" sz="2400" dirty="0" smtClean="0"/>
              <a:t>A, send</a:t>
            </a:r>
            <a:r>
              <a:rPr lang="ru-RU" sz="2400" dirty="0" smtClean="0"/>
              <a:t> ответ А, </a:t>
            </a:r>
            <a:r>
              <a:rPr lang="en-US" sz="2400" dirty="0" smtClean="0"/>
              <a:t>C</a:t>
            </a:r>
            <a:endParaRPr lang="ru-RU" sz="2400" dirty="0" smtClean="0"/>
          </a:p>
          <a:p>
            <a:pPr marL="457200" indent="-457200" algn="just">
              <a:buAutoNum type="arabicPeriod"/>
            </a:pPr>
            <a:r>
              <a:rPr lang="ru-RU" sz="2400" dirty="0" smtClean="0"/>
              <a:t>С </a:t>
            </a:r>
            <a:r>
              <a:rPr lang="en-US" sz="2400" dirty="0" smtClean="0"/>
              <a:t>receive A, B, send </a:t>
            </a:r>
            <a:r>
              <a:rPr lang="ru-RU" sz="2400" dirty="0" smtClean="0"/>
              <a:t>ответ </a:t>
            </a:r>
            <a:r>
              <a:rPr lang="en-US" sz="2400" dirty="0" smtClean="0"/>
              <a:t>A, B</a:t>
            </a:r>
            <a:endParaRPr lang="ru-RU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996952"/>
            <a:ext cx="7737809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отправки и получения данных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16832"/>
            <a:ext cx="7416824" cy="16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149080"/>
            <a:ext cx="7515017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отправки и получения данных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44824"/>
            <a:ext cx="742387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Прямая со стрелкой 7"/>
          <p:cNvCxnSpPr/>
          <p:nvPr/>
        </p:nvCxnSpPr>
        <p:spPr>
          <a:xfrm>
            <a:off x="3347864" y="4005064"/>
            <a:ext cx="23762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40152" y="37890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420144" y="378904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0? 100?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Решения проблемы (1)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2492896"/>
            <a:ext cx="3923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Блокирующие операции </a:t>
            </a:r>
          </a:p>
          <a:p>
            <a:r>
              <a:rPr lang="ru-RU" sz="2400" dirty="0" smtClean="0"/>
              <a:t>отправки</a:t>
            </a:r>
            <a:r>
              <a:rPr lang="en-US" sz="2400" dirty="0" smtClean="0"/>
              <a:t>/</a:t>
            </a:r>
            <a:r>
              <a:rPr lang="ru-RU" sz="2400" dirty="0" smtClean="0"/>
              <a:t>получения без буферизации</a:t>
            </a:r>
            <a:endParaRPr lang="ru-RU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1484783"/>
            <a:ext cx="5580112" cy="4245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5619750"/>
            <a:ext cx="60388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Решения проблемы (2)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412776"/>
            <a:ext cx="9144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 smtClean="0"/>
              <a:t>Блокирующие операции буферизированной отправки</a:t>
            </a:r>
            <a:r>
              <a:rPr lang="en-US" sz="2300" dirty="0" smtClean="0"/>
              <a:t>/</a:t>
            </a:r>
            <a:r>
              <a:rPr lang="ru-RU" sz="2300" dirty="0" smtClean="0"/>
              <a:t>получения</a:t>
            </a:r>
            <a:endParaRPr lang="ru-RU" sz="23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88840"/>
            <a:ext cx="7920880" cy="4450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158</Words>
  <Application>Microsoft Office PowerPoint</Application>
  <PresentationFormat>Экран (4:3)</PresentationFormat>
  <Paragraphs>33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Тема Office</vt:lpstr>
      <vt:lpstr>АРВС</vt:lpstr>
      <vt:lpstr>Проблема синхронизации времени на узлах РВС</vt:lpstr>
      <vt:lpstr>Синхронные распределенные системы</vt:lpstr>
      <vt:lpstr>Асинхронные распределенные системы</vt:lpstr>
      <vt:lpstr>Проблемы асинхронных систем</vt:lpstr>
      <vt:lpstr>Функции отправки и получения данных</vt:lpstr>
      <vt:lpstr>Функции отправки и получения данных</vt:lpstr>
      <vt:lpstr>Решения проблемы (1)</vt:lpstr>
      <vt:lpstr>Решения проблемы (2)</vt:lpstr>
      <vt:lpstr>Проблемы буферизированной отправки</vt:lpstr>
      <vt:lpstr>Неблокирующие операции отправки/получения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АРВС</dc:title>
  <dc:creator>Борисенко Константин Алексеевич</dc:creator>
  <cp:lastModifiedBy>Пользователь Windows</cp:lastModifiedBy>
  <cp:revision>48</cp:revision>
  <dcterms:created xsi:type="dcterms:W3CDTF">2017-10-27T04:45:19Z</dcterms:created>
  <dcterms:modified xsi:type="dcterms:W3CDTF">2020-09-16T12:15:27Z</dcterms:modified>
</cp:coreProperties>
</file>