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56" r:id="rId7"/>
    <p:sldId id="266" r:id="rId8"/>
    <p:sldId id="267" r:id="rId9"/>
    <p:sldId id="269" r:id="rId10"/>
    <p:sldId id="270" r:id="rId11"/>
    <p:sldId id="268" r:id="rId12"/>
    <p:sldId id="271" r:id="rId13"/>
    <p:sldId id="272" r:id="rId14"/>
    <p:sldId id="273" r:id="rId15"/>
    <p:sldId id="274" r:id="rId16"/>
    <p:sldId id="276" r:id="rId17"/>
    <p:sldId id="277" r:id="rId18"/>
    <p:sldId id="283" r:id="rId19"/>
    <p:sldId id="28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919A-8A73-47C9-BD08-0C1AD3B26603}" type="datetimeFigureOut">
              <a:rPr lang="ru-RU" smtClean="0"/>
              <a:pPr/>
              <a:t>14.10.2020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F44C-05D6-4C85-ADEC-AE41FBDFAAF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Модель распределенных вычислений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Порядок событий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11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Конус прошлого и будущего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722102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25144"/>
            <a:ext cx="775189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часы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1538288"/>
            <a:ext cx="8848725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часы требования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36185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17032"/>
            <a:ext cx="801127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часы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23208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часы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72816"/>
            <a:ext cx="862495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620658" cy="558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136904" cy="423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Скалярное время </a:t>
            </a:r>
            <a:r>
              <a:rPr lang="ru-RU" dirty="0" err="1" smtClean="0"/>
              <a:t>Лэмпорта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920880" cy="445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 банками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39081"/>
            <a:ext cx="8620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4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ru-RU" dirty="0" smtClean="0"/>
              <a:t>Пример с банками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79303"/>
            <a:ext cx="76485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064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модели в виде последовательности событий</a:t>
            </a:r>
            <a:endParaRPr lang="ru-RU" sz="40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772816"/>
            <a:ext cx="5976664" cy="57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306896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Глобальные состояния,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соответств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событиям</a:t>
            </a:r>
            <a:endParaRPr lang="ru-RU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21088"/>
            <a:ext cx="810006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704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138" y="0"/>
            <a:ext cx="9022862" cy="617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462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7638"/>
            <a:ext cx="9307887" cy="39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6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41" y="2060848"/>
            <a:ext cx="8507034" cy="36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Свойства каналов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Очередность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09351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Емкость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2218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Логические часы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47</Words>
  <Application>Microsoft Office PowerPoint</Application>
  <PresentationFormat>Экран (4:3)</PresentationFormat>
  <Paragraphs>17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Тема Office</vt:lpstr>
      <vt:lpstr> Модель распределенных вычислений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Свойства каналов</vt:lpstr>
      <vt:lpstr>Очередность</vt:lpstr>
      <vt:lpstr>Емкость</vt:lpstr>
      <vt:lpstr>Логические часы </vt:lpstr>
      <vt:lpstr>Конус прошлого и будущего</vt:lpstr>
      <vt:lpstr>Логические часы</vt:lpstr>
      <vt:lpstr>Логические часы требования</vt:lpstr>
      <vt:lpstr>Логические часы</vt:lpstr>
      <vt:lpstr>Логические часы</vt:lpstr>
      <vt:lpstr>Презентация PowerPoint</vt:lpstr>
      <vt:lpstr>Скалярное время Лэмпорта</vt:lpstr>
      <vt:lpstr>Пример</vt:lpstr>
      <vt:lpstr>Пример с банками</vt:lpstr>
      <vt:lpstr>Пример с банками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KostyaHome</dc:creator>
  <cp:lastModifiedBy>user</cp:lastModifiedBy>
  <cp:revision>37</cp:revision>
  <dcterms:created xsi:type="dcterms:W3CDTF">2017-11-08T14:35:59Z</dcterms:created>
  <dcterms:modified xsi:type="dcterms:W3CDTF">2020-10-14T04:02:51Z</dcterms:modified>
</cp:coreProperties>
</file>