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9" r:id="rId3"/>
    <p:sldId id="382" r:id="rId4"/>
    <p:sldId id="370" r:id="rId5"/>
    <p:sldId id="381" r:id="rId6"/>
    <p:sldId id="372" r:id="rId7"/>
    <p:sldId id="377" r:id="rId8"/>
    <p:sldId id="380" r:id="rId9"/>
    <p:sldId id="379" r:id="rId10"/>
    <p:sldId id="267" r:id="rId11"/>
    <p:sldId id="38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CDF"/>
    <a:srgbClr val="FFD5D5"/>
    <a:srgbClr val="106AD2"/>
    <a:srgbClr val="C6D051"/>
    <a:srgbClr val="9BBC82"/>
    <a:srgbClr val="F7F4F9"/>
    <a:srgbClr val="D6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27"/>
  </p:normalViewPr>
  <p:slideViewPr>
    <p:cSldViewPr snapToGrid="0" snapToObjects="1">
      <p:cViewPr varScale="1">
        <p:scale>
          <a:sx n="83" d="100"/>
          <a:sy n="83" d="100"/>
        </p:scale>
        <p:origin x="557" y="67"/>
      </p:cViewPr>
      <p:guideLst>
        <p:guide orient="horz" pos="2160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54;&#1089;&#1086;&#1073;&#1077;&#1085;&#1085;&#1086;&#1089;&#1090;&#1080;%20&#1084;&#1086;&#1090;&#1080;&#1074;&#1072;&#1094;&#1080;&#1080;%20&#1089;&#1090;&#1091;&#1076;&#1077;&#1085;&#1090;&#1086;&#1074;%20&#1090;&#1077;&#1093;&#1085;&#1080;&#1095;&#1077;&#1089;&#1082;&#1080;&#1093;%20&#1080;%20&#1075;&#1091;&#1084;&#1072;&#1085;&#1080;&#1090;&#1072;&#1088;&#1085;&#1099;&#1093;%20&#1089;&#1087;&#1077;&#1094;&#1080;&#1072;&#1083;&#1100;&#1085;&#1086;&#1089;&#1090;&#1077;&#1081;%20&#1082;%20&#1087;&#1086;&#1083;&#1091;&#1095;&#1077;&#1085;&#1080;&#1102;%20&#1074;&#1099;&#1089;&#1096;&#1077;&#1075;&#1086;%20&#1086;&#1073;&#1088;&#1072;&#1079;&#1086;&#1074;&#1072;&#1085;&#1080;&#1103;%20(&#1054;&#1090;&#1074;&#1077;&#1090;&#1099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7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9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75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54;&#1089;&#1086;&#1073;&#1077;&#1085;&#1085;&#1086;&#1089;&#1090;&#1080;%20&#1084;&#1086;&#1090;&#1080;&#1074;&#1072;&#1094;&#1080;&#1080;%20&#1089;&#1090;&#1091;&#1076;&#1077;&#1085;&#1090;&#1086;&#1074;%20&#1090;&#1077;&#1093;&#1085;&#1080;&#1095;&#1077;&#1089;&#1082;&#1080;&#1093;%20&#1080;%20&#1075;&#1091;&#1084;&#1072;&#1085;&#1080;&#1090;&#1072;&#1088;&#1085;&#1099;&#1093;%20&#1089;&#1087;&#1077;&#1094;&#1080;&#1072;&#1083;&#1100;&#1085;&#1086;&#1089;&#1090;&#1077;&#1081;%20&#1082;%20&#1087;&#1086;&#1083;&#1091;&#1095;&#1077;&#1085;&#1080;&#1102;%20&#1074;&#1099;&#1089;&#1096;&#1077;&#1075;&#1086;%20&#1086;&#1073;&#1088;&#1072;&#1079;&#1086;&#1074;&#1072;&#1085;&#1080;&#1103;%20(&#1054;&#1090;&#1074;&#1077;&#1090;&#1099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9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75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9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75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9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7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dh\Downloads\&#109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Thin" panose="00000300000000000000" pitchFamily="50" charset="-52"/>
                <a:ea typeface="+mn-ea"/>
                <a:cs typeface="+mn-cs"/>
              </a:defRPr>
            </a:pPr>
            <a:r>
              <a:rPr lang="ru-RU" dirty="0"/>
              <a:t>Пол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93E-4E72-8673-53FEAA47CAFF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93E-4E72-8673-53FEAA47CA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'Ответы на форму (1)'!$C$33:$C$34</c:f>
              <c:strCache>
                <c:ptCount val="2"/>
                <c:pt idx="0">
                  <c:v>Мужской</c:v>
                </c:pt>
                <c:pt idx="1">
                  <c:v>Женский</c:v>
                </c:pt>
              </c:strCache>
            </c:strRef>
          </c:cat>
          <c:val>
            <c:numRef>
              <c:f>'Ответы на форму (1)'!$D$33:$D$34</c:f>
              <c:numCache>
                <c:formatCode>General</c:formatCode>
                <c:ptCount val="2"/>
                <c:pt idx="0">
                  <c:v>17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3E-4E72-8673-53FEAA47CAF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C0A-4D1F-8074-E2394C7F65F1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C0A-4D1F-8074-E2394C7F65F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C0A-4D1F-8074-E2394C7F65F1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C0A-4D1F-8074-E2394C7F65F1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C0A-4D1F-8074-E2394C7F65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Лист1!$U$15:$U$19</c:f>
              <c:strCache>
                <c:ptCount val="5"/>
                <c:pt idx="0">
                  <c:v>Совсем не стремлюсь</c:v>
                </c:pt>
                <c:pt idx="1">
                  <c:v>Слабо</c:v>
                </c:pt>
                <c:pt idx="2">
                  <c:v>Средне</c:v>
                </c:pt>
                <c:pt idx="3">
                  <c:v>Сильно</c:v>
                </c:pt>
                <c:pt idx="4">
                  <c:v>Обязан получать только отлично</c:v>
                </c:pt>
              </c:strCache>
            </c:strRef>
          </c:cat>
          <c:val>
            <c:numRef>
              <c:f>Лист1!$V$15:$V$19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0A-4D1F-8074-E2394C7F65F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442-4F3A-A0B2-994BE0DC49C8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442-4F3A-A0B2-994BE0DC49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Лист1!$N$27:$N$28</c:f>
              <c:strCache>
                <c:ptCount val="2"/>
                <c:pt idx="0">
                  <c:v>Достижение успеха</c:v>
                </c:pt>
                <c:pt idx="1">
                  <c:v>Избегание неудач</c:v>
                </c:pt>
              </c:strCache>
            </c:strRef>
          </c:cat>
          <c:val>
            <c:numRef>
              <c:f>Лист1!$O$27:$O$28</c:f>
              <c:numCache>
                <c:formatCode>General</c:formatCode>
                <c:ptCount val="2"/>
                <c:pt idx="0">
                  <c:v>16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42-4F3A-A0B2-994BE0DC49C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63-4200-BC45-41807FF62097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63-4200-BC45-41807FF62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Лист1!$AA$15:$AA$16</c:f>
              <c:strCache>
                <c:ptCount val="2"/>
                <c:pt idx="0">
                  <c:v>Достижение успеха</c:v>
                </c:pt>
                <c:pt idx="1">
                  <c:v>Избегание неудач</c:v>
                </c:pt>
              </c:strCache>
            </c:strRef>
          </c:cat>
          <c:val>
            <c:numRef>
              <c:f>Лист1!$AB$15:$AB$16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63-4200-BC45-41807FF620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Thin" panose="00000300000000000000" pitchFamily="50" charset="-52"/>
                <a:ea typeface="+mn-ea"/>
                <a:cs typeface="+mn-cs"/>
              </a:defRPr>
            </a:pPr>
            <a:r>
              <a:rPr lang="ru-RU"/>
              <a:t>Направление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4E7-4230-95D1-4183102E3119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4E7-4230-95D1-4183102E3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'Ответы на форму (1)'!$F$32:$F$33</c:f>
              <c:strCache>
                <c:ptCount val="2"/>
                <c:pt idx="0">
                  <c:v>Техническое</c:v>
                </c:pt>
                <c:pt idx="1">
                  <c:v>Гуманитарное</c:v>
                </c:pt>
              </c:strCache>
            </c:strRef>
          </c:cat>
          <c:val>
            <c:numRef>
              <c:f>'Ответы на форму (1)'!$G$32:$G$33</c:f>
              <c:numCache>
                <c:formatCode>General</c:formatCode>
                <c:ptCount val="2"/>
                <c:pt idx="0">
                  <c:v>18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E7-4230-95D1-4183102E31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-52"/>
                <a:ea typeface="+mn-ea"/>
                <a:cs typeface="+mn-cs"/>
              </a:defRPr>
            </a:pPr>
            <a:r>
              <a:rPr lang="ru-RU" sz="1600" dirty="0"/>
              <a:t>Техническое направление</a:t>
            </a:r>
          </a:p>
        </c:rich>
      </c:tx>
      <c:layout>
        <c:manualLayout>
          <c:xMode val="edge"/>
          <c:yMode val="edge"/>
          <c:x val="0.3500517493632308"/>
          <c:y val="3.11686852072826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Лист1!$D$22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Лист1!$E$21:$I$21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Лист1!$E$22:$I$22</c:f>
              <c:numCache>
                <c:formatCode>General</c:formatCode>
                <c:ptCount val="5"/>
                <c:pt idx="0">
                  <c:v>14</c:v>
                </c:pt>
                <c:pt idx="1">
                  <c:v>2</c:v>
                </c:pt>
                <c:pt idx="2">
                  <c:v>10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C-4202-BE12-5E11B41D21C5}"/>
            </c:ext>
          </c:extLst>
        </c:ser>
        <c:ser>
          <c:idx val="1"/>
          <c:order val="1"/>
          <c:tx>
            <c:strRef>
              <c:f>Лист1!$D$23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Лист1!$E$21:$I$21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Лист1!$E$23:$I$23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C-4202-BE12-5E11B41D21C5}"/>
            </c:ext>
          </c:extLst>
        </c:ser>
        <c:ser>
          <c:idx val="2"/>
          <c:order val="2"/>
          <c:tx>
            <c:strRef>
              <c:f>Лист1!$D$24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Лист1!$E$21:$I$21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Лист1!$E$24:$I$24</c:f>
              <c:numCache>
                <c:formatCode>General</c:formatCode>
                <c:ptCount val="5"/>
                <c:pt idx="0">
                  <c:v>0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C-4202-BE12-5E11B41D21C5}"/>
            </c:ext>
          </c:extLst>
        </c:ser>
        <c:ser>
          <c:idx val="3"/>
          <c:order val="3"/>
          <c:tx>
            <c:strRef>
              <c:f>Лист1!$D$25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Лист1!$E$21:$I$21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Лист1!$E$25:$I$25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2C-4202-BE12-5E11B41D21C5}"/>
            </c:ext>
          </c:extLst>
        </c:ser>
        <c:ser>
          <c:idx val="4"/>
          <c:order val="4"/>
          <c:tx>
            <c:strRef>
              <c:f>Лист1!$D$26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Лист1!$E$21:$I$21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Лист1!$E$26:$I$26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2C-4202-BE12-5E11B41D2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463486816"/>
        <c:axId val="463484736"/>
      </c:barChart>
      <c:catAx>
        <c:axId val="46348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-52"/>
                <a:ea typeface="+mn-ea"/>
                <a:cs typeface="+mn-cs"/>
              </a:defRPr>
            </a:pPr>
            <a:endParaRPr lang="ru-RU"/>
          </a:p>
        </c:txPr>
        <c:crossAx val="463484736"/>
        <c:crosses val="autoZero"/>
        <c:auto val="1"/>
        <c:lblAlgn val="ctr"/>
        <c:lblOffset val="100"/>
        <c:noMultiLvlLbl val="0"/>
      </c:catAx>
      <c:valAx>
        <c:axId val="4634847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3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44365326338596"/>
          <c:y val="7.2175262992535669E-2"/>
          <c:w val="0.33058570336671206"/>
          <c:h val="7.1389512679581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 sz="1200">
          <a:latin typeface="Neris Light" panose="00000400000000000000" pitchFamily="50" charset="-52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-52"/>
                <a:ea typeface="+mn-ea"/>
                <a:cs typeface="+mn-cs"/>
              </a:defRPr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Гуманитарное направление</a:t>
            </a:r>
          </a:p>
        </c:rich>
      </c:tx>
      <c:layout>
        <c:manualLayout>
          <c:xMode val="edge"/>
          <c:yMode val="edge"/>
          <c:x val="0.34816436263284778"/>
          <c:y val="2.44736102217212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Лист1!$D$14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Лист1!$E$13:$I$13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Лист1!$E$14:$I$14</c:f>
              <c:numCache>
                <c:formatCode>General</c:formatCode>
                <c:ptCount val="5"/>
                <c:pt idx="0">
                  <c:v>6</c:v>
                </c:pt>
                <c:pt idx="1">
                  <c:v>5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96-4A03-AF3F-5A451E804F90}"/>
            </c:ext>
          </c:extLst>
        </c:ser>
        <c:ser>
          <c:idx val="1"/>
          <c:order val="1"/>
          <c:tx>
            <c:strRef>
              <c:f>Лист1!$D$15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Лист1!$E$13:$I$13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Лист1!$E$15:$I$15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96-4A03-AF3F-5A451E804F90}"/>
            </c:ext>
          </c:extLst>
        </c:ser>
        <c:ser>
          <c:idx val="2"/>
          <c:order val="2"/>
          <c:tx>
            <c:strRef>
              <c:f>Лист1!$D$16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Лист1!$E$13:$I$13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Лист1!$E$16:$I$16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96-4A03-AF3F-5A451E804F90}"/>
            </c:ext>
          </c:extLst>
        </c:ser>
        <c:ser>
          <c:idx val="3"/>
          <c:order val="3"/>
          <c:tx>
            <c:strRef>
              <c:f>Лист1!$D$17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Лист1!$E$13:$I$13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Лист1!$E$17:$I$17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96-4A03-AF3F-5A451E804F90}"/>
            </c:ext>
          </c:extLst>
        </c:ser>
        <c:ser>
          <c:idx val="4"/>
          <c:order val="4"/>
          <c:tx>
            <c:strRef>
              <c:f>Лист1!$D$18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Лист1!$E$13:$I$13</c:f>
              <c:strCache>
                <c:ptCount val="5"/>
                <c:pt idx="0">
                  <c:v>Получение работы</c:v>
                </c:pt>
                <c:pt idx="1">
                  <c:v>Получение димплома</c:v>
                </c:pt>
                <c:pt idx="2">
                  <c:v>Получение знаний</c:v>
                </c:pt>
                <c:pt idx="3">
                  <c:v>Отсрочка</c:v>
                </c:pt>
                <c:pt idx="4">
                  <c:v>Одобрение родителей</c:v>
                </c:pt>
              </c:strCache>
            </c:strRef>
          </c:cat>
          <c:val>
            <c:numRef>
              <c:f>Лист1!$E$18:$I$18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96-4A03-AF3F-5A451E804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829696"/>
        <c:axId val="469826368"/>
      </c:barChart>
      <c:catAx>
        <c:axId val="46982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-52"/>
                <a:ea typeface="+mn-ea"/>
                <a:cs typeface="+mn-cs"/>
              </a:defRPr>
            </a:pPr>
            <a:endParaRPr lang="ru-RU"/>
          </a:p>
        </c:txPr>
        <c:crossAx val="469826368"/>
        <c:crosses val="autoZero"/>
        <c:auto val="1"/>
        <c:lblAlgn val="ctr"/>
        <c:lblOffset val="100"/>
        <c:noMultiLvlLbl val="0"/>
      </c:catAx>
      <c:valAx>
        <c:axId val="4698263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982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796660297597827"/>
          <c:y val="6.9745356903282804E-2"/>
          <c:w val="0.30782715124163129"/>
          <c:h val="7.7667498790099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Neris Light" panose="000004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Neris Light" panose="00000400000000000000" pitchFamily="50" charset="-52"/>
          <a:ea typeface="+mn-ea"/>
          <a:cs typeface="+mn-cs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91-4FD6-BF8A-66A63EC325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Лист1!$H$30</c:f>
              <c:strCache>
                <c:ptCount val="1"/>
                <c:pt idx="0">
                  <c:v>Нет</c:v>
                </c:pt>
              </c:strCache>
            </c:strRef>
          </c:cat>
          <c:val>
            <c:numRef>
              <c:f>Лист1!$I$30</c:f>
              <c:numCache>
                <c:formatCode>General</c:formatCode>
                <c:ptCount val="1"/>
                <c:pt idx="0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91-4FD6-BF8A-66A63EC325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D95-4E4E-A4EA-50C9D5DA5F6F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D95-4E4E-A4EA-50C9D5DA5F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Лист1!$L$15:$L$16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Лист1!$M$15:$M$16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95-4E4E-A4EA-50C9D5DA5F6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EE-4293-B6DC-B99F6EF31C24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EE-4293-B6DC-B99F6EF31C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Лист1!$D$30:$D$31</c:f>
              <c:strCache>
                <c:ptCount val="2"/>
                <c:pt idx="0">
                  <c:v>Да</c:v>
                </c:pt>
                <c:pt idx="1">
                  <c:v>Не решил(а)</c:v>
                </c:pt>
              </c:strCache>
            </c:strRef>
          </c:cat>
          <c:val>
            <c:numRef>
              <c:f>Лист1!$E$30:$E$31</c:f>
              <c:numCache>
                <c:formatCode>General</c:formatCode>
                <c:ptCount val="2"/>
                <c:pt idx="0">
                  <c:v>15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EE-4293-B6DC-B99F6EF31C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F6C-4B80-AD1C-F42976609A7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F6C-4B80-AD1C-F42976609A7A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F6C-4B80-AD1C-F42976609A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Лист1!$O$15:$O$17</c:f>
              <c:strCache>
                <c:ptCount val="3"/>
                <c:pt idx="0">
                  <c:v>Да</c:v>
                </c:pt>
                <c:pt idx="1">
                  <c:v>Пока не решил(а)</c:v>
                </c:pt>
                <c:pt idx="2">
                  <c:v>Нет</c:v>
                </c:pt>
              </c:strCache>
            </c:strRef>
          </c:cat>
          <c:val>
            <c:numRef>
              <c:f>Лист1!$P$15:$P$17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F6C-4B80-AD1C-F42976609A7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532-4CC6-85E1-2BE32AFD9F07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532-4CC6-85E1-2BE32AFD9F07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532-4CC6-85E1-2BE32AFD9F07}"/>
              </c:ext>
            </c:extLst>
          </c:dPt>
          <c:dPt>
            <c:idx val="3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532-4CC6-85E1-2BE32AFD9F07}"/>
              </c:ext>
            </c:extLst>
          </c:dPt>
          <c:dPt>
            <c:idx val="4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532-4CC6-85E1-2BE32AFD9F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Neris Thin" panose="00000300000000000000" pitchFamily="50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Лист1!$K$22:$K$26</c:f>
              <c:strCache>
                <c:ptCount val="5"/>
                <c:pt idx="0">
                  <c:v>Совсем не стремлюсь</c:v>
                </c:pt>
                <c:pt idx="1">
                  <c:v>Слабо</c:v>
                </c:pt>
                <c:pt idx="2">
                  <c:v>Средне</c:v>
                </c:pt>
                <c:pt idx="3">
                  <c:v>Сильно</c:v>
                </c:pt>
                <c:pt idx="4">
                  <c:v>Обязан получать только отлично</c:v>
                </c:pt>
              </c:strCache>
            </c:strRef>
          </c:cat>
          <c:val>
            <c:numRef>
              <c:f>Лист1!$L$22:$L$26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9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532-4CC6-85E1-2BE32AFD9F0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eris Thin" panose="00000300000000000000" pitchFamily="50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>
          <a:latin typeface="Neris Thin" panose="00000300000000000000" pitchFamily="50" charset="-52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3BCE-B666-AD4D-9FA5-A21004720A96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AA64C-186C-E749-919F-C8FC7D31B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76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73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9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3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94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7DA6-F942-4344-B00A-E741E9ABBE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2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50FF48F8-0FA5-C248-9584-AA41826B0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60018" y="2518360"/>
            <a:ext cx="4271963" cy="2489200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0F88575A-2A29-FD4B-BEDE-2054C6CC8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8208" y="904954"/>
            <a:ext cx="8635583" cy="1325563"/>
          </a:xfrm>
        </p:spPr>
        <p:txBody>
          <a:bodyPr>
            <a:noAutofit/>
          </a:bodyPr>
          <a:lstStyle>
            <a:lvl1pPr algn="ctr"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 Triangle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4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5AE08A2E-0787-2B4A-8037-1D157E2F9B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6726" y="1006105"/>
            <a:ext cx="2298548" cy="2298547"/>
          </a:xfrm>
          <a:custGeom>
            <a:avLst/>
            <a:gdLst>
              <a:gd name="connsiteX0" fmla="*/ 1149274 w 2298548"/>
              <a:gd name="connsiteY0" fmla="*/ 0 h 2298547"/>
              <a:gd name="connsiteX1" fmla="*/ 1361549 w 2298548"/>
              <a:gd name="connsiteY1" fmla="*/ 87927 h 2298547"/>
              <a:gd name="connsiteX2" fmla="*/ 2210621 w 2298548"/>
              <a:gd name="connsiteY2" fmla="*/ 936999 h 2298547"/>
              <a:gd name="connsiteX3" fmla="*/ 2210621 w 2298548"/>
              <a:gd name="connsiteY3" fmla="*/ 1361548 h 2298547"/>
              <a:gd name="connsiteX4" fmla="*/ 1361549 w 2298548"/>
              <a:gd name="connsiteY4" fmla="*/ 2210620 h 2298547"/>
              <a:gd name="connsiteX5" fmla="*/ 936999 w 2298548"/>
              <a:gd name="connsiteY5" fmla="*/ 2210620 h 2298547"/>
              <a:gd name="connsiteX6" fmla="*/ 87927 w 2298548"/>
              <a:gd name="connsiteY6" fmla="*/ 1361548 h 2298547"/>
              <a:gd name="connsiteX7" fmla="*/ 87927 w 2298548"/>
              <a:gd name="connsiteY7" fmla="*/ 936999 h 2298547"/>
              <a:gd name="connsiteX8" fmla="*/ 936999 w 2298548"/>
              <a:gd name="connsiteY8" fmla="*/ 87927 h 2298547"/>
              <a:gd name="connsiteX9" fmla="*/ 1149274 w 2298548"/>
              <a:gd name="connsiteY9" fmla="*/ 0 h 2298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8548" h="2298547">
                <a:moveTo>
                  <a:pt x="1149274" y="0"/>
                </a:moveTo>
                <a:cubicBezTo>
                  <a:pt x="1226102" y="0"/>
                  <a:pt x="1302930" y="29309"/>
                  <a:pt x="1361549" y="87927"/>
                </a:cubicBezTo>
                <a:lnTo>
                  <a:pt x="2210621" y="936999"/>
                </a:lnTo>
                <a:cubicBezTo>
                  <a:pt x="2327857" y="1054235"/>
                  <a:pt x="2327857" y="1244312"/>
                  <a:pt x="2210621" y="1361548"/>
                </a:cubicBezTo>
                <a:lnTo>
                  <a:pt x="1361549" y="2210620"/>
                </a:lnTo>
                <a:cubicBezTo>
                  <a:pt x="1244312" y="2327857"/>
                  <a:pt x="1054235" y="2327857"/>
                  <a:pt x="936999" y="2210620"/>
                </a:cubicBezTo>
                <a:lnTo>
                  <a:pt x="87927" y="1361548"/>
                </a:lnTo>
                <a:cubicBezTo>
                  <a:pt x="-29309" y="1244312"/>
                  <a:pt x="-29309" y="1054235"/>
                  <a:pt x="87927" y="936999"/>
                </a:cubicBezTo>
                <a:lnTo>
                  <a:pt x="936999" y="87927"/>
                </a:lnTo>
                <a:cubicBezTo>
                  <a:pt x="995617" y="29309"/>
                  <a:pt x="1072445" y="0"/>
                  <a:pt x="11492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FAFA954-91D9-F846-9EC9-735BC99854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7598" y="381000"/>
            <a:ext cx="4406900" cy="6096000"/>
          </a:xfrm>
          <a:custGeom>
            <a:avLst/>
            <a:gdLst>
              <a:gd name="connsiteX0" fmla="*/ 734498 w 4406900"/>
              <a:gd name="connsiteY0" fmla="*/ 0 h 6096000"/>
              <a:gd name="connsiteX1" fmla="*/ 3672402 w 4406900"/>
              <a:gd name="connsiteY1" fmla="*/ 0 h 6096000"/>
              <a:gd name="connsiteX2" fmla="*/ 4406900 w 4406900"/>
              <a:gd name="connsiteY2" fmla="*/ 734498 h 6096000"/>
              <a:gd name="connsiteX3" fmla="*/ 4406900 w 4406900"/>
              <a:gd name="connsiteY3" fmla="*/ 5361502 h 6096000"/>
              <a:gd name="connsiteX4" fmla="*/ 3672402 w 4406900"/>
              <a:gd name="connsiteY4" fmla="*/ 6096000 h 6096000"/>
              <a:gd name="connsiteX5" fmla="*/ 734498 w 4406900"/>
              <a:gd name="connsiteY5" fmla="*/ 6096000 h 6096000"/>
              <a:gd name="connsiteX6" fmla="*/ 0 w 4406900"/>
              <a:gd name="connsiteY6" fmla="*/ 5361502 h 6096000"/>
              <a:gd name="connsiteX7" fmla="*/ 0 w 4406900"/>
              <a:gd name="connsiteY7" fmla="*/ 734498 h 6096000"/>
              <a:gd name="connsiteX8" fmla="*/ 734498 w 4406900"/>
              <a:gd name="connsiteY8" fmla="*/ 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6900" h="6096000">
                <a:moveTo>
                  <a:pt x="734498" y="0"/>
                </a:moveTo>
                <a:lnTo>
                  <a:pt x="3672402" y="0"/>
                </a:lnTo>
                <a:cubicBezTo>
                  <a:pt x="4078054" y="0"/>
                  <a:pt x="4406900" y="328846"/>
                  <a:pt x="4406900" y="734498"/>
                </a:cubicBezTo>
                <a:lnTo>
                  <a:pt x="4406900" y="5361502"/>
                </a:lnTo>
                <a:cubicBezTo>
                  <a:pt x="4406900" y="5767154"/>
                  <a:pt x="4078054" y="6096000"/>
                  <a:pt x="3672402" y="6096000"/>
                </a:cubicBezTo>
                <a:lnTo>
                  <a:pt x="734498" y="6096000"/>
                </a:lnTo>
                <a:cubicBezTo>
                  <a:pt x="328846" y="6096000"/>
                  <a:pt x="0" y="5767154"/>
                  <a:pt x="0" y="5361502"/>
                </a:cubicBezTo>
                <a:lnTo>
                  <a:pt x="0" y="734498"/>
                </a:lnTo>
                <a:cubicBezTo>
                  <a:pt x="0" y="328846"/>
                  <a:pt x="328846" y="0"/>
                  <a:pt x="7344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5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E5FF1C2-9EBE-ED4E-A4CB-3A31924099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5700" y="1431925"/>
            <a:ext cx="3994150" cy="3994150"/>
          </a:xfrm>
          <a:custGeom>
            <a:avLst/>
            <a:gdLst>
              <a:gd name="connsiteX0" fmla="*/ 665705 w 3994150"/>
              <a:gd name="connsiteY0" fmla="*/ 0 h 3994150"/>
              <a:gd name="connsiteX1" fmla="*/ 3328446 w 3994150"/>
              <a:gd name="connsiteY1" fmla="*/ 0 h 3994150"/>
              <a:gd name="connsiteX2" fmla="*/ 3994150 w 3994150"/>
              <a:gd name="connsiteY2" fmla="*/ 665705 h 3994150"/>
              <a:gd name="connsiteX3" fmla="*/ 3994150 w 3994150"/>
              <a:gd name="connsiteY3" fmla="*/ 3328446 h 3994150"/>
              <a:gd name="connsiteX4" fmla="*/ 3328446 w 3994150"/>
              <a:gd name="connsiteY4" fmla="*/ 3994150 h 3994150"/>
              <a:gd name="connsiteX5" fmla="*/ 665705 w 3994150"/>
              <a:gd name="connsiteY5" fmla="*/ 3994150 h 3994150"/>
              <a:gd name="connsiteX6" fmla="*/ 0 w 3994150"/>
              <a:gd name="connsiteY6" fmla="*/ 3328446 h 3994150"/>
              <a:gd name="connsiteX7" fmla="*/ 0 w 3994150"/>
              <a:gd name="connsiteY7" fmla="*/ 665705 h 3994150"/>
              <a:gd name="connsiteX8" fmla="*/ 665705 w 3994150"/>
              <a:gd name="connsiteY8" fmla="*/ 0 h 399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4150" h="3994150">
                <a:moveTo>
                  <a:pt x="665705" y="0"/>
                </a:moveTo>
                <a:lnTo>
                  <a:pt x="3328446" y="0"/>
                </a:lnTo>
                <a:cubicBezTo>
                  <a:pt x="3696104" y="0"/>
                  <a:pt x="3994150" y="298046"/>
                  <a:pt x="3994150" y="665705"/>
                </a:cubicBezTo>
                <a:lnTo>
                  <a:pt x="3994150" y="3328446"/>
                </a:lnTo>
                <a:cubicBezTo>
                  <a:pt x="3994150" y="3696104"/>
                  <a:pt x="3696104" y="3994150"/>
                  <a:pt x="3328446" y="3994150"/>
                </a:cubicBezTo>
                <a:lnTo>
                  <a:pt x="665705" y="3994150"/>
                </a:lnTo>
                <a:cubicBezTo>
                  <a:pt x="298046" y="3994150"/>
                  <a:pt x="0" y="3696104"/>
                  <a:pt x="0" y="3328446"/>
                </a:cubicBezTo>
                <a:lnTo>
                  <a:pt x="0" y="665705"/>
                </a:lnTo>
                <a:cubicBezTo>
                  <a:pt x="0" y="298046"/>
                  <a:pt x="298046" y="0"/>
                  <a:pt x="66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8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44011B1-84C0-814D-A0B1-FB044860B5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7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512F8BC8-679F-9B49-A9C3-0C01B45AC9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65208" y="0"/>
            <a:ext cx="3226792" cy="3281044"/>
          </a:xfrm>
          <a:custGeom>
            <a:avLst/>
            <a:gdLst>
              <a:gd name="connsiteX0" fmla="*/ 583348 w 3226792"/>
              <a:gd name="connsiteY0" fmla="*/ 0 h 3281044"/>
              <a:gd name="connsiteX1" fmla="*/ 1506493 w 3226792"/>
              <a:gd name="connsiteY1" fmla="*/ 0 h 3281044"/>
              <a:gd name="connsiteX2" fmla="*/ 957546 w 3226792"/>
              <a:gd name="connsiteY2" fmla="*/ 548947 h 3281044"/>
              <a:gd name="connsiteX3" fmla="*/ 957546 w 3226792"/>
              <a:gd name="connsiteY3" fmla="*/ 1144520 h 3281044"/>
              <a:gd name="connsiteX4" fmla="*/ 2148656 w 3226792"/>
              <a:gd name="connsiteY4" fmla="*/ 2335630 h 3281044"/>
              <a:gd name="connsiteX5" fmla="*/ 2744230 w 3226792"/>
              <a:gd name="connsiteY5" fmla="*/ 2335630 h 3281044"/>
              <a:gd name="connsiteX6" fmla="*/ 3226792 w 3226792"/>
              <a:gd name="connsiteY6" fmla="*/ 1853068 h 3281044"/>
              <a:gd name="connsiteX7" fmla="*/ 3226792 w 3226792"/>
              <a:gd name="connsiteY7" fmla="*/ 2751950 h 3281044"/>
              <a:gd name="connsiteX8" fmla="*/ 2883938 w 3226792"/>
              <a:gd name="connsiteY8" fmla="*/ 3094804 h 3281044"/>
              <a:gd name="connsiteX9" fmla="*/ 1984688 w 3226792"/>
              <a:gd name="connsiteY9" fmla="*/ 3094804 h 3281044"/>
              <a:gd name="connsiteX10" fmla="*/ 186241 w 3226792"/>
              <a:gd name="connsiteY10" fmla="*/ 1296357 h 3281044"/>
              <a:gd name="connsiteX11" fmla="*/ 186241 w 3226792"/>
              <a:gd name="connsiteY11" fmla="*/ 397107 h 328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6792" h="3281044">
                <a:moveTo>
                  <a:pt x="583348" y="0"/>
                </a:moveTo>
                <a:lnTo>
                  <a:pt x="1506493" y="0"/>
                </a:lnTo>
                <a:lnTo>
                  <a:pt x="957546" y="548947"/>
                </a:lnTo>
                <a:cubicBezTo>
                  <a:pt x="793083" y="713410"/>
                  <a:pt x="793083" y="980057"/>
                  <a:pt x="957546" y="1144520"/>
                </a:cubicBezTo>
                <a:lnTo>
                  <a:pt x="2148656" y="2335630"/>
                </a:lnTo>
                <a:cubicBezTo>
                  <a:pt x="2313119" y="2500093"/>
                  <a:pt x="2579767" y="2500093"/>
                  <a:pt x="2744230" y="2335630"/>
                </a:cubicBezTo>
                <a:lnTo>
                  <a:pt x="3226792" y="1853068"/>
                </a:lnTo>
                <a:lnTo>
                  <a:pt x="3226792" y="2751950"/>
                </a:lnTo>
                <a:lnTo>
                  <a:pt x="2883938" y="3094804"/>
                </a:lnTo>
                <a:cubicBezTo>
                  <a:pt x="2635617" y="3343125"/>
                  <a:pt x="2233009" y="3343125"/>
                  <a:pt x="1984688" y="3094804"/>
                </a:cubicBezTo>
                <a:lnTo>
                  <a:pt x="186241" y="1296357"/>
                </a:lnTo>
                <a:cubicBezTo>
                  <a:pt x="-62080" y="1048036"/>
                  <a:pt x="-62080" y="645428"/>
                  <a:pt x="186241" y="3971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954A020-8A61-2F4E-A2AF-347B243491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22445" y="478588"/>
            <a:ext cx="4699507" cy="4155402"/>
          </a:xfrm>
          <a:custGeom>
            <a:avLst/>
            <a:gdLst>
              <a:gd name="connsiteX0" fmla="*/ 4699507 w 4699507"/>
              <a:gd name="connsiteY0" fmla="*/ 258506 h 4155402"/>
              <a:gd name="connsiteX1" fmla="*/ 4699507 w 4699507"/>
              <a:gd name="connsiteY1" fmla="*/ 258507 h 4155402"/>
              <a:gd name="connsiteX2" fmla="*/ 4699507 w 4699507"/>
              <a:gd name="connsiteY2" fmla="*/ 258506 h 4155402"/>
              <a:gd name="connsiteX3" fmla="*/ 274500 w 4699507"/>
              <a:gd name="connsiteY3" fmla="*/ 0 h 4155402"/>
              <a:gd name="connsiteX4" fmla="*/ 4441002 w 4699507"/>
              <a:gd name="connsiteY4" fmla="*/ 1 h 4155402"/>
              <a:gd name="connsiteX5" fmla="*/ 4694255 w 4699507"/>
              <a:gd name="connsiteY5" fmla="*/ 206409 h 4155402"/>
              <a:gd name="connsiteX6" fmla="*/ 4699507 w 4699507"/>
              <a:gd name="connsiteY6" fmla="*/ 258506 h 4155402"/>
              <a:gd name="connsiteX7" fmla="*/ 4696026 w 4699507"/>
              <a:gd name="connsiteY7" fmla="*/ 293036 h 4155402"/>
              <a:gd name="connsiteX8" fmla="*/ 4695303 w 4699507"/>
              <a:gd name="connsiteY8" fmla="*/ 320511 h 4155402"/>
              <a:gd name="connsiteX9" fmla="*/ 4662584 w 4699507"/>
              <a:gd name="connsiteY9" fmla="*/ 417810 h 4155402"/>
              <a:gd name="connsiteX10" fmla="*/ 2579334 w 4699507"/>
              <a:gd name="connsiteY10" fmla="*/ 4026106 h 4155402"/>
              <a:gd name="connsiteX11" fmla="*/ 2373451 w 4699507"/>
              <a:gd name="connsiteY11" fmla="*/ 4154759 h 4155402"/>
              <a:gd name="connsiteX12" fmla="*/ 2226207 w 4699507"/>
              <a:gd name="connsiteY12" fmla="*/ 4120726 h 4155402"/>
              <a:gd name="connsiteX13" fmla="*/ 2226209 w 4699507"/>
              <a:gd name="connsiteY13" fmla="*/ 4120726 h 4155402"/>
              <a:gd name="connsiteX14" fmla="*/ 2183717 w 4699507"/>
              <a:gd name="connsiteY14" fmla="*/ 4090128 h 4155402"/>
              <a:gd name="connsiteX15" fmla="*/ 2164908 w 4699507"/>
              <a:gd name="connsiteY15" fmla="*/ 4069784 h 4155402"/>
              <a:gd name="connsiteX16" fmla="*/ 2157277 w 4699507"/>
              <a:gd name="connsiteY16" fmla="*/ 4063709 h 4155402"/>
              <a:gd name="connsiteX17" fmla="*/ 2117926 w 4699507"/>
              <a:gd name="connsiteY17" fmla="*/ 4011829 h 4155402"/>
              <a:gd name="connsiteX18" fmla="*/ 34677 w 4699507"/>
              <a:gd name="connsiteY18" fmla="*/ 403534 h 4155402"/>
              <a:gd name="connsiteX19" fmla="*/ 86804 w 4699507"/>
              <a:gd name="connsiteY19" fmla="*/ 81006 h 4155402"/>
              <a:gd name="connsiteX20" fmla="*/ 88135 w 4699507"/>
              <a:gd name="connsiteY20" fmla="*/ 80048 h 4155402"/>
              <a:gd name="connsiteX21" fmla="*/ 91709 w 4699507"/>
              <a:gd name="connsiteY21" fmla="*/ 75715 h 4155402"/>
              <a:gd name="connsiteX22" fmla="*/ 274500 w 4699507"/>
              <a:gd name="connsiteY22" fmla="*/ 0 h 415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99507" h="4155402">
                <a:moveTo>
                  <a:pt x="4699507" y="258506"/>
                </a:moveTo>
                <a:lnTo>
                  <a:pt x="4699507" y="258507"/>
                </a:lnTo>
                <a:lnTo>
                  <a:pt x="4699507" y="258506"/>
                </a:lnTo>
                <a:close/>
                <a:moveTo>
                  <a:pt x="274500" y="0"/>
                </a:moveTo>
                <a:cubicBezTo>
                  <a:pt x="1663334" y="0"/>
                  <a:pt x="3052167" y="1"/>
                  <a:pt x="4441002" y="1"/>
                </a:cubicBezTo>
                <a:cubicBezTo>
                  <a:pt x="4565925" y="1"/>
                  <a:pt x="4670151" y="88612"/>
                  <a:pt x="4694255" y="206409"/>
                </a:cubicBezTo>
                <a:lnTo>
                  <a:pt x="4699507" y="258506"/>
                </a:lnTo>
                <a:lnTo>
                  <a:pt x="4696026" y="293036"/>
                </a:lnTo>
                <a:lnTo>
                  <a:pt x="4695303" y="320511"/>
                </a:lnTo>
                <a:cubicBezTo>
                  <a:pt x="4691167" y="353836"/>
                  <a:pt x="4680431" y="386900"/>
                  <a:pt x="4662584" y="417810"/>
                </a:cubicBezTo>
                <a:cubicBezTo>
                  <a:pt x="3968168" y="1620576"/>
                  <a:pt x="3273751" y="2823340"/>
                  <a:pt x="2579334" y="4026106"/>
                </a:cubicBezTo>
                <a:cubicBezTo>
                  <a:pt x="2534718" y="4103382"/>
                  <a:pt x="2456230" y="4148908"/>
                  <a:pt x="2373451" y="4154759"/>
                </a:cubicBezTo>
                <a:cubicBezTo>
                  <a:pt x="2323784" y="4158269"/>
                  <a:pt x="2272573" y="4147495"/>
                  <a:pt x="2226207" y="4120726"/>
                </a:cubicBezTo>
                <a:lnTo>
                  <a:pt x="2226209" y="4120726"/>
                </a:lnTo>
                <a:cubicBezTo>
                  <a:pt x="2210754" y="4111803"/>
                  <a:pt x="2196568" y="4101525"/>
                  <a:pt x="2183717" y="4090128"/>
                </a:cubicBezTo>
                <a:lnTo>
                  <a:pt x="2164908" y="4069784"/>
                </a:lnTo>
                <a:lnTo>
                  <a:pt x="2157277" y="4063709"/>
                </a:lnTo>
                <a:cubicBezTo>
                  <a:pt x="2142351" y="4048484"/>
                  <a:pt x="2129080" y="4031149"/>
                  <a:pt x="2117926" y="4011829"/>
                </a:cubicBezTo>
                <a:lnTo>
                  <a:pt x="34677" y="403534"/>
                </a:lnTo>
                <a:cubicBezTo>
                  <a:pt x="-27784" y="295348"/>
                  <a:pt x="-3158" y="160779"/>
                  <a:pt x="86804" y="81006"/>
                </a:cubicBezTo>
                <a:lnTo>
                  <a:pt x="88135" y="80048"/>
                </a:lnTo>
                <a:lnTo>
                  <a:pt x="91709" y="75715"/>
                </a:lnTo>
                <a:cubicBezTo>
                  <a:pt x="138489" y="28934"/>
                  <a:pt x="203116" y="0"/>
                  <a:pt x="2745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6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6EED86F-C9E1-8645-B32C-E02EFBC09A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3451" y="5685965"/>
            <a:ext cx="3565045" cy="1172035"/>
          </a:xfrm>
          <a:custGeom>
            <a:avLst/>
            <a:gdLst>
              <a:gd name="connsiteX0" fmla="*/ 594186 w 3565045"/>
              <a:gd name="connsiteY0" fmla="*/ 0 h 1172035"/>
              <a:gd name="connsiteX1" fmla="*/ 2970859 w 3565045"/>
              <a:gd name="connsiteY1" fmla="*/ 0 h 1172035"/>
              <a:gd name="connsiteX2" fmla="*/ 3565045 w 3565045"/>
              <a:gd name="connsiteY2" fmla="*/ 594186 h 1172035"/>
              <a:gd name="connsiteX3" fmla="*/ 3565045 w 3565045"/>
              <a:gd name="connsiteY3" fmla="*/ 1172035 h 1172035"/>
              <a:gd name="connsiteX4" fmla="*/ 0 w 3565045"/>
              <a:gd name="connsiteY4" fmla="*/ 1172035 h 1172035"/>
              <a:gd name="connsiteX5" fmla="*/ 0 w 3565045"/>
              <a:gd name="connsiteY5" fmla="*/ 594186 h 1172035"/>
              <a:gd name="connsiteX6" fmla="*/ 594186 w 3565045"/>
              <a:gd name="connsiteY6" fmla="*/ 0 h 117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5045" h="1172035">
                <a:moveTo>
                  <a:pt x="594186" y="0"/>
                </a:moveTo>
                <a:lnTo>
                  <a:pt x="2970859" y="0"/>
                </a:lnTo>
                <a:cubicBezTo>
                  <a:pt x="3299019" y="0"/>
                  <a:pt x="3565045" y="266026"/>
                  <a:pt x="3565045" y="594186"/>
                </a:cubicBezTo>
                <a:lnTo>
                  <a:pt x="3565045" y="1172035"/>
                </a:lnTo>
                <a:lnTo>
                  <a:pt x="0" y="1172035"/>
                </a:lnTo>
                <a:lnTo>
                  <a:pt x="0" y="594186"/>
                </a:lnTo>
                <a:cubicBezTo>
                  <a:pt x="0" y="266026"/>
                  <a:pt x="266026" y="0"/>
                  <a:pt x="5941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CC070634-4D42-9346-AA65-A5C729597C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3450" y="1637787"/>
            <a:ext cx="3565045" cy="3847455"/>
          </a:xfrm>
          <a:custGeom>
            <a:avLst/>
            <a:gdLst>
              <a:gd name="connsiteX0" fmla="*/ 594186 w 3565045"/>
              <a:gd name="connsiteY0" fmla="*/ 0 h 3847455"/>
              <a:gd name="connsiteX1" fmla="*/ 2970859 w 3565045"/>
              <a:gd name="connsiteY1" fmla="*/ 0 h 3847455"/>
              <a:gd name="connsiteX2" fmla="*/ 3565045 w 3565045"/>
              <a:gd name="connsiteY2" fmla="*/ 594186 h 3847455"/>
              <a:gd name="connsiteX3" fmla="*/ 3565045 w 3565045"/>
              <a:gd name="connsiteY3" fmla="*/ 3253269 h 3847455"/>
              <a:gd name="connsiteX4" fmla="*/ 2970859 w 3565045"/>
              <a:gd name="connsiteY4" fmla="*/ 3847455 h 3847455"/>
              <a:gd name="connsiteX5" fmla="*/ 594186 w 3565045"/>
              <a:gd name="connsiteY5" fmla="*/ 3847455 h 3847455"/>
              <a:gd name="connsiteX6" fmla="*/ 0 w 3565045"/>
              <a:gd name="connsiteY6" fmla="*/ 3253269 h 3847455"/>
              <a:gd name="connsiteX7" fmla="*/ 0 w 3565045"/>
              <a:gd name="connsiteY7" fmla="*/ 594186 h 3847455"/>
              <a:gd name="connsiteX8" fmla="*/ 594186 w 3565045"/>
              <a:gd name="connsiteY8" fmla="*/ 0 h 384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5045" h="3847455">
                <a:moveTo>
                  <a:pt x="594186" y="0"/>
                </a:moveTo>
                <a:lnTo>
                  <a:pt x="2970859" y="0"/>
                </a:lnTo>
                <a:cubicBezTo>
                  <a:pt x="3299019" y="0"/>
                  <a:pt x="3565045" y="266026"/>
                  <a:pt x="3565045" y="594186"/>
                </a:cubicBezTo>
                <a:lnTo>
                  <a:pt x="3565045" y="3253269"/>
                </a:lnTo>
                <a:cubicBezTo>
                  <a:pt x="3565045" y="3581429"/>
                  <a:pt x="3299019" y="3847455"/>
                  <a:pt x="2970859" y="3847455"/>
                </a:cubicBezTo>
                <a:lnTo>
                  <a:pt x="594186" y="3847455"/>
                </a:lnTo>
                <a:cubicBezTo>
                  <a:pt x="266026" y="3847455"/>
                  <a:pt x="0" y="3581429"/>
                  <a:pt x="0" y="3253269"/>
                </a:cubicBezTo>
                <a:lnTo>
                  <a:pt x="0" y="594186"/>
                </a:lnTo>
                <a:cubicBezTo>
                  <a:pt x="0" y="266026"/>
                  <a:pt x="266026" y="0"/>
                  <a:pt x="59418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D681851-25A3-3945-8FA1-9BDC01F33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3450" y="1"/>
            <a:ext cx="3565045" cy="1452361"/>
          </a:xfrm>
          <a:custGeom>
            <a:avLst/>
            <a:gdLst>
              <a:gd name="connsiteX0" fmla="*/ 0 w 3565045"/>
              <a:gd name="connsiteY0" fmla="*/ 0 h 1452361"/>
              <a:gd name="connsiteX1" fmla="*/ 3565045 w 3565045"/>
              <a:gd name="connsiteY1" fmla="*/ 0 h 1452361"/>
              <a:gd name="connsiteX2" fmla="*/ 3565045 w 3565045"/>
              <a:gd name="connsiteY2" fmla="*/ 858175 h 1452361"/>
              <a:gd name="connsiteX3" fmla="*/ 2970859 w 3565045"/>
              <a:gd name="connsiteY3" fmla="*/ 1452361 h 1452361"/>
              <a:gd name="connsiteX4" fmla="*/ 594186 w 3565045"/>
              <a:gd name="connsiteY4" fmla="*/ 1452361 h 1452361"/>
              <a:gd name="connsiteX5" fmla="*/ 0 w 3565045"/>
              <a:gd name="connsiteY5" fmla="*/ 858175 h 14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5045" h="1452361">
                <a:moveTo>
                  <a:pt x="0" y="0"/>
                </a:moveTo>
                <a:lnTo>
                  <a:pt x="3565045" y="0"/>
                </a:lnTo>
                <a:lnTo>
                  <a:pt x="3565045" y="858175"/>
                </a:lnTo>
                <a:cubicBezTo>
                  <a:pt x="3565045" y="1186335"/>
                  <a:pt x="3299019" y="1452361"/>
                  <a:pt x="2970859" y="1452361"/>
                </a:cubicBezTo>
                <a:lnTo>
                  <a:pt x="594186" y="1452361"/>
                </a:lnTo>
                <a:cubicBezTo>
                  <a:pt x="266026" y="1452361"/>
                  <a:pt x="0" y="1186335"/>
                  <a:pt x="0" y="85817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07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CB248E8A-D712-B947-B60E-755FD87EAE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94355" y="1149925"/>
            <a:ext cx="3252765" cy="5708074"/>
          </a:xfrm>
          <a:custGeom>
            <a:avLst/>
            <a:gdLst>
              <a:gd name="connsiteX0" fmla="*/ 280876 w 3252765"/>
              <a:gd name="connsiteY0" fmla="*/ 0 h 5708074"/>
              <a:gd name="connsiteX1" fmla="*/ 2971889 w 3252765"/>
              <a:gd name="connsiteY1" fmla="*/ 0 h 5708074"/>
              <a:gd name="connsiteX2" fmla="*/ 3252765 w 3252765"/>
              <a:gd name="connsiteY2" fmla="*/ 280876 h 5708074"/>
              <a:gd name="connsiteX3" fmla="*/ 3252765 w 3252765"/>
              <a:gd name="connsiteY3" fmla="*/ 5708074 h 5708074"/>
              <a:gd name="connsiteX4" fmla="*/ 0 w 3252765"/>
              <a:gd name="connsiteY4" fmla="*/ 5708074 h 5708074"/>
              <a:gd name="connsiteX5" fmla="*/ 0 w 3252765"/>
              <a:gd name="connsiteY5" fmla="*/ 280876 h 5708074"/>
              <a:gd name="connsiteX6" fmla="*/ 280876 w 3252765"/>
              <a:gd name="connsiteY6" fmla="*/ 0 h 57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2765" h="5708074">
                <a:moveTo>
                  <a:pt x="280876" y="0"/>
                </a:moveTo>
                <a:lnTo>
                  <a:pt x="2971889" y="0"/>
                </a:lnTo>
                <a:cubicBezTo>
                  <a:pt x="3127013" y="0"/>
                  <a:pt x="3252765" y="125752"/>
                  <a:pt x="3252765" y="280876"/>
                </a:cubicBezTo>
                <a:lnTo>
                  <a:pt x="3252765" y="5708074"/>
                </a:lnTo>
                <a:lnTo>
                  <a:pt x="0" y="5708074"/>
                </a:lnTo>
                <a:lnTo>
                  <a:pt x="0" y="280876"/>
                </a:lnTo>
                <a:cubicBezTo>
                  <a:pt x="0" y="125752"/>
                  <a:pt x="125752" y="0"/>
                  <a:pt x="2808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EC59B24C-C09E-ED43-A00C-EDC2EE3E87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180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911D846D-0C79-3949-A2E5-E76D86CAC9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138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C5446F7-9B7D-CF49-AEA6-81A13907B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929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8C77860E-B090-E142-8C31-03F02596C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046" y="2105999"/>
            <a:ext cx="2661471" cy="3810626"/>
          </a:xfrm>
          <a:custGeom>
            <a:avLst/>
            <a:gdLst>
              <a:gd name="connsiteX0" fmla="*/ 158358 w 2661471"/>
              <a:gd name="connsiteY0" fmla="*/ 0 h 3810626"/>
              <a:gd name="connsiteX1" fmla="*/ 2503113 w 2661471"/>
              <a:gd name="connsiteY1" fmla="*/ 0 h 3810626"/>
              <a:gd name="connsiteX2" fmla="*/ 2661471 w 2661471"/>
              <a:gd name="connsiteY2" fmla="*/ 158358 h 3810626"/>
              <a:gd name="connsiteX3" fmla="*/ 2661471 w 2661471"/>
              <a:gd name="connsiteY3" fmla="*/ 3652268 h 3810626"/>
              <a:gd name="connsiteX4" fmla="*/ 2503113 w 2661471"/>
              <a:gd name="connsiteY4" fmla="*/ 3810626 h 3810626"/>
              <a:gd name="connsiteX5" fmla="*/ 158358 w 2661471"/>
              <a:gd name="connsiteY5" fmla="*/ 3810626 h 3810626"/>
              <a:gd name="connsiteX6" fmla="*/ 0 w 2661471"/>
              <a:gd name="connsiteY6" fmla="*/ 3652268 h 3810626"/>
              <a:gd name="connsiteX7" fmla="*/ 0 w 2661471"/>
              <a:gd name="connsiteY7" fmla="*/ 158358 h 3810626"/>
              <a:gd name="connsiteX8" fmla="*/ 158358 w 2661471"/>
              <a:gd name="connsiteY8" fmla="*/ 0 h 381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1471" h="3810626">
                <a:moveTo>
                  <a:pt x="158358" y="0"/>
                </a:moveTo>
                <a:lnTo>
                  <a:pt x="2503113" y="0"/>
                </a:lnTo>
                <a:cubicBezTo>
                  <a:pt x="2590572" y="0"/>
                  <a:pt x="2661471" y="70899"/>
                  <a:pt x="2661471" y="158358"/>
                </a:cubicBezTo>
                <a:lnTo>
                  <a:pt x="2661471" y="3652268"/>
                </a:lnTo>
                <a:cubicBezTo>
                  <a:pt x="2661471" y="3739727"/>
                  <a:pt x="2590572" y="3810626"/>
                  <a:pt x="2503113" y="3810626"/>
                </a:cubicBezTo>
                <a:lnTo>
                  <a:pt x="158358" y="3810626"/>
                </a:lnTo>
                <a:cubicBezTo>
                  <a:pt x="70899" y="3810626"/>
                  <a:pt x="0" y="3739727"/>
                  <a:pt x="0" y="3652268"/>
                </a:cubicBezTo>
                <a:lnTo>
                  <a:pt x="0" y="158358"/>
                </a:lnTo>
                <a:cubicBezTo>
                  <a:pt x="0" y="70899"/>
                  <a:pt x="70899" y="0"/>
                  <a:pt x="1583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77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318EF9D-BBE4-E144-A2DE-75E230CBFF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986464"/>
            <a:ext cx="5966088" cy="3210782"/>
          </a:xfrm>
          <a:custGeom>
            <a:avLst/>
            <a:gdLst>
              <a:gd name="connsiteX0" fmla="*/ 0 w 5966088"/>
              <a:gd name="connsiteY0" fmla="*/ 0 h 3210782"/>
              <a:gd name="connsiteX1" fmla="*/ 5580858 w 5966088"/>
              <a:gd name="connsiteY1" fmla="*/ 0 h 3210782"/>
              <a:gd name="connsiteX2" fmla="*/ 5966088 w 5966088"/>
              <a:gd name="connsiteY2" fmla="*/ 385230 h 3210782"/>
              <a:gd name="connsiteX3" fmla="*/ 5966088 w 5966088"/>
              <a:gd name="connsiteY3" fmla="*/ 2825552 h 3210782"/>
              <a:gd name="connsiteX4" fmla="*/ 5580858 w 5966088"/>
              <a:gd name="connsiteY4" fmla="*/ 3210782 h 3210782"/>
              <a:gd name="connsiteX5" fmla="*/ 0 w 5966088"/>
              <a:gd name="connsiteY5" fmla="*/ 3210782 h 321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088" h="3210782">
                <a:moveTo>
                  <a:pt x="0" y="0"/>
                </a:moveTo>
                <a:lnTo>
                  <a:pt x="5580858" y="0"/>
                </a:lnTo>
                <a:cubicBezTo>
                  <a:pt x="5793615" y="0"/>
                  <a:pt x="5966088" y="172473"/>
                  <a:pt x="5966088" y="385230"/>
                </a:cubicBezTo>
                <a:lnTo>
                  <a:pt x="5966088" y="2825552"/>
                </a:lnTo>
                <a:cubicBezTo>
                  <a:pt x="5966088" y="3038309"/>
                  <a:pt x="5793615" y="3210782"/>
                  <a:pt x="5580858" y="3210782"/>
                </a:cubicBezTo>
                <a:lnTo>
                  <a:pt x="0" y="32107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21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235CFD4A-3927-8D42-8154-C47C5A6C1C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7819" y="1124072"/>
            <a:ext cx="4243364" cy="4445613"/>
          </a:xfrm>
          <a:custGeom>
            <a:avLst/>
            <a:gdLst>
              <a:gd name="connsiteX0" fmla="*/ 3005061 w 4243364"/>
              <a:gd name="connsiteY0" fmla="*/ 204 h 4445613"/>
              <a:gd name="connsiteX1" fmla="*/ 3326673 w 4243364"/>
              <a:gd name="connsiteY1" fmla="*/ 51463 h 4445613"/>
              <a:gd name="connsiteX2" fmla="*/ 3663438 w 4243364"/>
              <a:gd name="connsiteY2" fmla="*/ 261819 h 4445613"/>
              <a:gd name="connsiteX3" fmla="*/ 3719628 w 4243364"/>
              <a:gd name="connsiteY3" fmla="*/ 326555 h 4445613"/>
              <a:gd name="connsiteX4" fmla="*/ 3721505 w 4243364"/>
              <a:gd name="connsiteY4" fmla="*/ 328358 h 4445613"/>
              <a:gd name="connsiteX5" fmla="*/ 3722839 w 4243364"/>
              <a:gd name="connsiteY5" fmla="*/ 330256 h 4445613"/>
              <a:gd name="connsiteX6" fmla="*/ 3754423 w 4243364"/>
              <a:gd name="connsiteY6" fmla="*/ 366643 h 4445613"/>
              <a:gd name="connsiteX7" fmla="*/ 3788349 w 4243364"/>
              <a:gd name="connsiteY7" fmla="*/ 423388 h 4445613"/>
              <a:gd name="connsiteX8" fmla="*/ 3822563 w 4243364"/>
              <a:gd name="connsiteY8" fmla="*/ 472032 h 4445613"/>
              <a:gd name="connsiteX9" fmla="*/ 3837199 w 4243364"/>
              <a:gd name="connsiteY9" fmla="*/ 505099 h 4445613"/>
              <a:gd name="connsiteX10" fmla="*/ 3848889 w 4243364"/>
              <a:gd name="connsiteY10" fmla="*/ 524649 h 4445613"/>
              <a:gd name="connsiteX11" fmla="*/ 3860657 w 4243364"/>
              <a:gd name="connsiteY11" fmla="*/ 558091 h 4445613"/>
              <a:gd name="connsiteX12" fmla="*/ 3894865 w 4243364"/>
              <a:gd name="connsiteY12" fmla="*/ 635377 h 4445613"/>
              <a:gd name="connsiteX13" fmla="*/ 3906515 w 4243364"/>
              <a:gd name="connsiteY13" fmla="*/ 688424 h 4445613"/>
              <a:gd name="connsiteX14" fmla="*/ 3908180 w 4243364"/>
              <a:gd name="connsiteY14" fmla="*/ 693154 h 4445613"/>
              <a:gd name="connsiteX15" fmla="*/ 3909348 w 4243364"/>
              <a:gd name="connsiteY15" fmla="*/ 701322 h 4445613"/>
              <a:gd name="connsiteX16" fmla="*/ 3934356 w 4243364"/>
              <a:gd name="connsiteY16" fmla="*/ 815186 h 4445613"/>
              <a:gd name="connsiteX17" fmla="*/ 4238822 w 4243364"/>
              <a:gd name="connsiteY17" fmla="*/ 3434500 h 4445613"/>
              <a:gd name="connsiteX18" fmla="*/ 4239905 w 4243364"/>
              <a:gd name="connsiteY18" fmla="*/ 3505405 h 4445613"/>
              <a:gd name="connsiteX19" fmla="*/ 4243364 w 4243364"/>
              <a:gd name="connsiteY19" fmla="*/ 3543988 h 4445613"/>
              <a:gd name="connsiteX20" fmla="*/ 4240849 w 4243364"/>
              <a:gd name="connsiteY20" fmla="*/ 3567406 h 4445613"/>
              <a:gd name="connsiteX21" fmla="*/ 4241631 w 4243364"/>
              <a:gd name="connsiteY21" fmla="*/ 3618573 h 4445613"/>
              <a:gd name="connsiteX22" fmla="*/ 4226962 w 4243364"/>
              <a:gd name="connsiteY22" fmla="*/ 3696843 h 4445613"/>
              <a:gd name="connsiteX23" fmla="*/ 4224304 w 4243364"/>
              <a:gd name="connsiteY23" fmla="*/ 3721599 h 4445613"/>
              <a:gd name="connsiteX24" fmla="*/ 4219464 w 4243364"/>
              <a:gd name="connsiteY24" fmla="*/ 3736847 h 4445613"/>
              <a:gd name="connsiteX25" fmla="*/ 4208724 w 4243364"/>
              <a:gd name="connsiteY25" fmla="*/ 3794146 h 4445613"/>
              <a:gd name="connsiteX26" fmla="*/ 4173024 w 4243364"/>
              <a:gd name="connsiteY26" fmla="*/ 3883125 h 4445613"/>
              <a:gd name="connsiteX27" fmla="*/ 4168600 w 4243364"/>
              <a:gd name="connsiteY27" fmla="*/ 3897064 h 4445613"/>
              <a:gd name="connsiteX28" fmla="*/ 4164429 w 4243364"/>
              <a:gd name="connsiteY28" fmla="*/ 3904547 h 4445613"/>
              <a:gd name="connsiteX29" fmla="*/ 4143315 w 4243364"/>
              <a:gd name="connsiteY29" fmla="*/ 3957172 h 4445613"/>
              <a:gd name="connsiteX30" fmla="*/ 4084075 w 4243364"/>
              <a:gd name="connsiteY30" fmla="*/ 4048761 h 4445613"/>
              <a:gd name="connsiteX31" fmla="*/ 4078993 w 4243364"/>
              <a:gd name="connsiteY31" fmla="*/ 4057878 h 4445613"/>
              <a:gd name="connsiteX32" fmla="*/ 4075670 w 4243364"/>
              <a:gd name="connsiteY32" fmla="*/ 4061755 h 4445613"/>
              <a:gd name="connsiteX33" fmla="*/ 4048610 w 4243364"/>
              <a:gd name="connsiteY33" fmla="*/ 4103592 h 4445613"/>
              <a:gd name="connsiteX34" fmla="*/ 3966310 w 4243364"/>
              <a:gd name="connsiteY34" fmla="*/ 4189281 h 4445613"/>
              <a:gd name="connsiteX35" fmla="*/ 3962712 w 4243364"/>
              <a:gd name="connsiteY35" fmla="*/ 4193478 h 4445613"/>
              <a:gd name="connsiteX36" fmla="*/ 3960956 w 4243364"/>
              <a:gd name="connsiteY36" fmla="*/ 4194858 h 4445613"/>
              <a:gd name="connsiteX37" fmla="*/ 3927816 w 4243364"/>
              <a:gd name="connsiteY37" fmla="*/ 4229359 h 4445613"/>
              <a:gd name="connsiteX38" fmla="*/ 3784141 w 4243364"/>
              <a:gd name="connsiteY38" fmla="*/ 4330420 h 4445613"/>
              <a:gd name="connsiteX39" fmla="*/ 3671716 w 4243364"/>
              <a:gd name="connsiteY39" fmla="*/ 4380182 h 4445613"/>
              <a:gd name="connsiteX40" fmla="*/ 3669325 w 4243364"/>
              <a:gd name="connsiteY40" fmla="*/ 4381407 h 4445613"/>
              <a:gd name="connsiteX41" fmla="*/ 3668241 w 4243364"/>
              <a:gd name="connsiteY41" fmla="*/ 4381720 h 4445613"/>
              <a:gd name="connsiteX42" fmla="*/ 3620796 w 4243364"/>
              <a:gd name="connsiteY42" fmla="*/ 4402721 h 4445613"/>
              <a:gd name="connsiteX43" fmla="*/ 3517225 w 4243364"/>
              <a:gd name="connsiteY43" fmla="*/ 4425467 h 4445613"/>
              <a:gd name="connsiteX44" fmla="*/ 3501830 w 4243364"/>
              <a:gd name="connsiteY44" fmla="*/ 4429930 h 4445613"/>
              <a:gd name="connsiteX45" fmla="*/ 3493530 w 4243364"/>
              <a:gd name="connsiteY45" fmla="*/ 4430672 h 4445613"/>
              <a:gd name="connsiteX46" fmla="*/ 3440987 w 4243364"/>
              <a:gd name="connsiteY46" fmla="*/ 4442211 h 4445613"/>
              <a:gd name="connsiteX47" fmla="*/ 3349188 w 4243364"/>
              <a:gd name="connsiteY47" fmla="*/ 4443612 h 4445613"/>
              <a:gd name="connsiteX48" fmla="*/ 3326875 w 4243364"/>
              <a:gd name="connsiteY48" fmla="*/ 4445613 h 4445613"/>
              <a:gd name="connsiteX49" fmla="*/ 3313331 w 4243364"/>
              <a:gd name="connsiteY49" fmla="*/ 4444160 h 4445613"/>
              <a:gd name="connsiteX50" fmla="*/ 3256917 w 4243364"/>
              <a:gd name="connsiteY50" fmla="*/ 4445018 h 4445613"/>
              <a:gd name="connsiteX51" fmla="*/ 3170613 w 4243364"/>
              <a:gd name="connsiteY51" fmla="*/ 4428846 h 4445613"/>
              <a:gd name="connsiteX52" fmla="*/ 3149262 w 4243364"/>
              <a:gd name="connsiteY52" fmla="*/ 4426555 h 4445613"/>
              <a:gd name="connsiteX53" fmla="*/ 3136111 w 4243364"/>
              <a:gd name="connsiteY53" fmla="*/ 4422380 h 4445613"/>
              <a:gd name="connsiteX54" fmla="*/ 3081340 w 4243364"/>
              <a:gd name="connsiteY54" fmla="*/ 4412114 h 4445613"/>
              <a:gd name="connsiteX55" fmla="*/ 2996293 w 4243364"/>
              <a:gd name="connsiteY55" fmla="*/ 4377990 h 4445613"/>
              <a:gd name="connsiteX56" fmla="*/ 2973799 w 4243364"/>
              <a:gd name="connsiteY56" fmla="*/ 4370848 h 4445613"/>
              <a:gd name="connsiteX57" fmla="*/ 553175 w 4243364"/>
              <a:gd name="connsiteY57" fmla="*/ 3324868 h 4445613"/>
              <a:gd name="connsiteX58" fmla="*/ 392358 w 4243364"/>
              <a:gd name="connsiteY58" fmla="*/ 3235263 h 4445613"/>
              <a:gd name="connsiteX59" fmla="*/ 313719 w 4243364"/>
              <a:gd name="connsiteY59" fmla="*/ 3167827 h 4445613"/>
              <a:gd name="connsiteX60" fmla="*/ 303659 w 4243364"/>
              <a:gd name="connsiteY60" fmla="*/ 3160484 h 4445613"/>
              <a:gd name="connsiteX61" fmla="*/ 298262 w 4243364"/>
              <a:gd name="connsiteY61" fmla="*/ 3154571 h 4445613"/>
              <a:gd name="connsiteX62" fmla="*/ 256759 w 4243364"/>
              <a:gd name="connsiteY62" fmla="*/ 3118981 h 4445613"/>
              <a:gd name="connsiteX63" fmla="*/ 201233 w 4243364"/>
              <a:gd name="connsiteY63" fmla="*/ 3048261 h 4445613"/>
              <a:gd name="connsiteX64" fmla="*/ 179555 w 4243364"/>
              <a:gd name="connsiteY64" fmla="*/ 3024509 h 4445613"/>
              <a:gd name="connsiteX65" fmla="*/ 169884 w 4243364"/>
              <a:gd name="connsiteY65" fmla="*/ 3008336 h 4445613"/>
              <a:gd name="connsiteX66" fmla="*/ 148282 w 4243364"/>
              <a:gd name="connsiteY66" fmla="*/ 2980822 h 4445613"/>
              <a:gd name="connsiteX67" fmla="*/ 117620 w 4243364"/>
              <a:gd name="connsiteY67" fmla="*/ 2920915 h 4445613"/>
              <a:gd name="connsiteX68" fmla="*/ 85088 w 4243364"/>
              <a:gd name="connsiteY68" fmla="*/ 2866502 h 4445613"/>
              <a:gd name="connsiteX69" fmla="*/ 74789 w 4243364"/>
              <a:gd name="connsiteY69" fmla="*/ 2837239 h 4445613"/>
              <a:gd name="connsiteX70" fmla="*/ 68830 w 4243364"/>
              <a:gd name="connsiteY70" fmla="*/ 2825593 h 4445613"/>
              <a:gd name="connsiteX71" fmla="*/ 60150 w 4243364"/>
              <a:gd name="connsiteY71" fmla="*/ 2795632 h 4445613"/>
              <a:gd name="connsiteX72" fmla="*/ 25795 w 4243364"/>
              <a:gd name="connsiteY72" fmla="*/ 2697997 h 4445613"/>
              <a:gd name="connsiteX73" fmla="*/ 366647 w 4243364"/>
              <a:gd name="connsiteY73" fmla="*/ 1752887 h 4445613"/>
              <a:gd name="connsiteX74" fmla="*/ 2482802 w 4243364"/>
              <a:gd name="connsiteY74" fmla="*/ 179553 h 4445613"/>
              <a:gd name="connsiteX75" fmla="*/ 3005061 w 4243364"/>
              <a:gd name="connsiteY75" fmla="*/ 204 h 4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243364" h="4445613">
                <a:moveTo>
                  <a:pt x="3005061" y="204"/>
                </a:moveTo>
                <a:cubicBezTo>
                  <a:pt x="3114354" y="-2108"/>
                  <a:pt x="3223431" y="15253"/>
                  <a:pt x="3326673" y="51463"/>
                </a:cubicBezTo>
                <a:cubicBezTo>
                  <a:pt x="3450565" y="94918"/>
                  <a:pt x="3566055" y="165511"/>
                  <a:pt x="3663438" y="261819"/>
                </a:cubicBezTo>
                <a:lnTo>
                  <a:pt x="3719628" y="326555"/>
                </a:lnTo>
                <a:lnTo>
                  <a:pt x="3721505" y="328358"/>
                </a:lnTo>
                <a:lnTo>
                  <a:pt x="3722839" y="330256"/>
                </a:lnTo>
                <a:lnTo>
                  <a:pt x="3754423" y="366643"/>
                </a:lnTo>
                <a:lnTo>
                  <a:pt x="3788349" y="423388"/>
                </a:lnTo>
                <a:lnTo>
                  <a:pt x="3822563" y="472032"/>
                </a:lnTo>
                <a:lnTo>
                  <a:pt x="3837199" y="505099"/>
                </a:lnTo>
                <a:lnTo>
                  <a:pt x="3848889" y="524649"/>
                </a:lnTo>
                <a:lnTo>
                  <a:pt x="3860657" y="558091"/>
                </a:lnTo>
                <a:lnTo>
                  <a:pt x="3894865" y="635377"/>
                </a:lnTo>
                <a:lnTo>
                  <a:pt x="3906515" y="688424"/>
                </a:lnTo>
                <a:lnTo>
                  <a:pt x="3908180" y="693154"/>
                </a:lnTo>
                <a:lnTo>
                  <a:pt x="3909348" y="701322"/>
                </a:lnTo>
                <a:lnTo>
                  <a:pt x="3934356" y="815186"/>
                </a:lnTo>
                <a:lnTo>
                  <a:pt x="4238822" y="3434500"/>
                </a:lnTo>
                <a:lnTo>
                  <a:pt x="4239905" y="3505405"/>
                </a:lnTo>
                <a:lnTo>
                  <a:pt x="4243364" y="3543988"/>
                </a:lnTo>
                <a:lnTo>
                  <a:pt x="4240849" y="3567406"/>
                </a:lnTo>
                <a:lnTo>
                  <a:pt x="4241631" y="3618573"/>
                </a:lnTo>
                <a:lnTo>
                  <a:pt x="4226962" y="3696843"/>
                </a:lnTo>
                <a:lnTo>
                  <a:pt x="4224304" y="3721599"/>
                </a:lnTo>
                <a:lnTo>
                  <a:pt x="4219464" y="3736847"/>
                </a:lnTo>
                <a:lnTo>
                  <a:pt x="4208724" y="3794146"/>
                </a:lnTo>
                <a:lnTo>
                  <a:pt x="4173024" y="3883125"/>
                </a:lnTo>
                <a:lnTo>
                  <a:pt x="4168600" y="3897064"/>
                </a:lnTo>
                <a:lnTo>
                  <a:pt x="4164429" y="3904547"/>
                </a:lnTo>
                <a:lnTo>
                  <a:pt x="4143315" y="3957172"/>
                </a:lnTo>
                <a:lnTo>
                  <a:pt x="4084075" y="4048761"/>
                </a:lnTo>
                <a:lnTo>
                  <a:pt x="4078993" y="4057878"/>
                </a:lnTo>
                <a:lnTo>
                  <a:pt x="4075670" y="4061755"/>
                </a:lnTo>
                <a:lnTo>
                  <a:pt x="4048610" y="4103592"/>
                </a:lnTo>
                <a:lnTo>
                  <a:pt x="3966310" y="4189281"/>
                </a:lnTo>
                <a:lnTo>
                  <a:pt x="3962712" y="4193478"/>
                </a:lnTo>
                <a:lnTo>
                  <a:pt x="3960956" y="4194858"/>
                </a:lnTo>
                <a:lnTo>
                  <a:pt x="3927816" y="4229359"/>
                </a:lnTo>
                <a:cubicBezTo>
                  <a:pt x="3883558" y="4267391"/>
                  <a:pt x="3835489" y="4301303"/>
                  <a:pt x="3784141" y="4330420"/>
                </a:cubicBezTo>
                <a:lnTo>
                  <a:pt x="3671716" y="4380182"/>
                </a:lnTo>
                <a:lnTo>
                  <a:pt x="3669325" y="4381407"/>
                </a:lnTo>
                <a:lnTo>
                  <a:pt x="3668241" y="4381720"/>
                </a:lnTo>
                <a:lnTo>
                  <a:pt x="3620796" y="4402721"/>
                </a:lnTo>
                <a:lnTo>
                  <a:pt x="3517225" y="4425467"/>
                </a:lnTo>
                <a:lnTo>
                  <a:pt x="3501830" y="4429930"/>
                </a:lnTo>
                <a:lnTo>
                  <a:pt x="3493530" y="4430672"/>
                </a:lnTo>
                <a:lnTo>
                  <a:pt x="3440987" y="4442211"/>
                </a:lnTo>
                <a:lnTo>
                  <a:pt x="3349188" y="4443612"/>
                </a:lnTo>
                <a:lnTo>
                  <a:pt x="3326875" y="4445613"/>
                </a:lnTo>
                <a:lnTo>
                  <a:pt x="3313331" y="4444160"/>
                </a:lnTo>
                <a:lnTo>
                  <a:pt x="3256917" y="4445018"/>
                </a:lnTo>
                <a:lnTo>
                  <a:pt x="3170613" y="4428846"/>
                </a:lnTo>
                <a:lnTo>
                  <a:pt x="3149262" y="4426555"/>
                </a:lnTo>
                <a:lnTo>
                  <a:pt x="3136111" y="4422380"/>
                </a:lnTo>
                <a:lnTo>
                  <a:pt x="3081340" y="4412114"/>
                </a:lnTo>
                <a:lnTo>
                  <a:pt x="2996293" y="4377990"/>
                </a:lnTo>
                <a:lnTo>
                  <a:pt x="2973799" y="4370848"/>
                </a:lnTo>
                <a:lnTo>
                  <a:pt x="553175" y="3324868"/>
                </a:lnTo>
                <a:cubicBezTo>
                  <a:pt x="495579" y="3299980"/>
                  <a:pt x="441867" y="3269847"/>
                  <a:pt x="392358" y="3235263"/>
                </a:cubicBezTo>
                <a:lnTo>
                  <a:pt x="313719" y="3167827"/>
                </a:lnTo>
                <a:lnTo>
                  <a:pt x="303659" y="3160484"/>
                </a:lnTo>
                <a:lnTo>
                  <a:pt x="298262" y="3154571"/>
                </a:lnTo>
                <a:lnTo>
                  <a:pt x="256759" y="3118981"/>
                </a:lnTo>
                <a:lnTo>
                  <a:pt x="201233" y="3048261"/>
                </a:lnTo>
                <a:lnTo>
                  <a:pt x="179555" y="3024509"/>
                </a:lnTo>
                <a:lnTo>
                  <a:pt x="169884" y="3008336"/>
                </a:lnTo>
                <a:lnTo>
                  <a:pt x="148282" y="2980822"/>
                </a:lnTo>
                <a:lnTo>
                  <a:pt x="117620" y="2920915"/>
                </a:lnTo>
                <a:lnTo>
                  <a:pt x="85088" y="2866502"/>
                </a:lnTo>
                <a:lnTo>
                  <a:pt x="74789" y="2837239"/>
                </a:lnTo>
                <a:lnTo>
                  <a:pt x="68830" y="2825593"/>
                </a:lnTo>
                <a:lnTo>
                  <a:pt x="60150" y="2795632"/>
                </a:lnTo>
                <a:lnTo>
                  <a:pt x="25795" y="2697997"/>
                </a:lnTo>
                <a:cubicBezTo>
                  <a:pt x="-58109" y="2353898"/>
                  <a:pt x="64536" y="1977501"/>
                  <a:pt x="366647" y="1752887"/>
                </a:cubicBezTo>
                <a:lnTo>
                  <a:pt x="2482802" y="179553"/>
                </a:lnTo>
                <a:cubicBezTo>
                  <a:pt x="2640150" y="62567"/>
                  <a:pt x="2822906" y="4059"/>
                  <a:pt x="3005061" y="20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8" name="Номер слайда 16">
            <a:extLst>
              <a:ext uri="{FF2B5EF4-FFF2-40B4-BE49-F238E27FC236}">
                <a16:creationId xmlns:a16="http://schemas.microsoft.com/office/drawing/2014/main" id="{2316E23C-1541-124D-AF72-47EDB91136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18">
            <a:extLst>
              <a:ext uri="{FF2B5EF4-FFF2-40B4-BE49-F238E27FC236}">
                <a16:creationId xmlns:a16="http://schemas.microsoft.com/office/drawing/2014/main" id="{569E24E5-E454-DC43-ADCE-44CD4DFB9D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812" y="3078211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Заголовок 21">
            <a:extLst>
              <a:ext uri="{FF2B5EF4-FFF2-40B4-BE49-F238E27FC236}">
                <a16:creationId xmlns:a16="http://schemas.microsoft.com/office/drawing/2014/main" id="{C24F7922-78E2-144F-9DE1-DC3853D78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8812" y="104032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86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32D05062-F342-544B-8B45-B60DEEEB66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63042" y="2087603"/>
            <a:ext cx="4537679" cy="2901631"/>
          </a:xfrm>
          <a:custGeom>
            <a:avLst/>
            <a:gdLst>
              <a:gd name="connsiteX0" fmla="*/ 0 w 4537679"/>
              <a:gd name="connsiteY0" fmla="*/ 0 h 2901631"/>
              <a:gd name="connsiteX1" fmla="*/ 4537679 w 4537679"/>
              <a:gd name="connsiteY1" fmla="*/ 0 h 2901631"/>
              <a:gd name="connsiteX2" fmla="*/ 4537679 w 4537679"/>
              <a:gd name="connsiteY2" fmla="*/ 2901631 h 2901631"/>
              <a:gd name="connsiteX3" fmla="*/ 0 w 4537679"/>
              <a:gd name="connsiteY3" fmla="*/ 2901631 h 290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7679" h="2901631">
                <a:moveTo>
                  <a:pt x="0" y="0"/>
                </a:moveTo>
                <a:lnTo>
                  <a:pt x="4537679" y="0"/>
                </a:lnTo>
                <a:lnTo>
                  <a:pt x="4537679" y="2901631"/>
                </a:lnTo>
                <a:lnTo>
                  <a:pt x="0" y="29016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9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D41F550-FD76-B943-8C5D-70CC6D4617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8750" y="2176353"/>
            <a:ext cx="2203269" cy="2507534"/>
          </a:xfrm>
          <a:custGeom>
            <a:avLst/>
            <a:gdLst>
              <a:gd name="connsiteX0" fmla="*/ 367219 w 2203269"/>
              <a:gd name="connsiteY0" fmla="*/ 0 h 2507534"/>
              <a:gd name="connsiteX1" fmla="*/ 1836050 w 2203269"/>
              <a:gd name="connsiteY1" fmla="*/ 0 h 2507534"/>
              <a:gd name="connsiteX2" fmla="*/ 2203269 w 2203269"/>
              <a:gd name="connsiteY2" fmla="*/ 367219 h 2507534"/>
              <a:gd name="connsiteX3" fmla="*/ 2203269 w 2203269"/>
              <a:gd name="connsiteY3" fmla="*/ 2140315 h 2507534"/>
              <a:gd name="connsiteX4" fmla="*/ 1836050 w 2203269"/>
              <a:gd name="connsiteY4" fmla="*/ 2507534 h 2507534"/>
              <a:gd name="connsiteX5" fmla="*/ 367219 w 2203269"/>
              <a:gd name="connsiteY5" fmla="*/ 2507534 h 2507534"/>
              <a:gd name="connsiteX6" fmla="*/ 0 w 2203269"/>
              <a:gd name="connsiteY6" fmla="*/ 2140315 h 2507534"/>
              <a:gd name="connsiteX7" fmla="*/ 0 w 2203269"/>
              <a:gd name="connsiteY7" fmla="*/ 367219 h 2507534"/>
              <a:gd name="connsiteX8" fmla="*/ 367219 w 2203269"/>
              <a:gd name="connsiteY8" fmla="*/ 0 h 250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269" h="2507534">
                <a:moveTo>
                  <a:pt x="367219" y="0"/>
                </a:moveTo>
                <a:lnTo>
                  <a:pt x="1836050" y="0"/>
                </a:lnTo>
                <a:cubicBezTo>
                  <a:pt x="2038859" y="0"/>
                  <a:pt x="2203269" y="164410"/>
                  <a:pt x="2203269" y="367219"/>
                </a:cubicBezTo>
                <a:lnTo>
                  <a:pt x="2203269" y="2140315"/>
                </a:lnTo>
                <a:cubicBezTo>
                  <a:pt x="2203269" y="2343124"/>
                  <a:pt x="2038859" y="2507534"/>
                  <a:pt x="1836050" y="2507534"/>
                </a:cubicBezTo>
                <a:lnTo>
                  <a:pt x="367219" y="2507534"/>
                </a:lnTo>
                <a:cubicBezTo>
                  <a:pt x="164410" y="2507534"/>
                  <a:pt x="0" y="2343124"/>
                  <a:pt x="0" y="2140315"/>
                </a:cubicBezTo>
                <a:lnTo>
                  <a:pt x="0" y="367219"/>
                </a:lnTo>
                <a:cubicBezTo>
                  <a:pt x="0" y="164410"/>
                  <a:pt x="164410" y="0"/>
                  <a:pt x="367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97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E4F9205-95D9-B14C-8204-AAF09BFBF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9831"/>
            <a:ext cx="12191999" cy="3409170"/>
          </a:xfrm>
          <a:custGeom>
            <a:avLst/>
            <a:gdLst>
              <a:gd name="connsiteX0" fmla="*/ 0 w 12191999"/>
              <a:gd name="connsiteY0" fmla="*/ 0 h 3409170"/>
              <a:gd name="connsiteX1" fmla="*/ 12191999 w 12191999"/>
              <a:gd name="connsiteY1" fmla="*/ 0 h 3409170"/>
              <a:gd name="connsiteX2" fmla="*/ 12191999 w 12191999"/>
              <a:gd name="connsiteY2" fmla="*/ 3409170 h 3409170"/>
              <a:gd name="connsiteX3" fmla="*/ 0 w 12191999"/>
              <a:gd name="connsiteY3" fmla="*/ 3409170 h 340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09170">
                <a:moveTo>
                  <a:pt x="0" y="0"/>
                </a:moveTo>
                <a:lnTo>
                  <a:pt x="12191999" y="0"/>
                </a:lnTo>
                <a:lnTo>
                  <a:pt x="12191999" y="3409170"/>
                </a:lnTo>
                <a:lnTo>
                  <a:pt x="0" y="340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14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BF99752-B3B0-8A4E-AEE2-6A08305122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72402" y="1049195"/>
            <a:ext cx="3408819" cy="3137033"/>
          </a:xfrm>
          <a:custGeom>
            <a:avLst/>
            <a:gdLst>
              <a:gd name="connsiteX0" fmla="*/ 694641 w 3408819"/>
              <a:gd name="connsiteY0" fmla="*/ 0 h 3137033"/>
              <a:gd name="connsiteX1" fmla="*/ 2708676 w 3408819"/>
              <a:gd name="connsiteY1" fmla="*/ 0 h 3137033"/>
              <a:gd name="connsiteX2" fmla="*/ 2848574 w 3408819"/>
              <a:gd name="connsiteY2" fmla="*/ 14103 h 3137033"/>
              <a:gd name="connsiteX3" fmla="*/ 2924139 w 3408819"/>
              <a:gd name="connsiteY3" fmla="*/ 37559 h 3137033"/>
              <a:gd name="connsiteX4" fmla="*/ 2933418 w 3408819"/>
              <a:gd name="connsiteY4" fmla="*/ 39660 h 3137033"/>
              <a:gd name="connsiteX5" fmla="*/ 2938993 w 3408819"/>
              <a:gd name="connsiteY5" fmla="*/ 42171 h 3137033"/>
              <a:gd name="connsiteX6" fmla="*/ 2978873 w 3408819"/>
              <a:gd name="connsiteY6" fmla="*/ 54549 h 3137033"/>
              <a:gd name="connsiteX7" fmla="*/ 3039229 w 3408819"/>
              <a:gd name="connsiteY7" fmla="*/ 87310 h 3137033"/>
              <a:gd name="connsiteX8" fmla="*/ 3061624 w 3408819"/>
              <a:gd name="connsiteY8" fmla="*/ 97395 h 3137033"/>
              <a:gd name="connsiteX9" fmla="*/ 3073304 w 3408819"/>
              <a:gd name="connsiteY9" fmla="*/ 105804 h 3137033"/>
              <a:gd name="connsiteX10" fmla="*/ 3096786 w 3408819"/>
              <a:gd name="connsiteY10" fmla="*/ 118550 h 3137033"/>
              <a:gd name="connsiteX11" fmla="*/ 3136433 w 3408819"/>
              <a:gd name="connsiteY11" fmla="*/ 151263 h 3137033"/>
              <a:gd name="connsiteX12" fmla="*/ 3175727 w 3408819"/>
              <a:gd name="connsiteY12" fmla="*/ 179558 h 3137033"/>
              <a:gd name="connsiteX13" fmla="*/ 3191813 w 3408819"/>
              <a:gd name="connsiteY13" fmla="*/ 196954 h 3137033"/>
              <a:gd name="connsiteX14" fmla="*/ 3199520 w 3408819"/>
              <a:gd name="connsiteY14" fmla="*/ 203314 h 3137033"/>
              <a:gd name="connsiteX15" fmla="*/ 3214683 w 3408819"/>
              <a:gd name="connsiteY15" fmla="*/ 221690 h 3137033"/>
              <a:gd name="connsiteX16" fmla="*/ 3268348 w 3408819"/>
              <a:gd name="connsiteY16" fmla="*/ 279736 h 3137033"/>
              <a:gd name="connsiteX17" fmla="*/ 3315703 w 3408819"/>
              <a:gd name="connsiteY17" fmla="*/ 1045633 h 3137033"/>
              <a:gd name="connsiteX18" fmla="*/ 2308687 w 3408819"/>
              <a:gd name="connsiteY18" fmla="*/ 2789839 h 3137033"/>
              <a:gd name="connsiteX19" fmla="*/ 1755839 w 3408819"/>
              <a:gd name="connsiteY19" fmla="*/ 3135305 h 3137033"/>
              <a:gd name="connsiteX20" fmla="*/ 1455999 w 3408819"/>
              <a:gd name="connsiteY20" fmla="*/ 3089848 h 3137033"/>
              <a:gd name="connsiteX21" fmla="*/ 1396990 w 3408819"/>
              <a:gd name="connsiteY21" fmla="*/ 3061483 h 3137033"/>
              <a:gd name="connsiteX22" fmla="*/ 1395128 w 3408819"/>
              <a:gd name="connsiteY22" fmla="*/ 3060788 h 3137033"/>
              <a:gd name="connsiteX23" fmla="*/ 1393617 w 3408819"/>
              <a:gd name="connsiteY23" fmla="*/ 3059862 h 3137033"/>
              <a:gd name="connsiteX24" fmla="*/ 1360450 w 3408819"/>
              <a:gd name="connsiteY24" fmla="*/ 3043919 h 3137033"/>
              <a:gd name="connsiteX25" fmla="*/ 1319472 w 3408819"/>
              <a:gd name="connsiteY25" fmla="*/ 3014412 h 3137033"/>
              <a:gd name="connsiteX26" fmla="*/ 1280747 w 3408819"/>
              <a:gd name="connsiteY26" fmla="*/ 2990672 h 3137033"/>
              <a:gd name="connsiteX27" fmla="*/ 1260466 w 3408819"/>
              <a:gd name="connsiteY27" fmla="*/ 2971922 h 3137033"/>
              <a:gd name="connsiteX28" fmla="*/ 1246347 w 3408819"/>
              <a:gd name="connsiteY28" fmla="*/ 2961757 h 3137033"/>
              <a:gd name="connsiteX29" fmla="*/ 1227966 w 3408819"/>
              <a:gd name="connsiteY29" fmla="*/ 2941876 h 3137033"/>
              <a:gd name="connsiteX30" fmla="*/ 1180567 w 3408819"/>
              <a:gd name="connsiteY30" fmla="*/ 2898052 h 3137033"/>
              <a:gd name="connsiteX31" fmla="*/ 1156328 w 3408819"/>
              <a:gd name="connsiteY31" fmla="*/ 2864390 h 3137033"/>
              <a:gd name="connsiteX32" fmla="*/ 1153727 w 3408819"/>
              <a:gd name="connsiteY32" fmla="*/ 2861578 h 3137033"/>
              <a:gd name="connsiteX33" fmla="*/ 1150434 w 3408819"/>
              <a:gd name="connsiteY33" fmla="*/ 2856205 h 3137033"/>
              <a:gd name="connsiteX34" fmla="*/ 1098404 w 3408819"/>
              <a:gd name="connsiteY34" fmla="*/ 2783949 h 3137033"/>
              <a:gd name="connsiteX35" fmla="*/ 91388 w 3408819"/>
              <a:gd name="connsiteY35" fmla="*/ 1039743 h 3137033"/>
              <a:gd name="connsiteX36" fmla="*/ 69148 w 3408819"/>
              <a:gd name="connsiteY36" fmla="*/ 990358 h 3137033"/>
              <a:gd name="connsiteX37" fmla="*/ 55033 w 3408819"/>
              <a:gd name="connsiteY37" fmla="*/ 964355 h 3137033"/>
              <a:gd name="connsiteX38" fmla="*/ 49701 w 3408819"/>
              <a:gd name="connsiteY38" fmla="*/ 947175 h 3137033"/>
              <a:gd name="connsiteX39" fmla="*/ 33652 w 3408819"/>
              <a:gd name="connsiteY39" fmla="*/ 911537 h 3137033"/>
              <a:gd name="connsiteX40" fmla="*/ 20224 w 3408819"/>
              <a:gd name="connsiteY40" fmla="*/ 852216 h 3137033"/>
              <a:gd name="connsiteX41" fmla="*/ 14587 w 3408819"/>
              <a:gd name="connsiteY41" fmla="*/ 834054 h 3137033"/>
              <a:gd name="connsiteX42" fmla="*/ 13361 w 3408819"/>
              <a:gd name="connsiteY42" fmla="*/ 821897 h 3137033"/>
              <a:gd name="connsiteX43" fmla="*/ 3531 w 3408819"/>
              <a:gd name="connsiteY43" fmla="*/ 778470 h 3137033"/>
              <a:gd name="connsiteX44" fmla="*/ 1604 w 3408819"/>
              <a:gd name="connsiteY44" fmla="*/ 705269 h 3137033"/>
              <a:gd name="connsiteX45" fmla="*/ 483 w 3408819"/>
              <a:gd name="connsiteY45" fmla="*/ 694156 h 3137033"/>
              <a:gd name="connsiteX46" fmla="*/ 1140 w 3408819"/>
              <a:gd name="connsiteY46" fmla="*/ 687647 h 3137033"/>
              <a:gd name="connsiteX47" fmla="*/ 0 w 3408819"/>
              <a:gd name="connsiteY47" fmla="*/ 644353 h 3137033"/>
              <a:gd name="connsiteX48" fmla="*/ 13787 w 3408819"/>
              <a:gd name="connsiteY48" fmla="*/ 562192 h 3137033"/>
              <a:gd name="connsiteX49" fmla="*/ 14587 w 3408819"/>
              <a:gd name="connsiteY49" fmla="*/ 554260 h 3137033"/>
              <a:gd name="connsiteX50" fmla="*/ 15743 w 3408819"/>
              <a:gd name="connsiteY50" fmla="*/ 550535 h 3137033"/>
              <a:gd name="connsiteX51" fmla="*/ 22040 w 3408819"/>
              <a:gd name="connsiteY51" fmla="*/ 513004 h 3137033"/>
              <a:gd name="connsiteX52" fmla="*/ 53782 w 3408819"/>
              <a:gd name="connsiteY52" fmla="*/ 427992 h 3137033"/>
              <a:gd name="connsiteX53" fmla="*/ 55033 w 3408819"/>
              <a:gd name="connsiteY53" fmla="*/ 423959 h 3137033"/>
              <a:gd name="connsiteX54" fmla="*/ 55847 w 3408819"/>
              <a:gd name="connsiteY54" fmla="*/ 422460 h 3137033"/>
              <a:gd name="connsiteX55" fmla="*/ 68629 w 3408819"/>
              <a:gd name="connsiteY55" fmla="*/ 388230 h 3137033"/>
              <a:gd name="connsiteX56" fmla="*/ 138744 w 3408819"/>
              <a:gd name="connsiteY56" fmla="*/ 273847 h 3137033"/>
              <a:gd name="connsiteX57" fmla="*/ 202492 w 3408819"/>
              <a:gd name="connsiteY57" fmla="*/ 204897 h 3137033"/>
              <a:gd name="connsiteX58" fmla="*/ 203797 w 3408819"/>
              <a:gd name="connsiteY58" fmla="*/ 203314 h 3137033"/>
              <a:gd name="connsiteX59" fmla="*/ 204461 w 3408819"/>
              <a:gd name="connsiteY59" fmla="*/ 202766 h 3137033"/>
              <a:gd name="connsiteX60" fmla="*/ 231364 w 3408819"/>
              <a:gd name="connsiteY60" fmla="*/ 173668 h 3137033"/>
              <a:gd name="connsiteX61" fmla="*/ 297088 w 3408819"/>
              <a:gd name="connsiteY61" fmla="*/ 126343 h 3137033"/>
              <a:gd name="connsiteX62" fmla="*/ 306530 w 3408819"/>
              <a:gd name="connsiteY62" fmla="*/ 118550 h 3137033"/>
              <a:gd name="connsiteX63" fmla="*/ 312124 w 3408819"/>
              <a:gd name="connsiteY63" fmla="*/ 115514 h 3137033"/>
              <a:gd name="connsiteX64" fmla="*/ 345467 w 3408819"/>
              <a:gd name="connsiteY64" fmla="*/ 91506 h 3137033"/>
              <a:gd name="connsiteX65" fmla="*/ 409405 w 3408819"/>
              <a:gd name="connsiteY65" fmla="*/ 62712 h 3137033"/>
              <a:gd name="connsiteX66" fmla="*/ 424443 w 3408819"/>
              <a:gd name="connsiteY66" fmla="*/ 54549 h 3137033"/>
              <a:gd name="connsiteX67" fmla="*/ 434379 w 3408819"/>
              <a:gd name="connsiteY67" fmla="*/ 51465 h 3137033"/>
              <a:gd name="connsiteX68" fmla="*/ 473672 w 3408819"/>
              <a:gd name="connsiteY68" fmla="*/ 33771 h 3137033"/>
              <a:gd name="connsiteX69" fmla="*/ 539079 w 3408819"/>
              <a:gd name="connsiteY69" fmla="*/ 18964 h 3137033"/>
              <a:gd name="connsiteX70" fmla="*/ 554744 w 3408819"/>
              <a:gd name="connsiteY70" fmla="*/ 14102 h 3137033"/>
              <a:gd name="connsiteX71" fmla="*/ 565230 w 3408819"/>
              <a:gd name="connsiteY71" fmla="*/ 13045 h 3137033"/>
              <a:gd name="connsiteX72" fmla="*/ 606740 w 3408819"/>
              <a:gd name="connsiteY72" fmla="*/ 3648 h 3137033"/>
              <a:gd name="connsiteX73" fmla="*/ 676707 w 3408819"/>
              <a:gd name="connsiteY73" fmla="*/ 1808 h 31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08819" h="3137033">
                <a:moveTo>
                  <a:pt x="694641" y="0"/>
                </a:moveTo>
                <a:lnTo>
                  <a:pt x="2708676" y="0"/>
                </a:lnTo>
                <a:cubicBezTo>
                  <a:pt x="2756597" y="0"/>
                  <a:pt x="2803385" y="4855"/>
                  <a:pt x="2848574" y="14103"/>
                </a:cubicBezTo>
                <a:lnTo>
                  <a:pt x="2924139" y="37559"/>
                </a:lnTo>
                <a:lnTo>
                  <a:pt x="2933418" y="39660"/>
                </a:lnTo>
                <a:lnTo>
                  <a:pt x="2938993" y="42171"/>
                </a:lnTo>
                <a:lnTo>
                  <a:pt x="2978873" y="54549"/>
                </a:lnTo>
                <a:lnTo>
                  <a:pt x="3039229" y="87310"/>
                </a:lnTo>
                <a:lnTo>
                  <a:pt x="3061624" y="97395"/>
                </a:lnTo>
                <a:lnTo>
                  <a:pt x="3073304" y="105804"/>
                </a:lnTo>
                <a:lnTo>
                  <a:pt x="3096786" y="118550"/>
                </a:lnTo>
                <a:lnTo>
                  <a:pt x="3136433" y="151263"/>
                </a:lnTo>
                <a:lnTo>
                  <a:pt x="3175727" y="179558"/>
                </a:lnTo>
                <a:lnTo>
                  <a:pt x="3191813" y="196954"/>
                </a:lnTo>
                <a:lnTo>
                  <a:pt x="3199520" y="203314"/>
                </a:lnTo>
                <a:lnTo>
                  <a:pt x="3214683" y="221690"/>
                </a:lnTo>
                <a:lnTo>
                  <a:pt x="3268348" y="279736"/>
                </a:lnTo>
                <a:cubicBezTo>
                  <a:pt x="3431423" y="495569"/>
                  <a:pt x="3459469" y="796625"/>
                  <a:pt x="3315703" y="1045633"/>
                </a:cubicBezTo>
                <a:lnTo>
                  <a:pt x="2308687" y="2789839"/>
                </a:lnTo>
                <a:cubicBezTo>
                  <a:pt x="2188883" y="2997345"/>
                  <a:pt x="1978120" y="3119597"/>
                  <a:pt x="1755839" y="3135305"/>
                </a:cubicBezTo>
                <a:cubicBezTo>
                  <a:pt x="1655812" y="3142373"/>
                  <a:pt x="1553453" y="3127868"/>
                  <a:pt x="1455999" y="3089848"/>
                </a:cubicBezTo>
                <a:lnTo>
                  <a:pt x="1396990" y="3061483"/>
                </a:lnTo>
                <a:lnTo>
                  <a:pt x="1395128" y="3060788"/>
                </a:lnTo>
                <a:lnTo>
                  <a:pt x="1393617" y="3059862"/>
                </a:lnTo>
                <a:lnTo>
                  <a:pt x="1360450" y="3043919"/>
                </a:lnTo>
                <a:lnTo>
                  <a:pt x="1319472" y="3014412"/>
                </a:lnTo>
                <a:lnTo>
                  <a:pt x="1280747" y="2990672"/>
                </a:lnTo>
                <a:lnTo>
                  <a:pt x="1260466" y="2971922"/>
                </a:lnTo>
                <a:lnTo>
                  <a:pt x="1246347" y="2961757"/>
                </a:lnTo>
                <a:lnTo>
                  <a:pt x="1227966" y="2941876"/>
                </a:lnTo>
                <a:lnTo>
                  <a:pt x="1180567" y="2898052"/>
                </a:lnTo>
                <a:lnTo>
                  <a:pt x="1156328" y="2864390"/>
                </a:lnTo>
                <a:lnTo>
                  <a:pt x="1153727" y="2861578"/>
                </a:lnTo>
                <a:lnTo>
                  <a:pt x="1150434" y="2856205"/>
                </a:lnTo>
                <a:lnTo>
                  <a:pt x="1098404" y="2783949"/>
                </a:lnTo>
                <a:lnTo>
                  <a:pt x="91388" y="1039743"/>
                </a:lnTo>
                <a:lnTo>
                  <a:pt x="69148" y="990358"/>
                </a:lnTo>
                <a:lnTo>
                  <a:pt x="55033" y="964355"/>
                </a:lnTo>
                <a:lnTo>
                  <a:pt x="49701" y="947175"/>
                </a:lnTo>
                <a:lnTo>
                  <a:pt x="33652" y="911537"/>
                </a:lnTo>
                <a:lnTo>
                  <a:pt x="20224" y="852216"/>
                </a:lnTo>
                <a:lnTo>
                  <a:pt x="14587" y="834054"/>
                </a:lnTo>
                <a:lnTo>
                  <a:pt x="13361" y="821897"/>
                </a:lnTo>
                <a:lnTo>
                  <a:pt x="3531" y="778470"/>
                </a:lnTo>
                <a:lnTo>
                  <a:pt x="1604" y="705269"/>
                </a:lnTo>
                <a:lnTo>
                  <a:pt x="483" y="694156"/>
                </a:lnTo>
                <a:lnTo>
                  <a:pt x="1140" y="687647"/>
                </a:lnTo>
                <a:lnTo>
                  <a:pt x="0" y="644353"/>
                </a:lnTo>
                <a:lnTo>
                  <a:pt x="13787" y="562192"/>
                </a:lnTo>
                <a:lnTo>
                  <a:pt x="14587" y="554260"/>
                </a:lnTo>
                <a:lnTo>
                  <a:pt x="15743" y="550535"/>
                </a:lnTo>
                <a:lnTo>
                  <a:pt x="22040" y="513004"/>
                </a:lnTo>
                <a:lnTo>
                  <a:pt x="53782" y="427992"/>
                </a:lnTo>
                <a:lnTo>
                  <a:pt x="55033" y="423959"/>
                </a:lnTo>
                <a:lnTo>
                  <a:pt x="55847" y="422460"/>
                </a:lnTo>
                <a:lnTo>
                  <a:pt x="68629" y="388230"/>
                </a:lnTo>
                <a:cubicBezTo>
                  <a:pt x="88136" y="348157"/>
                  <a:pt x="111565" y="309818"/>
                  <a:pt x="138744" y="273847"/>
                </a:cubicBezTo>
                <a:lnTo>
                  <a:pt x="202492" y="204897"/>
                </a:lnTo>
                <a:lnTo>
                  <a:pt x="203797" y="203314"/>
                </a:lnTo>
                <a:lnTo>
                  <a:pt x="204461" y="202766"/>
                </a:lnTo>
                <a:lnTo>
                  <a:pt x="231364" y="173668"/>
                </a:lnTo>
                <a:lnTo>
                  <a:pt x="297088" y="126343"/>
                </a:lnTo>
                <a:lnTo>
                  <a:pt x="306530" y="118550"/>
                </a:lnTo>
                <a:lnTo>
                  <a:pt x="312124" y="115514"/>
                </a:lnTo>
                <a:lnTo>
                  <a:pt x="345467" y="91506"/>
                </a:lnTo>
                <a:lnTo>
                  <a:pt x="409405" y="62712"/>
                </a:lnTo>
                <a:lnTo>
                  <a:pt x="424443" y="54549"/>
                </a:lnTo>
                <a:lnTo>
                  <a:pt x="434379" y="51465"/>
                </a:lnTo>
                <a:lnTo>
                  <a:pt x="473672" y="33771"/>
                </a:lnTo>
                <a:lnTo>
                  <a:pt x="539079" y="18964"/>
                </a:lnTo>
                <a:lnTo>
                  <a:pt x="554744" y="14102"/>
                </a:lnTo>
                <a:lnTo>
                  <a:pt x="565230" y="13045"/>
                </a:lnTo>
                <a:lnTo>
                  <a:pt x="606740" y="3648"/>
                </a:lnTo>
                <a:lnTo>
                  <a:pt x="676707" y="1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840E259-235A-D54C-B4BE-50E9B4D85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9689" y="1049195"/>
            <a:ext cx="3408822" cy="3137034"/>
          </a:xfrm>
          <a:custGeom>
            <a:avLst/>
            <a:gdLst>
              <a:gd name="connsiteX0" fmla="*/ 1728327 w 3408822"/>
              <a:gd name="connsiteY0" fmla="*/ 503 h 3137034"/>
              <a:gd name="connsiteX1" fmla="*/ 1952823 w 3408822"/>
              <a:gd name="connsiteY1" fmla="*/ 47186 h 3137034"/>
              <a:gd name="connsiteX2" fmla="*/ 2011832 w 3408822"/>
              <a:gd name="connsiteY2" fmla="*/ 75551 h 3137034"/>
              <a:gd name="connsiteX3" fmla="*/ 2013693 w 3408822"/>
              <a:gd name="connsiteY3" fmla="*/ 76247 h 3137034"/>
              <a:gd name="connsiteX4" fmla="*/ 2015204 w 3408822"/>
              <a:gd name="connsiteY4" fmla="*/ 77172 h 3137034"/>
              <a:gd name="connsiteX5" fmla="*/ 2048371 w 3408822"/>
              <a:gd name="connsiteY5" fmla="*/ 93116 h 3137034"/>
              <a:gd name="connsiteX6" fmla="*/ 2089349 w 3408822"/>
              <a:gd name="connsiteY6" fmla="*/ 122622 h 3137034"/>
              <a:gd name="connsiteX7" fmla="*/ 2128075 w 3408822"/>
              <a:gd name="connsiteY7" fmla="*/ 146363 h 3137034"/>
              <a:gd name="connsiteX8" fmla="*/ 2148355 w 3408822"/>
              <a:gd name="connsiteY8" fmla="*/ 165112 h 3137034"/>
              <a:gd name="connsiteX9" fmla="*/ 2162474 w 3408822"/>
              <a:gd name="connsiteY9" fmla="*/ 175277 h 3137034"/>
              <a:gd name="connsiteX10" fmla="*/ 2180855 w 3408822"/>
              <a:gd name="connsiteY10" fmla="*/ 195158 h 3137034"/>
              <a:gd name="connsiteX11" fmla="*/ 2228254 w 3408822"/>
              <a:gd name="connsiteY11" fmla="*/ 238982 h 3137034"/>
              <a:gd name="connsiteX12" fmla="*/ 2252493 w 3408822"/>
              <a:gd name="connsiteY12" fmla="*/ 272644 h 3137034"/>
              <a:gd name="connsiteX13" fmla="*/ 2255094 w 3408822"/>
              <a:gd name="connsiteY13" fmla="*/ 275456 h 3137034"/>
              <a:gd name="connsiteX14" fmla="*/ 2258388 w 3408822"/>
              <a:gd name="connsiteY14" fmla="*/ 280829 h 3137034"/>
              <a:gd name="connsiteX15" fmla="*/ 2310417 w 3408822"/>
              <a:gd name="connsiteY15" fmla="*/ 353085 h 3137034"/>
              <a:gd name="connsiteX16" fmla="*/ 3317434 w 3408822"/>
              <a:gd name="connsiteY16" fmla="*/ 2097291 h 3137034"/>
              <a:gd name="connsiteX17" fmla="*/ 3339674 w 3408822"/>
              <a:gd name="connsiteY17" fmla="*/ 2146676 h 3137034"/>
              <a:gd name="connsiteX18" fmla="*/ 3353789 w 3408822"/>
              <a:gd name="connsiteY18" fmla="*/ 2172679 h 3137034"/>
              <a:gd name="connsiteX19" fmla="*/ 3359121 w 3408822"/>
              <a:gd name="connsiteY19" fmla="*/ 2189860 h 3137034"/>
              <a:gd name="connsiteX20" fmla="*/ 3375170 w 3408822"/>
              <a:gd name="connsiteY20" fmla="*/ 2225497 h 3137034"/>
              <a:gd name="connsiteX21" fmla="*/ 3388598 w 3408822"/>
              <a:gd name="connsiteY21" fmla="*/ 2284818 h 3137034"/>
              <a:gd name="connsiteX22" fmla="*/ 3394235 w 3408822"/>
              <a:gd name="connsiteY22" fmla="*/ 2302980 h 3137034"/>
              <a:gd name="connsiteX23" fmla="*/ 3395461 w 3408822"/>
              <a:gd name="connsiteY23" fmla="*/ 2315137 h 3137034"/>
              <a:gd name="connsiteX24" fmla="*/ 3405291 w 3408822"/>
              <a:gd name="connsiteY24" fmla="*/ 2358564 h 3137034"/>
              <a:gd name="connsiteX25" fmla="*/ 3407218 w 3408822"/>
              <a:gd name="connsiteY25" fmla="*/ 2431765 h 3137034"/>
              <a:gd name="connsiteX26" fmla="*/ 3408340 w 3408822"/>
              <a:gd name="connsiteY26" fmla="*/ 2442878 h 3137034"/>
              <a:gd name="connsiteX27" fmla="*/ 3407682 w 3408822"/>
              <a:gd name="connsiteY27" fmla="*/ 2449388 h 3137034"/>
              <a:gd name="connsiteX28" fmla="*/ 3408822 w 3408822"/>
              <a:gd name="connsiteY28" fmla="*/ 2492681 h 3137034"/>
              <a:gd name="connsiteX29" fmla="*/ 3395035 w 3408822"/>
              <a:gd name="connsiteY29" fmla="*/ 2574843 h 3137034"/>
              <a:gd name="connsiteX30" fmla="*/ 3394235 w 3408822"/>
              <a:gd name="connsiteY30" fmla="*/ 2582774 h 3137034"/>
              <a:gd name="connsiteX31" fmla="*/ 3393079 w 3408822"/>
              <a:gd name="connsiteY31" fmla="*/ 2586499 h 3137034"/>
              <a:gd name="connsiteX32" fmla="*/ 3386782 w 3408822"/>
              <a:gd name="connsiteY32" fmla="*/ 2624030 h 3137034"/>
              <a:gd name="connsiteX33" fmla="*/ 3355040 w 3408822"/>
              <a:gd name="connsiteY33" fmla="*/ 2709042 h 3137034"/>
              <a:gd name="connsiteX34" fmla="*/ 3353789 w 3408822"/>
              <a:gd name="connsiteY34" fmla="*/ 2713075 h 3137034"/>
              <a:gd name="connsiteX35" fmla="*/ 3352976 w 3408822"/>
              <a:gd name="connsiteY35" fmla="*/ 2714574 h 3137034"/>
              <a:gd name="connsiteX36" fmla="*/ 3340194 w 3408822"/>
              <a:gd name="connsiteY36" fmla="*/ 2748804 h 3137034"/>
              <a:gd name="connsiteX37" fmla="*/ 3270078 w 3408822"/>
              <a:gd name="connsiteY37" fmla="*/ 2863187 h 3137034"/>
              <a:gd name="connsiteX38" fmla="*/ 3206330 w 3408822"/>
              <a:gd name="connsiteY38" fmla="*/ 2932137 h 3137034"/>
              <a:gd name="connsiteX39" fmla="*/ 3205026 w 3408822"/>
              <a:gd name="connsiteY39" fmla="*/ 2933720 h 3137034"/>
              <a:gd name="connsiteX40" fmla="*/ 3204361 w 3408822"/>
              <a:gd name="connsiteY40" fmla="*/ 2934268 h 3137034"/>
              <a:gd name="connsiteX41" fmla="*/ 3177458 w 3408822"/>
              <a:gd name="connsiteY41" fmla="*/ 2963367 h 3137034"/>
              <a:gd name="connsiteX42" fmla="*/ 3111734 w 3408822"/>
              <a:gd name="connsiteY42" fmla="*/ 3010691 h 3137034"/>
              <a:gd name="connsiteX43" fmla="*/ 3102292 w 3408822"/>
              <a:gd name="connsiteY43" fmla="*/ 3018484 h 3137034"/>
              <a:gd name="connsiteX44" fmla="*/ 3096698 w 3408822"/>
              <a:gd name="connsiteY44" fmla="*/ 3021520 h 3137034"/>
              <a:gd name="connsiteX45" fmla="*/ 3063355 w 3408822"/>
              <a:gd name="connsiteY45" fmla="*/ 3045528 h 3137034"/>
              <a:gd name="connsiteX46" fmla="*/ 2999417 w 3408822"/>
              <a:gd name="connsiteY46" fmla="*/ 3074322 h 3137034"/>
              <a:gd name="connsiteX47" fmla="*/ 2984379 w 3408822"/>
              <a:gd name="connsiteY47" fmla="*/ 3082485 h 3137034"/>
              <a:gd name="connsiteX48" fmla="*/ 2974443 w 3408822"/>
              <a:gd name="connsiteY48" fmla="*/ 3085569 h 3137034"/>
              <a:gd name="connsiteX49" fmla="*/ 2935150 w 3408822"/>
              <a:gd name="connsiteY49" fmla="*/ 3103263 h 3137034"/>
              <a:gd name="connsiteX50" fmla="*/ 2869742 w 3408822"/>
              <a:gd name="connsiteY50" fmla="*/ 3118070 h 3137034"/>
              <a:gd name="connsiteX51" fmla="*/ 2854078 w 3408822"/>
              <a:gd name="connsiteY51" fmla="*/ 3122933 h 3137034"/>
              <a:gd name="connsiteX52" fmla="*/ 2843592 w 3408822"/>
              <a:gd name="connsiteY52" fmla="*/ 3123990 h 3137034"/>
              <a:gd name="connsiteX53" fmla="*/ 2802082 w 3408822"/>
              <a:gd name="connsiteY53" fmla="*/ 3133386 h 3137034"/>
              <a:gd name="connsiteX54" fmla="*/ 2732115 w 3408822"/>
              <a:gd name="connsiteY54" fmla="*/ 3135226 h 3137034"/>
              <a:gd name="connsiteX55" fmla="*/ 2714180 w 3408822"/>
              <a:gd name="connsiteY55" fmla="*/ 3137034 h 3137034"/>
              <a:gd name="connsiteX56" fmla="*/ 700145 w 3408822"/>
              <a:gd name="connsiteY56" fmla="*/ 3137034 h 3137034"/>
              <a:gd name="connsiteX57" fmla="*/ 560247 w 3408822"/>
              <a:gd name="connsiteY57" fmla="*/ 3122931 h 3137034"/>
              <a:gd name="connsiteX58" fmla="*/ 484681 w 3408822"/>
              <a:gd name="connsiteY58" fmla="*/ 3099475 h 3137034"/>
              <a:gd name="connsiteX59" fmla="*/ 475403 w 3408822"/>
              <a:gd name="connsiteY59" fmla="*/ 3097374 h 3137034"/>
              <a:gd name="connsiteX60" fmla="*/ 469827 w 3408822"/>
              <a:gd name="connsiteY60" fmla="*/ 3094863 h 3137034"/>
              <a:gd name="connsiteX61" fmla="*/ 429947 w 3408822"/>
              <a:gd name="connsiteY61" fmla="*/ 3082485 h 3137034"/>
              <a:gd name="connsiteX62" fmla="*/ 369591 w 3408822"/>
              <a:gd name="connsiteY62" fmla="*/ 3049724 h 3137034"/>
              <a:gd name="connsiteX63" fmla="*/ 347197 w 3408822"/>
              <a:gd name="connsiteY63" fmla="*/ 3039640 h 3137034"/>
              <a:gd name="connsiteX64" fmla="*/ 335517 w 3408822"/>
              <a:gd name="connsiteY64" fmla="*/ 3031230 h 3137034"/>
              <a:gd name="connsiteX65" fmla="*/ 312034 w 3408822"/>
              <a:gd name="connsiteY65" fmla="*/ 3018484 h 3137034"/>
              <a:gd name="connsiteX66" fmla="*/ 272388 w 3408822"/>
              <a:gd name="connsiteY66" fmla="*/ 2985772 h 3137034"/>
              <a:gd name="connsiteX67" fmla="*/ 233093 w 3408822"/>
              <a:gd name="connsiteY67" fmla="*/ 2957476 h 3137034"/>
              <a:gd name="connsiteX68" fmla="*/ 217008 w 3408822"/>
              <a:gd name="connsiteY68" fmla="*/ 2940080 h 3137034"/>
              <a:gd name="connsiteX69" fmla="*/ 209301 w 3408822"/>
              <a:gd name="connsiteY69" fmla="*/ 2933720 h 3137034"/>
              <a:gd name="connsiteX70" fmla="*/ 194138 w 3408822"/>
              <a:gd name="connsiteY70" fmla="*/ 2915344 h 3137034"/>
              <a:gd name="connsiteX71" fmla="*/ 140472 w 3408822"/>
              <a:gd name="connsiteY71" fmla="*/ 2857299 h 3137034"/>
              <a:gd name="connsiteX72" fmla="*/ 93117 w 3408822"/>
              <a:gd name="connsiteY72" fmla="*/ 2091401 h 3137034"/>
              <a:gd name="connsiteX73" fmla="*/ 1100134 w 3408822"/>
              <a:gd name="connsiteY73" fmla="*/ 347195 h 3137034"/>
              <a:gd name="connsiteX74" fmla="*/ 1652982 w 3408822"/>
              <a:gd name="connsiteY74" fmla="*/ 1729 h 3137034"/>
              <a:gd name="connsiteX75" fmla="*/ 1728327 w 3408822"/>
              <a:gd name="connsiteY75" fmla="*/ 503 h 313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408822" h="3137034">
                <a:moveTo>
                  <a:pt x="1728327" y="503"/>
                </a:moveTo>
                <a:cubicBezTo>
                  <a:pt x="1803882" y="3383"/>
                  <a:pt x="1879732" y="18671"/>
                  <a:pt x="1952823" y="47186"/>
                </a:cubicBezTo>
                <a:lnTo>
                  <a:pt x="2011832" y="75551"/>
                </a:lnTo>
                <a:lnTo>
                  <a:pt x="2013693" y="76247"/>
                </a:lnTo>
                <a:lnTo>
                  <a:pt x="2015204" y="77172"/>
                </a:lnTo>
                <a:lnTo>
                  <a:pt x="2048371" y="93116"/>
                </a:lnTo>
                <a:lnTo>
                  <a:pt x="2089349" y="122622"/>
                </a:lnTo>
                <a:lnTo>
                  <a:pt x="2128075" y="146363"/>
                </a:lnTo>
                <a:lnTo>
                  <a:pt x="2148355" y="165112"/>
                </a:lnTo>
                <a:lnTo>
                  <a:pt x="2162474" y="175277"/>
                </a:lnTo>
                <a:lnTo>
                  <a:pt x="2180855" y="195158"/>
                </a:lnTo>
                <a:lnTo>
                  <a:pt x="2228254" y="238982"/>
                </a:lnTo>
                <a:lnTo>
                  <a:pt x="2252493" y="272644"/>
                </a:lnTo>
                <a:lnTo>
                  <a:pt x="2255094" y="275456"/>
                </a:lnTo>
                <a:lnTo>
                  <a:pt x="2258388" y="280829"/>
                </a:lnTo>
                <a:lnTo>
                  <a:pt x="2310417" y="353085"/>
                </a:lnTo>
                <a:lnTo>
                  <a:pt x="3317434" y="2097291"/>
                </a:lnTo>
                <a:lnTo>
                  <a:pt x="3339674" y="2146676"/>
                </a:lnTo>
                <a:lnTo>
                  <a:pt x="3353789" y="2172679"/>
                </a:lnTo>
                <a:lnTo>
                  <a:pt x="3359121" y="2189860"/>
                </a:lnTo>
                <a:lnTo>
                  <a:pt x="3375170" y="2225497"/>
                </a:lnTo>
                <a:lnTo>
                  <a:pt x="3388598" y="2284818"/>
                </a:lnTo>
                <a:lnTo>
                  <a:pt x="3394235" y="2302980"/>
                </a:lnTo>
                <a:lnTo>
                  <a:pt x="3395461" y="2315137"/>
                </a:lnTo>
                <a:lnTo>
                  <a:pt x="3405291" y="2358564"/>
                </a:lnTo>
                <a:lnTo>
                  <a:pt x="3407218" y="2431765"/>
                </a:lnTo>
                <a:lnTo>
                  <a:pt x="3408340" y="2442878"/>
                </a:lnTo>
                <a:lnTo>
                  <a:pt x="3407682" y="2449388"/>
                </a:lnTo>
                <a:lnTo>
                  <a:pt x="3408822" y="2492681"/>
                </a:lnTo>
                <a:lnTo>
                  <a:pt x="3395035" y="2574843"/>
                </a:lnTo>
                <a:lnTo>
                  <a:pt x="3394235" y="2582774"/>
                </a:lnTo>
                <a:lnTo>
                  <a:pt x="3393079" y="2586499"/>
                </a:lnTo>
                <a:lnTo>
                  <a:pt x="3386782" y="2624030"/>
                </a:lnTo>
                <a:lnTo>
                  <a:pt x="3355040" y="2709042"/>
                </a:lnTo>
                <a:lnTo>
                  <a:pt x="3353789" y="2713075"/>
                </a:lnTo>
                <a:lnTo>
                  <a:pt x="3352976" y="2714574"/>
                </a:lnTo>
                <a:lnTo>
                  <a:pt x="3340194" y="2748804"/>
                </a:lnTo>
                <a:cubicBezTo>
                  <a:pt x="3320686" y="2788877"/>
                  <a:pt x="3297257" y="2827216"/>
                  <a:pt x="3270078" y="2863187"/>
                </a:cubicBezTo>
                <a:lnTo>
                  <a:pt x="3206330" y="2932137"/>
                </a:lnTo>
                <a:lnTo>
                  <a:pt x="3205026" y="2933720"/>
                </a:lnTo>
                <a:lnTo>
                  <a:pt x="3204361" y="2934268"/>
                </a:lnTo>
                <a:lnTo>
                  <a:pt x="3177458" y="2963367"/>
                </a:lnTo>
                <a:lnTo>
                  <a:pt x="3111734" y="3010691"/>
                </a:lnTo>
                <a:lnTo>
                  <a:pt x="3102292" y="3018484"/>
                </a:lnTo>
                <a:lnTo>
                  <a:pt x="3096698" y="3021520"/>
                </a:lnTo>
                <a:lnTo>
                  <a:pt x="3063355" y="3045528"/>
                </a:lnTo>
                <a:lnTo>
                  <a:pt x="2999417" y="3074322"/>
                </a:lnTo>
                <a:lnTo>
                  <a:pt x="2984379" y="3082485"/>
                </a:lnTo>
                <a:lnTo>
                  <a:pt x="2974443" y="3085569"/>
                </a:lnTo>
                <a:lnTo>
                  <a:pt x="2935150" y="3103263"/>
                </a:lnTo>
                <a:lnTo>
                  <a:pt x="2869742" y="3118070"/>
                </a:lnTo>
                <a:lnTo>
                  <a:pt x="2854078" y="3122933"/>
                </a:lnTo>
                <a:lnTo>
                  <a:pt x="2843592" y="3123990"/>
                </a:lnTo>
                <a:lnTo>
                  <a:pt x="2802082" y="3133386"/>
                </a:lnTo>
                <a:lnTo>
                  <a:pt x="2732115" y="3135226"/>
                </a:lnTo>
                <a:lnTo>
                  <a:pt x="2714180" y="3137034"/>
                </a:lnTo>
                <a:lnTo>
                  <a:pt x="700145" y="3137034"/>
                </a:lnTo>
                <a:cubicBezTo>
                  <a:pt x="652224" y="3137034"/>
                  <a:pt x="605436" y="3132179"/>
                  <a:pt x="560247" y="3122931"/>
                </a:cubicBezTo>
                <a:lnTo>
                  <a:pt x="484681" y="3099475"/>
                </a:lnTo>
                <a:lnTo>
                  <a:pt x="475403" y="3097374"/>
                </a:lnTo>
                <a:lnTo>
                  <a:pt x="469827" y="3094863"/>
                </a:lnTo>
                <a:lnTo>
                  <a:pt x="429947" y="3082485"/>
                </a:lnTo>
                <a:lnTo>
                  <a:pt x="369591" y="3049724"/>
                </a:lnTo>
                <a:lnTo>
                  <a:pt x="347197" y="3039640"/>
                </a:lnTo>
                <a:lnTo>
                  <a:pt x="335517" y="3031230"/>
                </a:lnTo>
                <a:lnTo>
                  <a:pt x="312034" y="3018484"/>
                </a:lnTo>
                <a:lnTo>
                  <a:pt x="272388" y="2985772"/>
                </a:lnTo>
                <a:lnTo>
                  <a:pt x="233093" y="2957476"/>
                </a:lnTo>
                <a:lnTo>
                  <a:pt x="217008" y="2940080"/>
                </a:lnTo>
                <a:lnTo>
                  <a:pt x="209301" y="2933720"/>
                </a:lnTo>
                <a:lnTo>
                  <a:pt x="194138" y="2915344"/>
                </a:lnTo>
                <a:lnTo>
                  <a:pt x="140472" y="2857299"/>
                </a:lnTo>
                <a:cubicBezTo>
                  <a:pt x="-22603" y="2641465"/>
                  <a:pt x="-50649" y="2340409"/>
                  <a:pt x="93117" y="2091401"/>
                </a:cubicBezTo>
                <a:lnTo>
                  <a:pt x="1100134" y="347195"/>
                </a:lnTo>
                <a:cubicBezTo>
                  <a:pt x="1219938" y="139689"/>
                  <a:pt x="1430701" y="17438"/>
                  <a:pt x="1652982" y="1729"/>
                </a:cubicBezTo>
                <a:cubicBezTo>
                  <a:pt x="1677989" y="-38"/>
                  <a:pt x="1703141" y="-457"/>
                  <a:pt x="1728327" y="50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F3A6B262-D040-6C4B-ABB4-1A8531685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6980" y="1049196"/>
            <a:ext cx="3408819" cy="3137033"/>
          </a:xfrm>
          <a:custGeom>
            <a:avLst/>
            <a:gdLst>
              <a:gd name="connsiteX0" fmla="*/ 694642 w 3408819"/>
              <a:gd name="connsiteY0" fmla="*/ 0 h 3137033"/>
              <a:gd name="connsiteX1" fmla="*/ 2708676 w 3408819"/>
              <a:gd name="connsiteY1" fmla="*/ 0 h 3137033"/>
              <a:gd name="connsiteX2" fmla="*/ 2848574 w 3408819"/>
              <a:gd name="connsiteY2" fmla="*/ 14103 h 3137033"/>
              <a:gd name="connsiteX3" fmla="*/ 2924139 w 3408819"/>
              <a:gd name="connsiteY3" fmla="*/ 37559 h 3137033"/>
              <a:gd name="connsiteX4" fmla="*/ 2933418 w 3408819"/>
              <a:gd name="connsiteY4" fmla="*/ 39660 h 3137033"/>
              <a:gd name="connsiteX5" fmla="*/ 2938993 w 3408819"/>
              <a:gd name="connsiteY5" fmla="*/ 42171 h 3137033"/>
              <a:gd name="connsiteX6" fmla="*/ 2978873 w 3408819"/>
              <a:gd name="connsiteY6" fmla="*/ 54549 h 3137033"/>
              <a:gd name="connsiteX7" fmla="*/ 3039229 w 3408819"/>
              <a:gd name="connsiteY7" fmla="*/ 87310 h 3137033"/>
              <a:gd name="connsiteX8" fmla="*/ 3061624 w 3408819"/>
              <a:gd name="connsiteY8" fmla="*/ 97395 h 3137033"/>
              <a:gd name="connsiteX9" fmla="*/ 3073304 w 3408819"/>
              <a:gd name="connsiteY9" fmla="*/ 105804 h 3137033"/>
              <a:gd name="connsiteX10" fmla="*/ 3096786 w 3408819"/>
              <a:gd name="connsiteY10" fmla="*/ 118550 h 3137033"/>
              <a:gd name="connsiteX11" fmla="*/ 3136433 w 3408819"/>
              <a:gd name="connsiteY11" fmla="*/ 151263 h 3137033"/>
              <a:gd name="connsiteX12" fmla="*/ 3175727 w 3408819"/>
              <a:gd name="connsiteY12" fmla="*/ 179558 h 3137033"/>
              <a:gd name="connsiteX13" fmla="*/ 3191813 w 3408819"/>
              <a:gd name="connsiteY13" fmla="*/ 196954 h 3137033"/>
              <a:gd name="connsiteX14" fmla="*/ 3199520 w 3408819"/>
              <a:gd name="connsiteY14" fmla="*/ 203314 h 3137033"/>
              <a:gd name="connsiteX15" fmla="*/ 3214683 w 3408819"/>
              <a:gd name="connsiteY15" fmla="*/ 221690 h 3137033"/>
              <a:gd name="connsiteX16" fmla="*/ 3268348 w 3408819"/>
              <a:gd name="connsiteY16" fmla="*/ 279736 h 3137033"/>
              <a:gd name="connsiteX17" fmla="*/ 3315703 w 3408819"/>
              <a:gd name="connsiteY17" fmla="*/ 1045633 h 3137033"/>
              <a:gd name="connsiteX18" fmla="*/ 2308687 w 3408819"/>
              <a:gd name="connsiteY18" fmla="*/ 2789839 h 3137033"/>
              <a:gd name="connsiteX19" fmla="*/ 1755840 w 3408819"/>
              <a:gd name="connsiteY19" fmla="*/ 3135305 h 3137033"/>
              <a:gd name="connsiteX20" fmla="*/ 1455999 w 3408819"/>
              <a:gd name="connsiteY20" fmla="*/ 3089848 h 3137033"/>
              <a:gd name="connsiteX21" fmla="*/ 1396990 w 3408819"/>
              <a:gd name="connsiteY21" fmla="*/ 3061483 h 3137033"/>
              <a:gd name="connsiteX22" fmla="*/ 1395128 w 3408819"/>
              <a:gd name="connsiteY22" fmla="*/ 3060788 h 3137033"/>
              <a:gd name="connsiteX23" fmla="*/ 1393618 w 3408819"/>
              <a:gd name="connsiteY23" fmla="*/ 3059862 h 3137033"/>
              <a:gd name="connsiteX24" fmla="*/ 1360450 w 3408819"/>
              <a:gd name="connsiteY24" fmla="*/ 3043919 h 3137033"/>
              <a:gd name="connsiteX25" fmla="*/ 1319472 w 3408819"/>
              <a:gd name="connsiteY25" fmla="*/ 3014412 h 3137033"/>
              <a:gd name="connsiteX26" fmla="*/ 1280747 w 3408819"/>
              <a:gd name="connsiteY26" fmla="*/ 2990672 h 3137033"/>
              <a:gd name="connsiteX27" fmla="*/ 1260466 w 3408819"/>
              <a:gd name="connsiteY27" fmla="*/ 2971922 h 3137033"/>
              <a:gd name="connsiteX28" fmla="*/ 1246347 w 3408819"/>
              <a:gd name="connsiteY28" fmla="*/ 2961757 h 3137033"/>
              <a:gd name="connsiteX29" fmla="*/ 1227966 w 3408819"/>
              <a:gd name="connsiteY29" fmla="*/ 2941876 h 3137033"/>
              <a:gd name="connsiteX30" fmla="*/ 1180567 w 3408819"/>
              <a:gd name="connsiteY30" fmla="*/ 2898052 h 3137033"/>
              <a:gd name="connsiteX31" fmla="*/ 1156328 w 3408819"/>
              <a:gd name="connsiteY31" fmla="*/ 2864390 h 3137033"/>
              <a:gd name="connsiteX32" fmla="*/ 1153727 w 3408819"/>
              <a:gd name="connsiteY32" fmla="*/ 2861578 h 3137033"/>
              <a:gd name="connsiteX33" fmla="*/ 1150434 w 3408819"/>
              <a:gd name="connsiteY33" fmla="*/ 2856205 h 3137033"/>
              <a:gd name="connsiteX34" fmla="*/ 1098404 w 3408819"/>
              <a:gd name="connsiteY34" fmla="*/ 2783949 h 3137033"/>
              <a:gd name="connsiteX35" fmla="*/ 91388 w 3408819"/>
              <a:gd name="connsiteY35" fmla="*/ 1039743 h 3137033"/>
              <a:gd name="connsiteX36" fmla="*/ 69148 w 3408819"/>
              <a:gd name="connsiteY36" fmla="*/ 990358 h 3137033"/>
              <a:gd name="connsiteX37" fmla="*/ 55033 w 3408819"/>
              <a:gd name="connsiteY37" fmla="*/ 964355 h 3137033"/>
              <a:gd name="connsiteX38" fmla="*/ 49701 w 3408819"/>
              <a:gd name="connsiteY38" fmla="*/ 947175 h 3137033"/>
              <a:gd name="connsiteX39" fmla="*/ 33652 w 3408819"/>
              <a:gd name="connsiteY39" fmla="*/ 911537 h 3137033"/>
              <a:gd name="connsiteX40" fmla="*/ 20224 w 3408819"/>
              <a:gd name="connsiteY40" fmla="*/ 852216 h 3137033"/>
              <a:gd name="connsiteX41" fmla="*/ 14587 w 3408819"/>
              <a:gd name="connsiteY41" fmla="*/ 834054 h 3137033"/>
              <a:gd name="connsiteX42" fmla="*/ 13361 w 3408819"/>
              <a:gd name="connsiteY42" fmla="*/ 821897 h 3137033"/>
              <a:gd name="connsiteX43" fmla="*/ 3531 w 3408819"/>
              <a:gd name="connsiteY43" fmla="*/ 778470 h 3137033"/>
              <a:gd name="connsiteX44" fmla="*/ 1604 w 3408819"/>
              <a:gd name="connsiteY44" fmla="*/ 705269 h 3137033"/>
              <a:gd name="connsiteX45" fmla="*/ 483 w 3408819"/>
              <a:gd name="connsiteY45" fmla="*/ 694156 h 3137033"/>
              <a:gd name="connsiteX46" fmla="*/ 1140 w 3408819"/>
              <a:gd name="connsiteY46" fmla="*/ 687647 h 3137033"/>
              <a:gd name="connsiteX47" fmla="*/ 0 w 3408819"/>
              <a:gd name="connsiteY47" fmla="*/ 644353 h 3137033"/>
              <a:gd name="connsiteX48" fmla="*/ 13787 w 3408819"/>
              <a:gd name="connsiteY48" fmla="*/ 562192 h 3137033"/>
              <a:gd name="connsiteX49" fmla="*/ 14587 w 3408819"/>
              <a:gd name="connsiteY49" fmla="*/ 554260 h 3137033"/>
              <a:gd name="connsiteX50" fmla="*/ 15743 w 3408819"/>
              <a:gd name="connsiteY50" fmla="*/ 550535 h 3137033"/>
              <a:gd name="connsiteX51" fmla="*/ 22040 w 3408819"/>
              <a:gd name="connsiteY51" fmla="*/ 513004 h 3137033"/>
              <a:gd name="connsiteX52" fmla="*/ 53782 w 3408819"/>
              <a:gd name="connsiteY52" fmla="*/ 427992 h 3137033"/>
              <a:gd name="connsiteX53" fmla="*/ 55033 w 3408819"/>
              <a:gd name="connsiteY53" fmla="*/ 423959 h 3137033"/>
              <a:gd name="connsiteX54" fmla="*/ 55847 w 3408819"/>
              <a:gd name="connsiteY54" fmla="*/ 422460 h 3137033"/>
              <a:gd name="connsiteX55" fmla="*/ 68629 w 3408819"/>
              <a:gd name="connsiteY55" fmla="*/ 388230 h 3137033"/>
              <a:gd name="connsiteX56" fmla="*/ 138744 w 3408819"/>
              <a:gd name="connsiteY56" fmla="*/ 273847 h 3137033"/>
              <a:gd name="connsiteX57" fmla="*/ 202492 w 3408819"/>
              <a:gd name="connsiteY57" fmla="*/ 204897 h 3137033"/>
              <a:gd name="connsiteX58" fmla="*/ 203797 w 3408819"/>
              <a:gd name="connsiteY58" fmla="*/ 203314 h 3137033"/>
              <a:gd name="connsiteX59" fmla="*/ 204461 w 3408819"/>
              <a:gd name="connsiteY59" fmla="*/ 202766 h 3137033"/>
              <a:gd name="connsiteX60" fmla="*/ 231364 w 3408819"/>
              <a:gd name="connsiteY60" fmla="*/ 173668 h 3137033"/>
              <a:gd name="connsiteX61" fmla="*/ 297088 w 3408819"/>
              <a:gd name="connsiteY61" fmla="*/ 126343 h 3137033"/>
              <a:gd name="connsiteX62" fmla="*/ 306530 w 3408819"/>
              <a:gd name="connsiteY62" fmla="*/ 118550 h 3137033"/>
              <a:gd name="connsiteX63" fmla="*/ 312124 w 3408819"/>
              <a:gd name="connsiteY63" fmla="*/ 115514 h 3137033"/>
              <a:gd name="connsiteX64" fmla="*/ 345467 w 3408819"/>
              <a:gd name="connsiteY64" fmla="*/ 91506 h 3137033"/>
              <a:gd name="connsiteX65" fmla="*/ 409405 w 3408819"/>
              <a:gd name="connsiteY65" fmla="*/ 62712 h 3137033"/>
              <a:gd name="connsiteX66" fmla="*/ 424443 w 3408819"/>
              <a:gd name="connsiteY66" fmla="*/ 54549 h 3137033"/>
              <a:gd name="connsiteX67" fmla="*/ 434379 w 3408819"/>
              <a:gd name="connsiteY67" fmla="*/ 51465 h 3137033"/>
              <a:gd name="connsiteX68" fmla="*/ 473672 w 3408819"/>
              <a:gd name="connsiteY68" fmla="*/ 33771 h 3137033"/>
              <a:gd name="connsiteX69" fmla="*/ 539079 w 3408819"/>
              <a:gd name="connsiteY69" fmla="*/ 18964 h 3137033"/>
              <a:gd name="connsiteX70" fmla="*/ 554744 w 3408819"/>
              <a:gd name="connsiteY70" fmla="*/ 14102 h 3137033"/>
              <a:gd name="connsiteX71" fmla="*/ 565230 w 3408819"/>
              <a:gd name="connsiteY71" fmla="*/ 13045 h 3137033"/>
              <a:gd name="connsiteX72" fmla="*/ 606740 w 3408819"/>
              <a:gd name="connsiteY72" fmla="*/ 3648 h 3137033"/>
              <a:gd name="connsiteX73" fmla="*/ 676707 w 3408819"/>
              <a:gd name="connsiteY73" fmla="*/ 1808 h 313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08819" h="3137033">
                <a:moveTo>
                  <a:pt x="694642" y="0"/>
                </a:moveTo>
                <a:lnTo>
                  <a:pt x="2708676" y="0"/>
                </a:lnTo>
                <a:cubicBezTo>
                  <a:pt x="2756597" y="0"/>
                  <a:pt x="2803385" y="4855"/>
                  <a:pt x="2848574" y="14103"/>
                </a:cubicBezTo>
                <a:lnTo>
                  <a:pt x="2924139" y="37559"/>
                </a:lnTo>
                <a:lnTo>
                  <a:pt x="2933418" y="39660"/>
                </a:lnTo>
                <a:lnTo>
                  <a:pt x="2938993" y="42171"/>
                </a:lnTo>
                <a:lnTo>
                  <a:pt x="2978873" y="54549"/>
                </a:lnTo>
                <a:lnTo>
                  <a:pt x="3039229" y="87310"/>
                </a:lnTo>
                <a:lnTo>
                  <a:pt x="3061624" y="97395"/>
                </a:lnTo>
                <a:lnTo>
                  <a:pt x="3073304" y="105804"/>
                </a:lnTo>
                <a:lnTo>
                  <a:pt x="3096786" y="118550"/>
                </a:lnTo>
                <a:lnTo>
                  <a:pt x="3136433" y="151263"/>
                </a:lnTo>
                <a:lnTo>
                  <a:pt x="3175727" y="179558"/>
                </a:lnTo>
                <a:lnTo>
                  <a:pt x="3191813" y="196954"/>
                </a:lnTo>
                <a:lnTo>
                  <a:pt x="3199520" y="203314"/>
                </a:lnTo>
                <a:lnTo>
                  <a:pt x="3214683" y="221690"/>
                </a:lnTo>
                <a:lnTo>
                  <a:pt x="3268348" y="279736"/>
                </a:lnTo>
                <a:cubicBezTo>
                  <a:pt x="3431423" y="495569"/>
                  <a:pt x="3459469" y="796625"/>
                  <a:pt x="3315703" y="1045633"/>
                </a:cubicBezTo>
                <a:lnTo>
                  <a:pt x="2308687" y="2789839"/>
                </a:lnTo>
                <a:cubicBezTo>
                  <a:pt x="2188883" y="2997345"/>
                  <a:pt x="1978120" y="3119597"/>
                  <a:pt x="1755840" y="3135305"/>
                </a:cubicBezTo>
                <a:cubicBezTo>
                  <a:pt x="1655812" y="3142373"/>
                  <a:pt x="1553453" y="3127868"/>
                  <a:pt x="1455999" y="3089848"/>
                </a:cubicBezTo>
                <a:lnTo>
                  <a:pt x="1396990" y="3061483"/>
                </a:lnTo>
                <a:lnTo>
                  <a:pt x="1395128" y="3060788"/>
                </a:lnTo>
                <a:lnTo>
                  <a:pt x="1393618" y="3059862"/>
                </a:lnTo>
                <a:lnTo>
                  <a:pt x="1360450" y="3043919"/>
                </a:lnTo>
                <a:lnTo>
                  <a:pt x="1319472" y="3014412"/>
                </a:lnTo>
                <a:lnTo>
                  <a:pt x="1280747" y="2990672"/>
                </a:lnTo>
                <a:lnTo>
                  <a:pt x="1260466" y="2971922"/>
                </a:lnTo>
                <a:lnTo>
                  <a:pt x="1246347" y="2961757"/>
                </a:lnTo>
                <a:lnTo>
                  <a:pt x="1227966" y="2941876"/>
                </a:lnTo>
                <a:lnTo>
                  <a:pt x="1180567" y="2898052"/>
                </a:lnTo>
                <a:lnTo>
                  <a:pt x="1156328" y="2864390"/>
                </a:lnTo>
                <a:lnTo>
                  <a:pt x="1153727" y="2861578"/>
                </a:lnTo>
                <a:lnTo>
                  <a:pt x="1150434" y="2856205"/>
                </a:lnTo>
                <a:lnTo>
                  <a:pt x="1098404" y="2783949"/>
                </a:lnTo>
                <a:lnTo>
                  <a:pt x="91388" y="1039743"/>
                </a:lnTo>
                <a:lnTo>
                  <a:pt x="69148" y="990358"/>
                </a:lnTo>
                <a:lnTo>
                  <a:pt x="55033" y="964355"/>
                </a:lnTo>
                <a:lnTo>
                  <a:pt x="49701" y="947175"/>
                </a:lnTo>
                <a:lnTo>
                  <a:pt x="33652" y="911537"/>
                </a:lnTo>
                <a:lnTo>
                  <a:pt x="20224" y="852216"/>
                </a:lnTo>
                <a:lnTo>
                  <a:pt x="14587" y="834054"/>
                </a:lnTo>
                <a:lnTo>
                  <a:pt x="13361" y="821897"/>
                </a:lnTo>
                <a:lnTo>
                  <a:pt x="3531" y="778470"/>
                </a:lnTo>
                <a:lnTo>
                  <a:pt x="1604" y="705269"/>
                </a:lnTo>
                <a:lnTo>
                  <a:pt x="483" y="694156"/>
                </a:lnTo>
                <a:lnTo>
                  <a:pt x="1140" y="687647"/>
                </a:lnTo>
                <a:lnTo>
                  <a:pt x="0" y="644353"/>
                </a:lnTo>
                <a:lnTo>
                  <a:pt x="13787" y="562192"/>
                </a:lnTo>
                <a:lnTo>
                  <a:pt x="14587" y="554260"/>
                </a:lnTo>
                <a:lnTo>
                  <a:pt x="15743" y="550535"/>
                </a:lnTo>
                <a:lnTo>
                  <a:pt x="22040" y="513004"/>
                </a:lnTo>
                <a:lnTo>
                  <a:pt x="53782" y="427992"/>
                </a:lnTo>
                <a:lnTo>
                  <a:pt x="55033" y="423959"/>
                </a:lnTo>
                <a:lnTo>
                  <a:pt x="55847" y="422460"/>
                </a:lnTo>
                <a:lnTo>
                  <a:pt x="68629" y="388230"/>
                </a:lnTo>
                <a:cubicBezTo>
                  <a:pt x="88136" y="348157"/>
                  <a:pt x="111565" y="309818"/>
                  <a:pt x="138744" y="273847"/>
                </a:cubicBezTo>
                <a:lnTo>
                  <a:pt x="202492" y="204897"/>
                </a:lnTo>
                <a:lnTo>
                  <a:pt x="203797" y="203314"/>
                </a:lnTo>
                <a:lnTo>
                  <a:pt x="204461" y="202766"/>
                </a:lnTo>
                <a:lnTo>
                  <a:pt x="231364" y="173668"/>
                </a:lnTo>
                <a:lnTo>
                  <a:pt x="297088" y="126343"/>
                </a:lnTo>
                <a:lnTo>
                  <a:pt x="306530" y="118550"/>
                </a:lnTo>
                <a:lnTo>
                  <a:pt x="312124" y="115514"/>
                </a:lnTo>
                <a:lnTo>
                  <a:pt x="345467" y="91506"/>
                </a:lnTo>
                <a:lnTo>
                  <a:pt x="409405" y="62712"/>
                </a:lnTo>
                <a:lnTo>
                  <a:pt x="424443" y="54549"/>
                </a:lnTo>
                <a:lnTo>
                  <a:pt x="434379" y="51465"/>
                </a:lnTo>
                <a:lnTo>
                  <a:pt x="473672" y="33771"/>
                </a:lnTo>
                <a:lnTo>
                  <a:pt x="539079" y="18964"/>
                </a:lnTo>
                <a:lnTo>
                  <a:pt x="554744" y="14102"/>
                </a:lnTo>
                <a:lnTo>
                  <a:pt x="565230" y="13045"/>
                </a:lnTo>
                <a:lnTo>
                  <a:pt x="606740" y="3648"/>
                </a:lnTo>
                <a:lnTo>
                  <a:pt x="676707" y="1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1" name="Номер слайда 16">
            <a:extLst>
              <a:ext uri="{FF2B5EF4-FFF2-40B4-BE49-F238E27FC236}">
                <a16:creationId xmlns:a16="http://schemas.microsoft.com/office/drawing/2014/main" id="{3C2CF021-169A-A544-8F42-BE587FD126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D9CBF9B2-EF41-DB49-9BBD-CE6E2D238A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7189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FEA5DBD2-A725-BF4A-B937-BE678141A2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04478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E8E87E21-DBB7-CC46-B80E-849887FD3A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9900" y="4545751"/>
            <a:ext cx="2773822" cy="14154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0"/>
            <a:r>
              <a:rPr lang="en-US" dirty="0" err="1"/>
              <a:t>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52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76026C64-2C6E-7544-A8B4-830E2DA200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1604" y="2313632"/>
            <a:ext cx="3315212" cy="3952209"/>
          </a:xfrm>
          <a:custGeom>
            <a:avLst/>
            <a:gdLst>
              <a:gd name="connsiteX0" fmla="*/ 223478 w 3315212"/>
              <a:gd name="connsiteY0" fmla="*/ 3242656 h 3952209"/>
              <a:gd name="connsiteX1" fmla="*/ 1066167 w 3315212"/>
              <a:gd name="connsiteY1" fmla="*/ 3242656 h 3952209"/>
              <a:gd name="connsiteX2" fmla="*/ 1289644 w 3315212"/>
              <a:gd name="connsiteY2" fmla="*/ 3457509 h 3952209"/>
              <a:gd name="connsiteX3" fmla="*/ 1289644 w 3315212"/>
              <a:gd name="connsiteY3" fmla="*/ 3737356 h 3952209"/>
              <a:gd name="connsiteX4" fmla="*/ 1066167 w 3315212"/>
              <a:gd name="connsiteY4" fmla="*/ 3952209 h 3952209"/>
              <a:gd name="connsiteX5" fmla="*/ 223478 w 3315212"/>
              <a:gd name="connsiteY5" fmla="*/ 3952209 h 3952209"/>
              <a:gd name="connsiteX6" fmla="*/ 0 w 3315212"/>
              <a:gd name="connsiteY6" fmla="*/ 3737356 h 3952209"/>
              <a:gd name="connsiteX7" fmla="*/ 0 w 3315212"/>
              <a:gd name="connsiteY7" fmla="*/ 3457509 h 3952209"/>
              <a:gd name="connsiteX8" fmla="*/ 223478 w 3315212"/>
              <a:gd name="connsiteY8" fmla="*/ 3242656 h 3952209"/>
              <a:gd name="connsiteX9" fmla="*/ 295316 w 3315212"/>
              <a:gd name="connsiteY9" fmla="*/ 1947392 h 3952209"/>
              <a:gd name="connsiteX10" fmla="*/ 994329 w 3315212"/>
              <a:gd name="connsiteY10" fmla="*/ 1947392 h 3952209"/>
              <a:gd name="connsiteX11" fmla="*/ 1289644 w 3315212"/>
              <a:gd name="connsiteY11" fmla="*/ 2231310 h 3952209"/>
              <a:gd name="connsiteX12" fmla="*/ 1289644 w 3315212"/>
              <a:gd name="connsiteY12" fmla="*/ 2903346 h 3952209"/>
              <a:gd name="connsiteX13" fmla="*/ 994329 w 3315212"/>
              <a:gd name="connsiteY13" fmla="*/ 3187264 h 3952209"/>
              <a:gd name="connsiteX14" fmla="*/ 295316 w 3315212"/>
              <a:gd name="connsiteY14" fmla="*/ 3187264 h 3952209"/>
              <a:gd name="connsiteX15" fmla="*/ 1 w 3315212"/>
              <a:gd name="connsiteY15" fmla="*/ 2903346 h 3952209"/>
              <a:gd name="connsiteX16" fmla="*/ 1 w 3315212"/>
              <a:gd name="connsiteY16" fmla="*/ 2231310 h 3952209"/>
              <a:gd name="connsiteX17" fmla="*/ 295316 w 3315212"/>
              <a:gd name="connsiteY17" fmla="*/ 1947392 h 3952209"/>
              <a:gd name="connsiteX18" fmla="*/ 1675260 w 3315212"/>
              <a:gd name="connsiteY18" fmla="*/ 1947391 h 3952209"/>
              <a:gd name="connsiteX19" fmla="*/ 2987214 w 3315212"/>
              <a:gd name="connsiteY19" fmla="*/ 1947391 h 3952209"/>
              <a:gd name="connsiteX20" fmla="*/ 3315212 w 3315212"/>
              <a:gd name="connsiteY20" fmla="*/ 2262730 h 3952209"/>
              <a:gd name="connsiteX21" fmla="*/ 3315212 w 3315212"/>
              <a:gd name="connsiteY21" fmla="*/ 3636869 h 3952209"/>
              <a:gd name="connsiteX22" fmla="*/ 2987214 w 3315212"/>
              <a:gd name="connsiteY22" fmla="*/ 3952208 h 3952209"/>
              <a:gd name="connsiteX23" fmla="*/ 1675260 w 3315212"/>
              <a:gd name="connsiteY23" fmla="*/ 3952208 h 3952209"/>
              <a:gd name="connsiteX24" fmla="*/ 1347262 w 3315212"/>
              <a:gd name="connsiteY24" fmla="*/ 3636869 h 3952209"/>
              <a:gd name="connsiteX25" fmla="*/ 1347262 w 3315212"/>
              <a:gd name="connsiteY25" fmla="*/ 2262730 h 3952209"/>
              <a:gd name="connsiteX26" fmla="*/ 1675260 w 3315212"/>
              <a:gd name="connsiteY26" fmla="*/ 1947391 h 3952209"/>
              <a:gd name="connsiteX27" fmla="*/ 2236186 w 3315212"/>
              <a:gd name="connsiteY27" fmla="*/ 1295265 h 3952209"/>
              <a:gd name="connsiteX28" fmla="*/ 3104593 w 3315212"/>
              <a:gd name="connsiteY28" fmla="*/ 1295265 h 3952209"/>
              <a:gd name="connsiteX29" fmla="*/ 3315212 w 3315212"/>
              <a:gd name="connsiteY29" fmla="*/ 1497755 h 3952209"/>
              <a:gd name="connsiteX30" fmla="*/ 3315212 w 3315212"/>
              <a:gd name="connsiteY30" fmla="*/ 1689509 h 3952209"/>
              <a:gd name="connsiteX31" fmla="*/ 3104593 w 3315212"/>
              <a:gd name="connsiteY31" fmla="*/ 1891999 h 3952209"/>
              <a:gd name="connsiteX32" fmla="*/ 2236186 w 3315212"/>
              <a:gd name="connsiteY32" fmla="*/ 1891999 h 3952209"/>
              <a:gd name="connsiteX33" fmla="*/ 2025568 w 3315212"/>
              <a:gd name="connsiteY33" fmla="*/ 1689509 h 3952209"/>
              <a:gd name="connsiteX34" fmla="*/ 2025568 w 3315212"/>
              <a:gd name="connsiteY34" fmla="*/ 1497755 h 3952209"/>
              <a:gd name="connsiteX35" fmla="*/ 2236186 w 3315212"/>
              <a:gd name="connsiteY35" fmla="*/ 1295265 h 3952209"/>
              <a:gd name="connsiteX36" fmla="*/ 2280698 w 3315212"/>
              <a:gd name="connsiteY36" fmla="*/ 0 h 3952209"/>
              <a:gd name="connsiteX37" fmla="*/ 3060081 w 3315212"/>
              <a:gd name="connsiteY37" fmla="*/ 0 h 3952209"/>
              <a:gd name="connsiteX38" fmla="*/ 3315212 w 3315212"/>
              <a:gd name="connsiteY38" fmla="*/ 245284 h 3952209"/>
              <a:gd name="connsiteX39" fmla="*/ 3315212 w 3315212"/>
              <a:gd name="connsiteY39" fmla="*/ 994588 h 3952209"/>
              <a:gd name="connsiteX40" fmla="*/ 3060081 w 3315212"/>
              <a:gd name="connsiteY40" fmla="*/ 1239872 h 3952209"/>
              <a:gd name="connsiteX41" fmla="*/ 2280698 w 3315212"/>
              <a:gd name="connsiteY41" fmla="*/ 1239872 h 3952209"/>
              <a:gd name="connsiteX42" fmla="*/ 2025568 w 3315212"/>
              <a:gd name="connsiteY42" fmla="*/ 994588 h 3952209"/>
              <a:gd name="connsiteX43" fmla="*/ 2025568 w 3315212"/>
              <a:gd name="connsiteY43" fmla="*/ 245284 h 3952209"/>
              <a:gd name="connsiteX44" fmla="*/ 2280698 w 3315212"/>
              <a:gd name="connsiteY44" fmla="*/ 0 h 3952209"/>
              <a:gd name="connsiteX45" fmla="*/ 327999 w 3315212"/>
              <a:gd name="connsiteY45" fmla="*/ 0 h 3952209"/>
              <a:gd name="connsiteX46" fmla="*/ 1639953 w 3315212"/>
              <a:gd name="connsiteY46" fmla="*/ 0 h 3952209"/>
              <a:gd name="connsiteX47" fmla="*/ 1967951 w 3315212"/>
              <a:gd name="connsiteY47" fmla="*/ 315339 h 3952209"/>
              <a:gd name="connsiteX48" fmla="*/ 1967951 w 3315212"/>
              <a:gd name="connsiteY48" fmla="*/ 1576660 h 3952209"/>
              <a:gd name="connsiteX49" fmla="*/ 1639953 w 3315212"/>
              <a:gd name="connsiteY49" fmla="*/ 1891999 h 3952209"/>
              <a:gd name="connsiteX50" fmla="*/ 327999 w 3315212"/>
              <a:gd name="connsiteY50" fmla="*/ 1891999 h 3952209"/>
              <a:gd name="connsiteX51" fmla="*/ 2 w 3315212"/>
              <a:gd name="connsiteY51" fmla="*/ 1576660 h 3952209"/>
              <a:gd name="connsiteX52" fmla="*/ 2 w 3315212"/>
              <a:gd name="connsiteY52" fmla="*/ 315339 h 3952209"/>
              <a:gd name="connsiteX53" fmla="*/ 327999 w 3315212"/>
              <a:gd name="connsiteY53" fmla="*/ 0 h 395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315212" h="3952209">
                <a:moveTo>
                  <a:pt x="223478" y="3242656"/>
                </a:moveTo>
                <a:lnTo>
                  <a:pt x="1066167" y="3242656"/>
                </a:lnTo>
                <a:cubicBezTo>
                  <a:pt x="1189590" y="3242656"/>
                  <a:pt x="1289644" y="3338849"/>
                  <a:pt x="1289644" y="3457509"/>
                </a:cubicBezTo>
                <a:lnTo>
                  <a:pt x="1289644" y="3737356"/>
                </a:lnTo>
                <a:cubicBezTo>
                  <a:pt x="1289644" y="3856016"/>
                  <a:pt x="1189590" y="3952209"/>
                  <a:pt x="1066167" y="3952209"/>
                </a:cubicBezTo>
                <a:lnTo>
                  <a:pt x="223478" y="3952209"/>
                </a:lnTo>
                <a:cubicBezTo>
                  <a:pt x="100054" y="3952209"/>
                  <a:pt x="0" y="3856016"/>
                  <a:pt x="0" y="3737356"/>
                </a:cubicBezTo>
                <a:lnTo>
                  <a:pt x="0" y="3457509"/>
                </a:lnTo>
                <a:cubicBezTo>
                  <a:pt x="0" y="3338849"/>
                  <a:pt x="100054" y="3242656"/>
                  <a:pt x="223478" y="3242656"/>
                </a:cubicBezTo>
                <a:close/>
                <a:moveTo>
                  <a:pt x="295316" y="1947392"/>
                </a:moveTo>
                <a:lnTo>
                  <a:pt x="994329" y="1947392"/>
                </a:lnTo>
                <a:cubicBezTo>
                  <a:pt x="1157428" y="1947392"/>
                  <a:pt x="1289644" y="2074506"/>
                  <a:pt x="1289644" y="2231310"/>
                </a:cubicBezTo>
                <a:lnTo>
                  <a:pt x="1289644" y="2903346"/>
                </a:lnTo>
                <a:cubicBezTo>
                  <a:pt x="1289644" y="3060150"/>
                  <a:pt x="1157428" y="3187264"/>
                  <a:pt x="994329" y="3187264"/>
                </a:cubicBezTo>
                <a:lnTo>
                  <a:pt x="295316" y="3187264"/>
                </a:lnTo>
                <a:cubicBezTo>
                  <a:pt x="132218" y="3187264"/>
                  <a:pt x="1" y="3060150"/>
                  <a:pt x="1" y="2903346"/>
                </a:cubicBezTo>
                <a:lnTo>
                  <a:pt x="1" y="2231310"/>
                </a:lnTo>
                <a:cubicBezTo>
                  <a:pt x="1" y="2074506"/>
                  <a:pt x="132218" y="1947392"/>
                  <a:pt x="295316" y="1947392"/>
                </a:cubicBezTo>
                <a:close/>
                <a:moveTo>
                  <a:pt x="1675260" y="1947391"/>
                </a:moveTo>
                <a:lnTo>
                  <a:pt x="2987214" y="1947391"/>
                </a:lnTo>
                <a:cubicBezTo>
                  <a:pt x="3168362" y="1947391"/>
                  <a:pt x="3315212" y="2088573"/>
                  <a:pt x="3315212" y="2262730"/>
                </a:cubicBezTo>
                <a:lnTo>
                  <a:pt x="3315212" y="3636869"/>
                </a:lnTo>
                <a:cubicBezTo>
                  <a:pt x="3315212" y="3811026"/>
                  <a:pt x="3168362" y="3952208"/>
                  <a:pt x="2987214" y="3952208"/>
                </a:cubicBezTo>
                <a:lnTo>
                  <a:pt x="1675260" y="3952208"/>
                </a:lnTo>
                <a:cubicBezTo>
                  <a:pt x="1494112" y="3952208"/>
                  <a:pt x="1347262" y="3811026"/>
                  <a:pt x="1347262" y="3636869"/>
                </a:cubicBezTo>
                <a:lnTo>
                  <a:pt x="1347262" y="2262730"/>
                </a:lnTo>
                <a:cubicBezTo>
                  <a:pt x="1347262" y="2088573"/>
                  <a:pt x="1494112" y="1947391"/>
                  <a:pt x="1675260" y="1947391"/>
                </a:cubicBezTo>
                <a:close/>
                <a:moveTo>
                  <a:pt x="2236186" y="1295265"/>
                </a:moveTo>
                <a:lnTo>
                  <a:pt x="3104593" y="1295265"/>
                </a:lnTo>
                <a:cubicBezTo>
                  <a:pt x="3220914" y="1295265"/>
                  <a:pt x="3315212" y="1385923"/>
                  <a:pt x="3315212" y="1497755"/>
                </a:cubicBezTo>
                <a:lnTo>
                  <a:pt x="3315212" y="1689509"/>
                </a:lnTo>
                <a:cubicBezTo>
                  <a:pt x="3315212" y="1801341"/>
                  <a:pt x="3220914" y="1891999"/>
                  <a:pt x="3104593" y="1891999"/>
                </a:cubicBezTo>
                <a:lnTo>
                  <a:pt x="2236186" y="1891999"/>
                </a:lnTo>
                <a:cubicBezTo>
                  <a:pt x="2119865" y="1891999"/>
                  <a:pt x="2025568" y="1801341"/>
                  <a:pt x="2025568" y="1689509"/>
                </a:cubicBezTo>
                <a:lnTo>
                  <a:pt x="2025568" y="1497755"/>
                </a:lnTo>
                <a:cubicBezTo>
                  <a:pt x="2025568" y="1385923"/>
                  <a:pt x="2119865" y="1295265"/>
                  <a:pt x="2236186" y="1295265"/>
                </a:cubicBezTo>
                <a:close/>
                <a:moveTo>
                  <a:pt x="2280698" y="0"/>
                </a:moveTo>
                <a:lnTo>
                  <a:pt x="3060081" y="0"/>
                </a:lnTo>
                <a:cubicBezTo>
                  <a:pt x="3200986" y="0"/>
                  <a:pt x="3315212" y="109817"/>
                  <a:pt x="3315212" y="245284"/>
                </a:cubicBezTo>
                <a:lnTo>
                  <a:pt x="3315212" y="994588"/>
                </a:lnTo>
                <a:cubicBezTo>
                  <a:pt x="3315212" y="1130055"/>
                  <a:pt x="3200986" y="1239872"/>
                  <a:pt x="3060081" y="1239872"/>
                </a:cubicBezTo>
                <a:lnTo>
                  <a:pt x="2280698" y="1239872"/>
                </a:lnTo>
                <a:cubicBezTo>
                  <a:pt x="2139793" y="1239872"/>
                  <a:pt x="2025568" y="1130055"/>
                  <a:pt x="2025568" y="994588"/>
                </a:cubicBezTo>
                <a:lnTo>
                  <a:pt x="2025568" y="245284"/>
                </a:lnTo>
                <a:cubicBezTo>
                  <a:pt x="2025568" y="109817"/>
                  <a:pt x="2139793" y="0"/>
                  <a:pt x="2280698" y="0"/>
                </a:cubicBezTo>
                <a:close/>
                <a:moveTo>
                  <a:pt x="327999" y="0"/>
                </a:moveTo>
                <a:lnTo>
                  <a:pt x="1639953" y="0"/>
                </a:lnTo>
                <a:cubicBezTo>
                  <a:pt x="1821101" y="0"/>
                  <a:pt x="1967951" y="141182"/>
                  <a:pt x="1967951" y="315339"/>
                </a:cubicBezTo>
                <a:lnTo>
                  <a:pt x="1967951" y="1576660"/>
                </a:lnTo>
                <a:cubicBezTo>
                  <a:pt x="1967951" y="1750817"/>
                  <a:pt x="1821101" y="1891999"/>
                  <a:pt x="1639953" y="1891999"/>
                </a:cubicBezTo>
                <a:lnTo>
                  <a:pt x="327999" y="1891999"/>
                </a:lnTo>
                <a:cubicBezTo>
                  <a:pt x="146851" y="1891999"/>
                  <a:pt x="2" y="1750817"/>
                  <a:pt x="2" y="1576660"/>
                </a:cubicBezTo>
                <a:lnTo>
                  <a:pt x="2" y="315339"/>
                </a:lnTo>
                <a:cubicBezTo>
                  <a:pt x="2" y="141182"/>
                  <a:pt x="146851" y="0"/>
                  <a:pt x="327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76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54F95F38-7DBF-D347-8315-3C40C2E5BC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572" y="1159596"/>
            <a:ext cx="4585497" cy="4545625"/>
          </a:xfrm>
          <a:custGeom>
            <a:avLst/>
            <a:gdLst>
              <a:gd name="connsiteX0" fmla="*/ 2707876 w 4585497"/>
              <a:gd name="connsiteY0" fmla="*/ 2637436 h 4545625"/>
              <a:gd name="connsiteX1" fmla="*/ 2929319 w 4585497"/>
              <a:gd name="connsiteY1" fmla="*/ 2688619 h 4545625"/>
              <a:gd name="connsiteX2" fmla="*/ 3906186 w 4585497"/>
              <a:gd name="connsiteY2" fmla="*/ 3252613 h 4545625"/>
              <a:gd name="connsiteX3" fmla="*/ 4099669 w 4585497"/>
              <a:gd name="connsiteY3" fmla="*/ 3562243 h 4545625"/>
              <a:gd name="connsiteX4" fmla="*/ 4074210 w 4585497"/>
              <a:gd name="connsiteY4" fmla="*/ 3730173 h 4545625"/>
              <a:gd name="connsiteX5" fmla="*/ 4058324 w 4585497"/>
              <a:gd name="connsiteY5" fmla="*/ 3763222 h 4545625"/>
              <a:gd name="connsiteX6" fmla="*/ 4057934 w 4585497"/>
              <a:gd name="connsiteY6" fmla="*/ 3764264 h 4545625"/>
              <a:gd name="connsiteX7" fmla="*/ 4057416 w 4585497"/>
              <a:gd name="connsiteY7" fmla="*/ 3765110 h 4545625"/>
              <a:gd name="connsiteX8" fmla="*/ 4048486 w 4585497"/>
              <a:gd name="connsiteY8" fmla="*/ 3783686 h 4545625"/>
              <a:gd name="connsiteX9" fmla="*/ 4031961 w 4585497"/>
              <a:gd name="connsiteY9" fmla="*/ 3806637 h 4545625"/>
              <a:gd name="connsiteX10" fmla="*/ 4018665 w 4585497"/>
              <a:gd name="connsiteY10" fmla="*/ 3828325 h 4545625"/>
              <a:gd name="connsiteX11" fmla="*/ 4008164 w 4585497"/>
              <a:gd name="connsiteY11" fmla="*/ 3839684 h 4545625"/>
              <a:gd name="connsiteX12" fmla="*/ 4002471 w 4585497"/>
              <a:gd name="connsiteY12" fmla="*/ 3847591 h 4545625"/>
              <a:gd name="connsiteX13" fmla="*/ 3991336 w 4585497"/>
              <a:gd name="connsiteY13" fmla="*/ 3857886 h 4545625"/>
              <a:gd name="connsiteX14" fmla="*/ 3966792 w 4585497"/>
              <a:gd name="connsiteY14" fmla="*/ 3884432 h 4545625"/>
              <a:gd name="connsiteX15" fmla="*/ 3947939 w 4585497"/>
              <a:gd name="connsiteY15" fmla="*/ 3898007 h 4545625"/>
              <a:gd name="connsiteX16" fmla="*/ 3946364 w 4585497"/>
              <a:gd name="connsiteY16" fmla="*/ 3899464 h 4545625"/>
              <a:gd name="connsiteX17" fmla="*/ 3943355 w 4585497"/>
              <a:gd name="connsiteY17" fmla="*/ 3901309 h 4545625"/>
              <a:gd name="connsiteX18" fmla="*/ 3902887 w 4585497"/>
              <a:gd name="connsiteY18" fmla="*/ 3930449 h 4545625"/>
              <a:gd name="connsiteX19" fmla="*/ 2926020 w 4585497"/>
              <a:gd name="connsiteY19" fmla="*/ 4494442 h 4545625"/>
              <a:gd name="connsiteX20" fmla="*/ 2898362 w 4585497"/>
              <a:gd name="connsiteY20" fmla="*/ 4506898 h 4545625"/>
              <a:gd name="connsiteX21" fmla="*/ 2883798 w 4585497"/>
              <a:gd name="connsiteY21" fmla="*/ 4514803 h 4545625"/>
              <a:gd name="connsiteX22" fmla="*/ 2874176 w 4585497"/>
              <a:gd name="connsiteY22" fmla="*/ 4517789 h 4545625"/>
              <a:gd name="connsiteX23" fmla="*/ 2854217 w 4585497"/>
              <a:gd name="connsiteY23" fmla="*/ 4526778 h 4545625"/>
              <a:gd name="connsiteX24" fmla="*/ 2820993 w 4585497"/>
              <a:gd name="connsiteY24" fmla="*/ 4534299 h 4545625"/>
              <a:gd name="connsiteX25" fmla="*/ 2810821 w 4585497"/>
              <a:gd name="connsiteY25" fmla="*/ 4537455 h 4545625"/>
              <a:gd name="connsiteX26" fmla="*/ 2804013 w 4585497"/>
              <a:gd name="connsiteY26" fmla="*/ 4538142 h 4545625"/>
              <a:gd name="connsiteX27" fmla="*/ 2779691 w 4585497"/>
              <a:gd name="connsiteY27" fmla="*/ 4543647 h 4545625"/>
              <a:gd name="connsiteX28" fmla="*/ 2738694 w 4585497"/>
              <a:gd name="connsiteY28" fmla="*/ 4544727 h 4545625"/>
              <a:gd name="connsiteX29" fmla="*/ 2732470 w 4585497"/>
              <a:gd name="connsiteY29" fmla="*/ 4545355 h 4545625"/>
              <a:gd name="connsiteX30" fmla="*/ 2728824 w 4585497"/>
              <a:gd name="connsiteY30" fmla="*/ 4544987 h 4545625"/>
              <a:gd name="connsiteX31" fmla="*/ 2704577 w 4585497"/>
              <a:gd name="connsiteY31" fmla="*/ 4545625 h 4545625"/>
              <a:gd name="connsiteX32" fmla="*/ 2658561 w 4585497"/>
              <a:gd name="connsiteY32" fmla="*/ 4537904 h 4545625"/>
              <a:gd name="connsiteX33" fmla="*/ 2654119 w 4585497"/>
              <a:gd name="connsiteY33" fmla="*/ 4537455 h 4545625"/>
              <a:gd name="connsiteX34" fmla="*/ 2652033 w 4585497"/>
              <a:gd name="connsiteY34" fmla="*/ 4536808 h 4545625"/>
              <a:gd name="connsiteX35" fmla="*/ 2631013 w 4585497"/>
              <a:gd name="connsiteY35" fmla="*/ 4533281 h 4545625"/>
              <a:gd name="connsiteX36" fmla="*/ 2583401 w 4585497"/>
              <a:gd name="connsiteY36" fmla="*/ 4515504 h 4545625"/>
              <a:gd name="connsiteX37" fmla="*/ 2581142 w 4585497"/>
              <a:gd name="connsiteY37" fmla="*/ 4514803 h 4545625"/>
              <a:gd name="connsiteX38" fmla="*/ 2580303 w 4585497"/>
              <a:gd name="connsiteY38" fmla="*/ 4514348 h 4545625"/>
              <a:gd name="connsiteX39" fmla="*/ 2561131 w 4585497"/>
              <a:gd name="connsiteY39" fmla="*/ 4507189 h 4545625"/>
              <a:gd name="connsiteX40" fmla="*/ 2497070 w 4585497"/>
              <a:gd name="connsiteY40" fmla="*/ 4467920 h 4545625"/>
              <a:gd name="connsiteX41" fmla="*/ 2458454 w 4585497"/>
              <a:gd name="connsiteY41" fmla="*/ 4432217 h 4545625"/>
              <a:gd name="connsiteX42" fmla="*/ 2457567 w 4585497"/>
              <a:gd name="connsiteY42" fmla="*/ 4431486 h 4545625"/>
              <a:gd name="connsiteX43" fmla="*/ 2457260 w 4585497"/>
              <a:gd name="connsiteY43" fmla="*/ 4431114 h 4545625"/>
              <a:gd name="connsiteX44" fmla="*/ 2440963 w 4585497"/>
              <a:gd name="connsiteY44" fmla="*/ 4416047 h 4545625"/>
              <a:gd name="connsiteX45" fmla="*/ 2414458 w 4585497"/>
              <a:gd name="connsiteY45" fmla="*/ 4379237 h 4545625"/>
              <a:gd name="connsiteX46" fmla="*/ 2410093 w 4585497"/>
              <a:gd name="connsiteY46" fmla="*/ 4373949 h 4545625"/>
              <a:gd name="connsiteX47" fmla="*/ 2408393 w 4585497"/>
              <a:gd name="connsiteY47" fmla="*/ 4370816 h 4545625"/>
              <a:gd name="connsiteX48" fmla="*/ 2394947 w 4585497"/>
              <a:gd name="connsiteY48" fmla="*/ 4352142 h 4545625"/>
              <a:gd name="connsiteX49" fmla="*/ 2378821 w 4585497"/>
              <a:gd name="connsiteY49" fmla="*/ 4316332 h 4545625"/>
              <a:gd name="connsiteX50" fmla="*/ 2374249 w 4585497"/>
              <a:gd name="connsiteY50" fmla="*/ 4307910 h 4545625"/>
              <a:gd name="connsiteX51" fmla="*/ 2372522 w 4585497"/>
              <a:gd name="connsiteY51" fmla="*/ 4302345 h 4545625"/>
              <a:gd name="connsiteX52" fmla="*/ 2362612 w 4585497"/>
              <a:gd name="connsiteY52" fmla="*/ 4280339 h 4545625"/>
              <a:gd name="connsiteX53" fmla="*/ 2354319 w 4585497"/>
              <a:gd name="connsiteY53" fmla="*/ 4243706 h 4545625"/>
              <a:gd name="connsiteX54" fmla="*/ 2351596 w 4585497"/>
              <a:gd name="connsiteY54" fmla="*/ 4234933 h 4545625"/>
              <a:gd name="connsiteX55" fmla="*/ 2351004 w 4585497"/>
              <a:gd name="connsiteY55" fmla="*/ 4229060 h 4545625"/>
              <a:gd name="connsiteX56" fmla="*/ 2345741 w 4585497"/>
              <a:gd name="connsiteY56" fmla="*/ 4205812 h 4545625"/>
              <a:gd name="connsiteX57" fmla="*/ 2344711 w 4585497"/>
              <a:gd name="connsiteY57" fmla="*/ 4166626 h 4545625"/>
              <a:gd name="connsiteX58" fmla="*/ 2343698 w 4585497"/>
              <a:gd name="connsiteY58" fmla="*/ 4156582 h 4545625"/>
              <a:gd name="connsiteX59" fmla="*/ 2343698 w 4585497"/>
              <a:gd name="connsiteY59" fmla="*/ 3028593 h 4545625"/>
              <a:gd name="connsiteX60" fmla="*/ 2351597 w 4585497"/>
              <a:gd name="connsiteY60" fmla="*/ 2950242 h 4545625"/>
              <a:gd name="connsiteX61" fmla="*/ 2364733 w 4585497"/>
              <a:gd name="connsiteY61" fmla="*/ 2907920 h 4545625"/>
              <a:gd name="connsiteX62" fmla="*/ 2365910 w 4585497"/>
              <a:gd name="connsiteY62" fmla="*/ 2902723 h 4545625"/>
              <a:gd name="connsiteX63" fmla="*/ 2367316 w 4585497"/>
              <a:gd name="connsiteY63" fmla="*/ 2899601 h 4545625"/>
              <a:gd name="connsiteX64" fmla="*/ 2374249 w 4585497"/>
              <a:gd name="connsiteY64" fmla="*/ 2877265 h 4545625"/>
              <a:gd name="connsiteX65" fmla="*/ 2392597 w 4585497"/>
              <a:gd name="connsiteY65" fmla="*/ 2843462 h 4545625"/>
              <a:gd name="connsiteX66" fmla="*/ 2398245 w 4585497"/>
              <a:gd name="connsiteY66" fmla="*/ 2830920 h 4545625"/>
              <a:gd name="connsiteX67" fmla="*/ 2402955 w 4585497"/>
              <a:gd name="connsiteY67" fmla="*/ 2824378 h 4545625"/>
              <a:gd name="connsiteX68" fmla="*/ 2410093 w 4585497"/>
              <a:gd name="connsiteY68" fmla="*/ 2811227 h 4545625"/>
              <a:gd name="connsiteX69" fmla="*/ 2428415 w 4585497"/>
              <a:gd name="connsiteY69" fmla="*/ 2789022 h 4545625"/>
              <a:gd name="connsiteX70" fmla="*/ 2444262 w 4585497"/>
              <a:gd name="connsiteY70" fmla="*/ 2767015 h 4545625"/>
              <a:gd name="connsiteX71" fmla="*/ 2454005 w 4585497"/>
              <a:gd name="connsiteY71" fmla="*/ 2758006 h 4545625"/>
              <a:gd name="connsiteX72" fmla="*/ 2457567 w 4585497"/>
              <a:gd name="connsiteY72" fmla="*/ 2753689 h 4545625"/>
              <a:gd name="connsiteX73" fmla="*/ 2467859 w 4585497"/>
              <a:gd name="connsiteY73" fmla="*/ 2745197 h 4545625"/>
              <a:gd name="connsiteX74" fmla="*/ 2500368 w 4585497"/>
              <a:gd name="connsiteY74" fmla="*/ 2715141 h 4545625"/>
              <a:gd name="connsiteX75" fmla="*/ 2707876 w 4585497"/>
              <a:gd name="connsiteY75" fmla="*/ 2637436 h 4545625"/>
              <a:gd name="connsiteX76" fmla="*/ 1880921 w 4585497"/>
              <a:gd name="connsiteY76" fmla="*/ 2636467 h 4545625"/>
              <a:gd name="connsiteX77" fmla="*/ 1926937 w 4585497"/>
              <a:gd name="connsiteY77" fmla="*/ 2644188 h 4545625"/>
              <a:gd name="connsiteX78" fmla="*/ 1931379 w 4585497"/>
              <a:gd name="connsiteY78" fmla="*/ 2644637 h 4545625"/>
              <a:gd name="connsiteX79" fmla="*/ 1933465 w 4585497"/>
              <a:gd name="connsiteY79" fmla="*/ 2645284 h 4545625"/>
              <a:gd name="connsiteX80" fmla="*/ 1954485 w 4585497"/>
              <a:gd name="connsiteY80" fmla="*/ 2648811 h 4545625"/>
              <a:gd name="connsiteX81" fmla="*/ 2002097 w 4585497"/>
              <a:gd name="connsiteY81" fmla="*/ 2666588 h 4545625"/>
              <a:gd name="connsiteX82" fmla="*/ 2004356 w 4585497"/>
              <a:gd name="connsiteY82" fmla="*/ 2667289 h 4545625"/>
              <a:gd name="connsiteX83" fmla="*/ 2005195 w 4585497"/>
              <a:gd name="connsiteY83" fmla="*/ 2667744 h 4545625"/>
              <a:gd name="connsiteX84" fmla="*/ 2024367 w 4585497"/>
              <a:gd name="connsiteY84" fmla="*/ 2674903 h 4545625"/>
              <a:gd name="connsiteX85" fmla="*/ 2088428 w 4585497"/>
              <a:gd name="connsiteY85" fmla="*/ 2714172 h 4545625"/>
              <a:gd name="connsiteX86" fmla="*/ 2127044 w 4585497"/>
              <a:gd name="connsiteY86" fmla="*/ 2749875 h 4545625"/>
              <a:gd name="connsiteX87" fmla="*/ 2127931 w 4585497"/>
              <a:gd name="connsiteY87" fmla="*/ 2750606 h 4545625"/>
              <a:gd name="connsiteX88" fmla="*/ 2128238 w 4585497"/>
              <a:gd name="connsiteY88" fmla="*/ 2750978 h 4545625"/>
              <a:gd name="connsiteX89" fmla="*/ 2144535 w 4585497"/>
              <a:gd name="connsiteY89" fmla="*/ 2766045 h 4545625"/>
              <a:gd name="connsiteX90" fmla="*/ 2171040 w 4585497"/>
              <a:gd name="connsiteY90" fmla="*/ 2802855 h 4545625"/>
              <a:gd name="connsiteX91" fmla="*/ 2175405 w 4585497"/>
              <a:gd name="connsiteY91" fmla="*/ 2808143 h 4545625"/>
              <a:gd name="connsiteX92" fmla="*/ 2177105 w 4585497"/>
              <a:gd name="connsiteY92" fmla="*/ 2811276 h 4545625"/>
              <a:gd name="connsiteX93" fmla="*/ 2190551 w 4585497"/>
              <a:gd name="connsiteY93" fmla="*/ 2829950 h 4545625"/>
              <a:gd name="connsiteX94" fmla="*/ 2206677 w 4585497"/>
              <a:gd name="connsiteY94" fmla="*/ 2865760 h 4545625"/>
              <a:gd name="connsiteX95" fmla="*/ 2211249 w 4585497"/>
              <a:gd name="connsiteY95" fmla="*/ 2874182 h 4545625"/>
              <a:gd name="connsiteX96" fmla="*/ 2212976 w 4585497"/>
              <a:gd name="connsiteY96" fmla="*/ 2879747 h 4545625"/>
              <a:gd name="connsiteX97" fmla="*/ 2222886 w 4585497"/>
              <a:gd name="connsiteY97" fmla="*/ 2901753 h 4545625"/>
              <a:gd name="connsiteX98" fmla="*/ 2231179 w 4585497"/>
              <a:gd name="connsiteY98" fmla="*/ 2938386 h 4545625"/>
              <a:gd name="connsiteX99" fmla="*/ 2233902 w 4585497"/>
              <a:gd name="connsiteY99" fmla="*/ 2947159 h 4545625"/>
              <a:gd name="connsiteX100" fmla="*/ 2234494 w 4585497"/>
              <a:gd name="connsiteY100" fmla="*/ 2953032 h 4545625"/>
              <a:gd name="connsiteX101" fmla="*/ 2239757 w 4585497"/>
              <a:gd name="connsiteY101" fmla="*/ 2976280 h 4545625"/>
              <a:gd name="connsiteX102" fmla="*/ 2240787 w 4585497"/>
              <a:gd name="connsiteY102" fmla="*/ 3015466 h 4545625"/>
              <a:gd name="connsiteX103" fmla="*/ 2241800 w 4585497"/>
              <a:gd name="connsiteY103" fmla="*/ 3025510 h 4545625"/>
              <a:gd name="connsiteX104" fmla="*/ 2241800 w 4585497"/>
              <a:gd name="connsiteY104" fmla="*/ 4153499 h 4545625"/>
              <a:gd name="connsiteX105" fmla="*/ 2233901 w 4585497"/>
              <a:gd name="connsiteY105" fmla="*/ 4231850 h 4545625"/>
              <a:gd name="connsiteX106" fmla="*/ 2220765 w 4585497"/>
              <a:gd name="connsiteY106" fmla="*/ 4274172 h 4545625"/>
              <a:gd name="connsiteX107" fmla="*/ 2219588 w 4585497"/>
              <a:gd name="connsiteY107" fmla="*/ 4279369 h 4545625"/>
              <a:gd name="connsiteX108" fmla="*/ 2218182 w 4585497"/>
              <a:gd name="connsiteY108" fmla="*/ 4282491 h 4545625"/>
              <a:gd name="connsiteX109" fmla="*/ 2211249 w 4585497"/>
              <a:gd name="connsiteY109" fmla="*/ 4304827 h 4545625"/>
              <a:gd name="connsiteX110" fmla="*/ 2192901 w 4585497"/>
              <a:gd name="connsiteY110" fmla="*/ 4338630 h 4545625"/>
              <a:gd name="connsiteX111" fmla="*/ 2187253 w 4585497"/>
              <a:gd name="connsiteY111" fmla="*/ 4351172 h 4545625"/>
              <a:gd name="connsiteX112" fmla="*/ 2182543 w 4585497"/>
              <a:gd name="connsiteY112" fmla="*/ 4357714 h 4545625"/>
              <a:gd name="connsiteX113" fmla="*/ 2175405 w 4585497"/>
              <a:gd name="connsiteY113" fmla="*/ 4370865 h 4545625"/>
              <a:gd name="connsiteX114" fmla="*/ 2157083 w 4585497"/>
              <a:gd name="connsiteY114" fmla="*/ 4393070 h 4545625"/>
              <a:gd name="connsiteX115" fmla="*/ 2141236 w 4585497"/>
              <a:gd name="connsiteY115" fmla="*/ 4415077 h 4545625"/>
              <a:gd name="connsiteX116" fmla="*/ 2131493 w 4585497"/>
              <a:gd name="connsiteY116" fmla="*/ 4424086 h 4545625"/>
              <a:gd name="connsiteX117" fmla="*/ 2127931 w 4585497"/>
              <a:gd name="connsiteY117" fmla="*/ 4428403 h 4545625"/>
              <a:gd name="connsiteX118" fmla="*/ 2117639 w 4585497"/>
              <a:gd name="connsiteY118" fmla="*/ 4436895 h 4545625"/>
              <a:gd name="connsiteX119" fmla="*/ 2085130 w 4585497"/>
              <a:gd name="connsiteY119" fmla="*/ 4466951 h 4545625"/>
              <a:gd name="connsiteX120" fmla="*/ 1656179 w 4585497"/>
              <a:gd name="connsiteY120" fmla="*/ 4493473 h 4545625"/>
              <a:gd name="connsiteX121" fmla="*/ 679312 w 4585497"/>
              <a:gd name="connsiteY121" fmla="*/ 3929479 h 4545625"/>
              <a:gd name="connsiteX122" fmla="*/ 485829 w 4585497"/>
              <a:gd name="connsiteY122" fmla="*/ 3619849 h 4545625"/>
              <a:gd name="connsiteX123" fmla="*/ 511288 w 4585497"/>
              <a:gd name="connsiteY123" fmla="*/ 3451919 h 4545625"/>
              <a:gd name="connsiteX124" fmla="*/ 527174 w 4585497"/>
              <a:gd name="connsiteY124" fmla="*/ 3418870 h 4545625"/>
              <a:gd name="connsiteX125" fmla="*/ 527564 w 4585497"/>
              <a:gd name="connsiteY125" fmla="*/ 3417828 h 4545625"/>
              <a:gd name="connsiteX126" fmla="*/ 528082 w 4585497"/>
              <a:gd name="connsiteY126" fmla="*/ 3416982 h 4545625"/>
              <a:gd name="connsiteX127" fmla="*/ 537011 w 4585497"/>
              <a:gd name="connsiteY127" fmla="*/ 3398406 h 4545625"/>
              <a:gd name="connsiteX128" fmla="*/ 553537 w 4585497"/>
              <a:gd name="connsiteY128" fmla="*/ 3375455 h 4545625"/>
              <a:gd name="connsiteX129" fmla="*/ 566833 w 4585497"/>
              <a:gd name="connsiteY129" fmla="*/ 3353767 h 4545625"/>
              <a:gd name="connsiteX130" fmla="*/ 577334 w 4585497"/>
              <a:gd name="connsiteY130" fmla="*/ 3342408 h 4545625"/>
              <a:gd name="connsiteX131" fmla="*/ 583027 w 4585497"/>
              <a:gd name="connsiteY131" fmla="*/ 3334501 h 4545625"/>
              <a:gd name="connsiteX132" fmla="*/ 594162 w 4585497"/>
              <a:gd name="connsiteY132" fmla="*/ 3324206 h 4545625"/>
              <a:gd name="connsiteX133" fmla="*/ 618706 w 4585497"/>
              <a:gd name="connsiteY133" fmla="*/ 3297660 h 4545625"/>
              <a:gd name="connsiteX134" fmla="*/ 637559 w 4585497"/>
              <a:gd name="connsiteY134" fmla="*/ 3284085 h 4545625"/>
              <a:gd name="connsiteX135" fmla="*/ 639134 w 4585497"/>
              <a:gd name="connsiteY135" fmla="*/ 3282628 h 4545625"/>
              <a:gd name="connsiteX136" fmla="*/ 642143 w 4585497"/>
              <a:gd name="connsiteY136" fmla="*/ 3280783 h 4545625"/>
              <a:gd name="connsiteX137" fmla="*/ 682611 w 4585497"/>
              <a:gd name="connsiteY137" fmla="*/ 3251643 h 4545625"/>
              <a:gd name="connsiteX138" fmla="*/ 1659477 w 4585497"/>
              <a:gd name="connsiteY138" fmla="*/ 2687650 h 4545625"/>
              <a:gd name="connsiteX139" fmla="*/ 1687136 w 4585497"/>
              <a:gd name="connsiteY139" fmla="*/ 2675194 h 4545625"/>
              <a:gd name="connsiteX140" fmla="*/ 1701699 w 4585497"/>
              <a:gd name="connsiteY140" fmla="*/ 2667289 h 4545625"/>
              <a:gd name="connsiteX141" fmla="*/ 1711322 w 4585497"/>
              <a:gd name="connsiteY141" fmla="*/ 2664303 h 4545625"/>
              <a:gd name="connsiteX142" fmla="*/ 1731281 w 4585497"/>
              <a:gd name="connsiteY142" fmla="*/ 2655314 h 4545625"/>
              <a:gd name="connsiteX143" fmla="*/ 1764504 w 4585497"/>
              <a:gd name="connsiteY143" fmla="*/ 2647793 h 4545625"/>
              <a:gd name="connsiteX144" fmla="*/ 1774676 w 4585497"/>
              <a:gd name="connsiteY144" fmla="*/ 2644637 h 4545625"/>
              <a:gd name="connsiteX145" fmla="*/ 1781485 w 4585497"/>
              <a:gd name="connsiteY145" fmla="*/ 2643950 h 4545625"/>
              <a:gd name="connsiteX146" fmla="*/ 1805807 w 4585497"/>
              <a:gd name="connsiteY146" fmla="*/ 2638445 h 4545625"/>
              <a:gd name="connsiteX147" fmla="*/ 1846804 w 4585497"/>
              <a:gd name="connsiteY147" fmla="*/ 2637365 h 4545625"/>
              <a:gd name="connsiteX148" fmla="*/ 1853028 w 4585497"/>
              <a:gd name="connsiteY148" fmla="*/ 2636737 h 4545625"/>
              <a:gd name="connsiteX149" fmla="*/ 1856674 w 4585497"/>
              <a:gd name="connsiteY149" fmla="*/ 2637105 h 4545625"/>
              <a:gd name="connsiteX150" fmla="*/ 364178 w 4585497"/>
              <a:gd name="connsiteY150" fmla="*/ 1319202 h 4545625"/>
              <a:gd name="connsiteX151" fmla="*/ 585621 w 4585497"/>
              <a:gd name="connsiteY151" fmla="*/ 1370385 h 4545625"/>
              <a:gd name="connsiteX152" fmla="*/ 1562488 w 4585497"/>
              <a:gd name="connsiteY152" fmla="*/ 1934379 h 4545625"/>
              <a:gd name="connsiteX153" fmla="*/ 1755970 w 4585497"/>
              <a:gd name="connsiteY153" fmla="*/ 2244009 h 4545625"/>
              <a:gd name="connsiteX154" fmla="*/ 1730512 w 4585497"/>
              <a:gd name="connsiteY154" fmla="*/ 2411939 h 4545625"/>
              <a:gd name="connsiteX155" fmla="*/ 1714625 w 4585497"/>
              <a:gd name="connsiteY155" fmla="*/ 2444987 h 4545625"/>
              <a:gd name="connsiteX156" fmla="*/ 1714236 w 4585497"/>
              <a:gd name="connsiteY156" fmla="*/ 2446030 h 4545625"/>
              <a:gd name="connsiteX157" fmla="*/ 1713717 w 4585497"/>
              <a:gd name="connsiteY157" fmla="*/ 2446876 h 4545625"/>
              <a:gd name="connsiteX158" fmla="*/ 1704788 w 4585497"/>
              <a:gd name="connsiteY158" fmla="*/ 2465452 h 4545625"/>
              <a:gd name="connsiteX159" fmla="*/ 1688263 w 4585497"/>
              <a:gd name="connsiteY159" fmla="*/ 2488402 h 4545625"/>
              <a:gd name="connsiteX160" fmla="*/ 1674967 w 4585497"/>
              <a:gd name="connsiteY160" fmla="*/ 2510091 h 4545625"/>
              <a:gd name="connsiteX161" fmla="*/ 1664466 w 4585497"/>
              <a:gd name="connsiteY161" fmla="*/ 2521449 h 4545625"/>
              <a:gd name="connsiteX162" fmla="*/ 1658772 w 4585497"/>
              <a:gd name="connsiteY162" fmla="*/ 2529357 h 4545625"/>
              <a:gd name="connsiteX163" fmla="*/ 1647638 w 4585497"/>
              <a:gd name="connsiteY163" fmla="*/ 2539651 h 4545625"/>
              <a:gd name="connsiteX164" fmla="*/ 1623094 w 4585497"/>
              <a:gd name="connsiteY164" fmla="*/ 2566198 h 4545625"/>
              <a:gd name="connsiteX165" fmla="*/ 1604241 w 4585497"/>
              <a:gd name="connsiteY165" fmla="*/ 2579773 h 4545625"/>
              <a:gd name="connsiteX166" fmla="*/ 1602666 w 4585497"/>
              <a:gd name="connsiteY166" fmla="*/ 2581230 h 4545625"/>
              <a:gd name="connsiteX167" fmla="*/ 1599657 w 4585497"/>
              <a:gd name="connsiteY167" fmla="*/ 2583074 h 4545625"/>
              <a:gd name="connsiteX168" fmla="*/ 1559189 w 4585497"/>
              <a:gd name="connsiteY168" fmla="*/ 2612214 h 4545625"/>
              <a:gd name="connsiteX169" fmla="*/ 582322 w 4585497"/>
              <a:gd name="connsiteY169" fmla="*/ 3176208 h 4545625"/>
              <a:gd name="connsiteX170" fmla="*/ 554664 w 4585497"/>
              <a:gd name="connsiteY170" fmla="*/ 3188664 h 4545625"/>
              <a:gd name="connsiteX171" fmla="*/ 540100 w 4585497"/>
              <a:gd name="connsiteY171" fmla="*/ 3196569 h 4545625"/>
              <a:gd name="connsiteX172" fmla="*/ 530478 w 4585497"/>
              <a:gd name="connsiteY172" fmla="*/ 3199555 h 4545625"/>
              <a:gd name="connsiteX173" fmla="*/ 510519 w 4585497"/>
              <a:gd name="connsiteY173" fmla="*/ 3208544 h 4545625"/>
              <a:gd name="connsiteX174" fmla="*/ 477295 w 4585497"/>
              <a:gd name="connsiteY174" fmla="*/ 3216064 h 4545625"/>
              <a:gd name="connsiteX175" fmla="*/ 467123 w 4585497"/>
              <a:gd name="connsiteY175" fmla="*/ 3219221 h 4545625"/>
              <a:gd name="connsiteX176" fmla="*/ 460315 w 4585497"/>
              <a:gd name="connsiteY176" fmla="*/ 3219908 h 4545625"/>
              <a:gd name="connsiteX177" fmla="*/ 435993 w 4585497"/>
              <a:gd name="connsiteY177" fmla="*/ 3225413 h 4545625"/>
              <a:gd name="connsiteX178" fmla="*/ 394995 w 4585497"/>
              <a:gd name="connsiteY178" fmla="*/ 3226493 h 4545625"/>
              <a:gd name="connsiteX179" fmla="*/ 388772 w 4585497"/>
              <a:gd name="connsiteY179" fmla="*/ 3227121 h 4545625"/>
              <a:gd name="connsiteX180" fmla="*/ 385126 w 4585497"/>
              <a:gd name="connsiteY180" fmla="*/ 3226752 h 4545625"/>
              <a:gd name="connsiteX181" fmla="*/ 360879 w 4585497"/>
              <a:gd name="connsiteY181" fmla="*/ 3227391 h 4545625"/>
              <a:gd name="connsiteX182" fmla="*/ 314863 w 4585497"/>
              <a:gd name="connsiteY182" fmla="*/ 3219669 h 4545625"/>
              <a:gd name="connsiteX183" fmla="*/ 310421 w 4585497"/>
              <a:gd name="connsiteY183" fmla="*/ 3219221 h 4545625"/>
              <a:gd name="connsiteX184" fmla="*/ 308335 w 4585497"/>
              <a:gd name="connsiteY184" fmla="*/ 3218574 h 4545625"/>
              <a:gd name="connsiteX185" fmla="*/ 287315 w 4585497"/>
              <a:gd name="connsiteY185" fmla="*/ 3215047 h 4545625"/>
              <a:gd name="connsiteX186" fmla="*/ 239702 w 4585497"/>
              <a:gd name="connsiteY186" fmla="*/ 3197269 h 4545625"/>
              <a:gd name="connsiteX187" fmla="*/ 237444 w 4585497"/>
              <a:gd name="connsiteY187" fmla="*/ 3196569 h 4545625"/>
              <a:gd name="connsiteX188" fmla="*/ 236604 w 4585497"/>
              <a:gd name="connsiteY188" fmla="*/ 3196113 h 4545625"/>
              <a:gd name="connsiteX189" fmla="*/ 217433 w 4585497"/>
              <a:gd name="connsiteY189" fmla="*/ 3188954 h 4545625"/>
              <a:gd name="connsiteX190" fmla="*/ 153371 w 4585497"/>
              <a:gd name="connsiteY190" fmla="*/ 3149685 h 4545625"/>
              <a:gd name="connsiteX191" fmla="*/ 114755 w 4585497"/>
              <a:gd name="connsiteY191" fmla="*/ 3113983 h 4545625"/>
              <a:gd name="connsiteX192" fmla="*/ 113869 w 4585497"/>
              <a:gd name="connsiteY192" fmla="*/ 3113252 h 4545625"/>
              <a:gd name="connsiteX193" fmla="*/ 113562 w 4585497"/>
              <a:gd name="connsiteY193" fmla="*/ 3112879 h 4545625"/>
              <a:gd name="connsiteX194" fmla="*/ 97265 w 4585497"/>
              <a:gd name="connsiteY194" fmla="*/ 3097812 h 4545625"/>
              <a:gd name="connsiteX195" fmla="*/ 70760 w 4585497"/>
              <a:gd name="connsiteY195" fmla="*/ 3061002 h 4545625"/>
              <a:gd name="connsiteX196" fmla="*/ 66395 w 4585497"/>
              <a:gd name="connsiteY196" fmla="*/ 3055714 h 4545625"/>
              <a:gd name="connsiteX197" fmla="*/ 64695 w 4585497"/>
              <a:gd name="connsiteY197" fmla="*/ 3052581 h 4545625"/>
              <a:gd name="connsiteX198" fmla="*/ 51249 w 4585497"/>
              <a:gd name="connsiteY198" fmla="*/ 3033907 h 4545625"/>
              <a:gd name="connsiteX199" fmla="*/ 35123 w 4585497"/>
              <a:gd name="connsiteY199" fmla="*/ 2998098 h 4545625"/>
              <a:gd name="connsiteX200" fmla="*/ 30551 w 4585497"/>
              <a:gd name="connsiteY200" fmla="*/ 2989676 h 4545625"/>
              <a:gd name="connsiteX201" fmla="*/ 28824 w 4585497"/>
              <a:gd name="connsiteY201" fmla="*/ 2984111 h 4545625"/>
              <a:gd name="connsiteX202" fmla="*/ 18914 w 4585497"/>
              <a:gd name="connsiteY202" fmla="*/ 2962105 h 4545625"/>
              <a:gd name="connsiteX203" fmla="*/ 10621 w 4585497"/>
              <a:gd name="connsiteY203" fmla="*/ 2925472 h 4545625"/>
              <a:gd name="connsiteX204" fmla="*/ 7898 w 4585497"/>
              <a:gd name="connsiteY204" fmla="*/ 2916699 h 4545625"/>
              <a:gd name="connsiteX205" fmla="*/ 7306 w 4585497"/>
              <a:gd name="connsiteY205" fmla="*/ 2910826 h 4545625"/>
              <a:gd name="connsiteX206" fmla="*/ 2043 w 4585497"/>
              <a:gd name="connsiteY206" fmla="*/ 2887578 h 4545625"/>
              <a:gd name="connsiteX207" fmla="*/ 1012 w 4585497"/>
              <a:gd name="connsiteY207" fmla="*/ 2848392 h 4545625"/>
              <a:gd name="connsiteX208" fmla="*/ 0 w 4585497"/>
              <a:gd name="connsiteY208" fmla="*/ 2838347 h 4545625"/>
              <a:gd name="connsiteX209" fmla="*/ 0 w 4585497"/>
              <a:gd name="connsiteY209" fmla="*/ 1710359 h 4545625"/>
              <a:gd name="connsiteX210" fmla="*/ 7898 w 4585497"/>
              <a:gd name="connsiteY210" fmla="*/ 1632008 h 4545625"/>
              <a:gd name="connsiteX211" fmla="*/ 21035 w 4585497"/>
              <a:gd name="connsiteY211" fmla="*/ 1589686 h 4545625"/>
              <a:gd name="connsiteX212" fmla="*/ 22212 w 4585497"/>
              <a:gd name="connsiteY212" fmla="*/ 1584489 h 4545625"/>
              <a:gd name="connsiteX213" fmla="*/ 23618 w 4585497"/>
              <a:gd name="connsiteY213" fmla="*/ 1581367 h 4545625"/>
              <a:gd name="connsiteX214" fmla="*/ 30551 w 4585497"/>
              <a:gd name="connsiteY214" fmla="*/ 1559031 h 4545625"/>
              <a:gd name="connsiteX215" fmla="*/ 48899 w 4585497"/>
              <a:gd name="connsiteY215" fmla="*/ 1525228 h 4545625"/>
              <a:gd name="connsiteX216" fmla="*/ 54547 w 4585497"/>
              <a:gd name="connsiteY216" fmla="*/ 1512686 h 4545625"/>
              <a:gd name="connsiteX217" fmla="*/ 59257 w 4585497"/>
              <a:gd name="connsiteY217" fmla="*/ 1506144 h 4545625"/>
              <a:gd name="connsiteX218" fmla="*/ 66395 w 4585497"/>
              <a:gd name="connsiteY218" fmla="*/ 1492993 h 4545625"/>
              <a:gd name="connsiteX219" fmla="*/ 84717 w 4585497"/>
              <a:gd name="connsiteY219" fmla="*/ 1470788 h 4545625"/>
              <a:gd name="connsiteX220" fmla="*/ 100564 w 4585497"/>
              <a:gd name="connsiteY220" fmla="*/ 1448781 h 4545625"/>
              <a:gd name="connsiteX221" fmla="*/ 110307 w 4585497"/>
              <a:gd name="connsiteY221" fmla="*/ 1439772 h 4545625"/>
              <a:gd name="connsiteX222" fmla="*/ 113869 w 4585497"/>
              <a:gd name="connsiteY222" fmla="*/ 1435455 h 4545625"/>
              <a:gd name="connsiteX223" fmla="*/ 124161 w 4585497"/>
              <a:gd name="connsiteY223" fmla="*/ 1426963 h 4545625"/>
              <a:gd name="connsiteX224" fmla="*/ 156670 w 4585497"/>
              <a:gd name="connsiteY224" fmla="*/ 1396907 h 4545625"/>
              <a:gd name="connsiteX225" fmla="*/ 364178 w 4585497"/>
              <a:gd name="connsiteY225" fmla="*/ 1319202 h 4545625"/>
              <a:gd name="connsiteX226" fmla="*/ 4224618 w 4585497"/>
              <a:gd name="connsiteY226" fmla="*/ 1318235 h 4545625"/>
              <a:gd name="connsiteX227" fmla="*/ 4270634 w 4585497"/>
              <a:gd name="connsiteY227" fmla="*/ 1325956 h 4545625"/>
              <a:gd name="connsiteX228" fmla="*/ 4275076 w 4585497"/>
              <a:gd name="connsiteY228" fmla="*/ 1326405 h 4545625"/>
              <a:gd name="connsiteX229" fmla="*/ 4277162 w 4585497"/>
              <a:gd name="connsiteY229" fmla="*/ 1327052 h 4545625"/>
              <a:gd name="connsiteX230" fmla="*/ 4298182 w 4585497"/>
              <a:gd name="connsiteY230" fmla="*/ 1330579 h 4545625"/>
              <a:gd name="connsiteX231" fmla="*/ 4345794 w 4585497"/>
              <a:gd name="connsiteY231" fmla="*/ 1348356 h 4545625"/>
              <a:gd name="connsiteX232" fmla="*/ 4348053 w 4585497"/>
              <a:gd name="connsiteY232" fmla="*/ 1349057 h 4545625"/>
              <a:gd name="connsiteX233" fmla="*/ 4348892 w 4585497"/>
              <a:gd name="connsiteY233" fmla="*/ 1349512 h 4545625"/>
              <a:gd name="connsiteX234" fmla="*/ 4368064 w 4585497"/>
              <a:gd name="connsiteY234" fmla="*/ 1356671 h 4545625"/>
              <a:gd name="connsiteX235" fmla="*/ 4432125 w 4585497"/>
              <a:gd name="connsiteY235" fmla="*/ 1395940 h 4545625"/>
              <a:gd name="connsiteX236" fmla="*/ 4470741 w 4585497"/>
              <a:gd name="connsiteY236" fmla="*/ 1431643 h 4545625"/>
              <a:gd name="connsiteX237" fmla="*/ 4471628 w 4585497"/>
              <a:gd name="connsiteY237" fmla="*/ 1432374 h 4545625"/>
              <a:gd name="connsiteX238" fmla="*/ 4471935 w 4585497"/>
              <a:gd name="connsiteY238" fmla="*/ 1432746 h 4545625"/>
              <a:gd name="connsiteX239" fmla="*/ 4488232 w 4585497"/>
              <a:gd name="connsiteY239" fmla="*/ 1447813 h 4545625"/>
              <a:gd name="connsiteX240" fmla="*/ 4514737 w 4585497"/>
              <a:gd name="connsiteY240" fmla="*/ 1484623 h 4545625"/>
              <a:gd name="connsiteX241" fmla="*/ 4519101 w 4585497"/>
              <a:gd name="connsiteY241" fmla="*/ 1489911 h 4545625"/>
              <a:gd name="connsiteX242" fmla="*/ 4520802 w 4585497"/>
              <a:gd name="connsiteY242" fmla="*/ 1493044 h 4545625"/>
              <a:gd name="connsiteX243" fmla="*/ 4534248 w 4585497"/>
              <a:gd name="connsiteY243" fmla="*/ 1511718 h 4545625"/>
              <a:gd name="connsiteX244" fmla="*/ 4550374 w 4585497"/>
              <a:gd name="connsiteY244" fmla="*/ 1547528 h 4545625"/>
              <a:gd name="connsiteX245" fmla="*/ 4554946 w 4585497"/>
              <a:gd name="connsiteY245" fmla="*/ 1555950 h 4545625"/>
              <a:gd name="connsiteX246" fmla="*/ 4556673 w 4585497"/>
              <a:gd name="connsiteY246" fmla="*/ 1561515 h 4545625"/>
              <a:gd name="connsiteX247" fmla="*/ 4566583 w 4585497"/>
              <a:gd name="connsiteY247" fmla="*/ 1583521 h 4545625"/>
              <a:gd name="connsiteX248" fmla="*/ 4574876 w 4585497"/>
              <a:gd name="connsiteY248" fmla="*/ 1620154 h 4545625"/>
              <a:gd name="connsiteX249" fmla="*/ 4577599 w 4585497"/>
              <a:gd name="connsiteY249" fmla="*/ 1628927 h 4545625"/>
              <a:gd name="connsiteX250" fmla="*/ 4578191 w 4585497"/>
              <a:gd name="connsiteY250" fmla="*/ 1634800 h 4545625"/>
              <a:gd name="connsiteX251" fmla="*/ 4583454 w 4585497"/>
              <a:gd name="connsiteY251" fmla="*/ 1658048 h 4545625"/>
              <a:gd name="connsiteX252" fmla="*/ 4584485 w 4585497"/>
              <a:gd name="connsiteY252" fmla="*/ 1697234 h 4545625"/>
              <a:gd name="connsiteX253" fmla="*/ 4585497 w 4585497"/>
              <a:gd name="connsiteY253" fmla="*/ 1707278 h 4545625"/>
              <a:gd name="connsiteX254" fmla="*/ 4585497 w 4585497"/>
              <a:gd name="connsiteY254" fmla="*/ 2835267 h 4545625"/>
              <a:gd name="connsiteX255" fmla="*/ 4577598 w 4585497"/>
              <a:gd name="connsiteY255" fmla="*/ 2913618 h 4545625"/>
              <a:gd name="connsiteX256" fmla="*/ 4564461 w 4585497"/>
              <a:gd name="connsiteY256" fmla="*/ 2955940 h 4545625"/>
              <a:gd name="connsiteX257" fmla="*/ 4563285 w 4585497"/>
              <a:gd name="connsiteY257" fmla="*/ 2961136 h 4545625"/>
              <a:gd name="connsiteX258" fmla="*/ 4561879 w 4585497"/>
              <a:gd name="connsiteY258" fmla="*/ 2964259 h 4545625"/>
              <a:gd name="connsiteX259" fmla="*/ 4554946 w 4585497"/>
              <a:gd name="connsiteY259" fmla="*/ 2986594 h 4545625"/>
              <a:gd name="connsiteX260" fmla="*/ 4536598 w 4585497"/>
              <a:gd name="connsiteY260" fmla="*/ 3020397 h 4545625"/>
              <a:gd name="connsiteX261" fmla="*/ 4530950 w 4585497"/>
              <a:gd name="connsiteY261" fmla="*/ 3032940 h 4545625"/>
              <a:gd name="connsiteX262" fmla="*/ 4526240 w 4585497"/>
              <a:gd name="connsiteY262" fmla="*/ 3039481 h 4545625"/>
              <a:gd name="connsiteX263" fmla="*/ 4519101 w 4585497"/>
              <a:gd name="connsiteY263" fmla="*/ 3052633 h 4545625"/>
              <a:gd name="connsiteX264" fmla="*/ 4500780 w 4585497"/>
              <a:gd name="connsiteY264" fmla="*/ 3074838 h 4545625"/>
              <a:gd name="connsiteX265" fmla="*/ 4484933 w 4585497"/>
              <a:gd name="connsiteY265" fmla="*/ 3096845 h 4545625"/>
              <a:gd name="connsiteX266" fmla="*/ 4475190 w 4585497"/>
              <a:gd name="connsiteY266" fmla="*/ 3105854 h 4545625"/>
              <a:gd name="connsiteX267" fmla="*/ 4471628 w 4585497"/>
              <a:gd name="connsiteY267" fmla="*/ 3110170 h 4545625"/>
              <a:gd name="connsiteX268" fmla="*/ 4461336 w 4585497"/>
              <a:gd name="connsiteY268" fmla="*/ 3118663 h 4545625"/>
              <a:gd name="connsiteX269" fmla="*/ 4428827 w 4585497"/>
              <a:gd name="connsiteY269" fmla="*/ 3148718 h 4545625"/>
              <a:gd name="connsiteX270" fmla="*/ 3999876 w 4585497"/>
              <a:gd name="connsiteY270" fmla="*/ 3175240 h 4545625"/>
              <a:gd name="connsiteX271" fmla="*/ 3023009 w 4585497"/>
              <a:gd name="connsiteY271" fmla="*/ 2611247 h 4545625"/>
              <a:gd name="connsiteX272" fmla="*/ 2829526 w 4585497"/>
              <a:gd name="connsiteY272" fmla="*/ 2301617 h 4545625"/>
              <a:gd name="connsiteX273" fmla="*/ 2854985 w 4585497"/>
              <a:gd name="connsiteY273" fmla="*/ 2133687 h 4545625"/>
              <a:gd name="connsiteX274" fmla="*/ 2870871 w 4585497"/>
              <a:gd name="connsiteY274" fmla="*/ 2100638 h 4545625"/>
              <a:gd name="connsiteX275" fmla="*/ 2871261 w 4585497"/>
              <a:gd name="connsiteY275" fmla="*/ 2099596 h 4545625"/>
              <a:gd name="connsiteX276" fmla="*/ 2871779 w 4585497"/>
              <a:gd name="connsiteY276" fmla="*/ 2098750 h 4545625"/>
              <a:gd name="connsiteX277" fmla="*/ 2880709 w 4585497"/>
              <a:gd name="connsiteY277" fmla="*/ 2080174 h 4545625"/>
              <a:gd name="connsiteX278" fmla="*/ 2897234 w 4585497"/>
              <a:gd name="connsiteY278" fmla="*/ 2057223 h 4545625"/>
              <a:gd name="connsiteX279" fmla="*/ 2910530 w 4585497"/>
              <a:gd name="connsiteY279" fmla="*/ 2035535 h 4545625"/>
              <a:gd name="connsiteX280" fmla="*/ 2921031 w 4585497"/>
              <a:gd name="connsiteY280" fmla="*/ 2024176 h 4545625"/>
              <a:gd name="connsiteX281" fmla="*/ 2926724 w 4585497"/>
              <a:gd name="connsiteY281" fmla="*/ 2016269 h 4545625"/>
              <a:gd name="connsiteX282" fmla="*/ 2937859 w 4585497"/>
              <a:gd name="connsiteY282" fmla="*/ 2005974 h 4545625"/>
              <a:gd name="connsiteX283" fmla="*/ 2962403 w 4585497"/>
              <a:gd name="connsiteY283" fmla="*/ 1979428 h 4545625"/>
              <a:gd name="connsiteX284" fmla="*/ 2981256 w 4585497"/>
              <a:gd name="connsiteY284" fmla="*/ 1965853 h 4545625"/>
              <a:gd name="connsiteX285" fmla="*/ 2982831 w 4585497"/>
              <a:gd name="connsiteY285" fmla="*/ 1964396 h 4545625"/>
              <a:gd name="connsiteX286" fmla="*/ 2985840 w 4585497"/>
              <a:gd name="connsiteY286" fmla="*/ 1962551 h 4545625"/>
              <a:gd name="connsiteX287" fmla="*/ 3026308 w 4585497"/>
              <a:gd name="connsiteY287" fmla="*/ 1933411 h 4545625"/>
              <a:gd name="connsiteX288" fmla="*/ 4003175 w 4585497"/>
              <a:gd name="connsiteY288" fmla="*/ 1369418 h 4545625"/>
              <a:gd name="connsiteX289" fmla="*/ 4030833 w 4585497"/>
              <a:gd name="connsiteY289" fmla="*/ 1356962 h 4545625"/>
              <a:gd name="connsiteX290" fmla="*/ 4045397 w 4585497"/>
              <a:gd name="connsiteY290" fmla="*/ 1349057 h 4545625"/>
              <a:gd name="connsiteX291" fmla="*/ 4055019 w 4585497"/>
              <a:gd name="connsiteY291" fmla="*/ 1346071 h 4545625"/>
              <a:gd name="connsiteX292" fmla="*/ 4074978 w 4585497"/>
              <a:gd name="connsiteY292" fmla="*/ 1337082 h 4545625"/>
              <a:gd name="connsiteX293" fmla="*/ 4108202 w 4585497"/>
              <a:gd name="connsiteY293" fmla="*/ 1329561 h 4545625"/>
              <a:gd name="connsiteX294" fmla="*/ 4118374 w 4585497"/>
              <a:gd name="connsiteY294" fmla="*/ 1326405 h 4545625"/>
              <a:gd name="connsiteX295" fmla="*/ 4125182 w 4585497"/>
              <a:gd name="connsiteY295" fmla="*/ 1325718 h 4545625"/>
              <a:gd name="connsiteX296" fmla="*/ 4149504 w 4585497"/>
              <a:gd name="connsiteY296" fmla="*/ 1320213 h 4545625"/>
              <a:gd name="connsiteX297" fmla="*/ 4190501 w 4585497"/>
              <a:gd name="connsiteY297" fmla="*/ 1319133 h 4545625"/>
              <a:gd name="connsiteX298" fmla="*/ 4196725 w 4585497"/>
              <a:gd name="connsiteY298" fmla="*/ 1318505 h 4545625"/>
              <a:gd name="connsiteX299" fmla="*/ 4200371 w 4585497"/>
              <a:gd name="connsiteY299" fmla="*/ 1318873 h 4545625"/>
              <a:gd name="connsiteX300" fmla="*/ 2707875 w 4585497"/>
              <a:gd name="connsiteY300" fmla="*/ 970 h 4545625"/>
              <a:gd name="connsiteX301" fmla="*/ 2929318 w 4585497"/>
              <a:gd name="connsiteY301" fmla="*/ 52152 h 4545625"/>
              <a:gd name="connsiteX302" fmla="*/ 3906185 w 4585497"/>
              <a:gd name="connsiteY302" fmla="*/ 616146 h 4545625"/>
              <a:gd name="connsiteX303" fmla="*/ 4099668 w 4585497"/>
              <a:gd name="connsiteY303" fmla="*/ 925776 h 4545625"/>
              <a:gd name="connsiteX304" fmla="*/ 4074209 w 4585497"/>
              <a:gd name="connsiteY304" fmla="*/ 1093706 h 4545625"/>
              <a:gd name="connsiteX305" fmla="*/ 4058323 w 4585497"/>
              <a:gd name="connsiteY305" fmla="*/ 1126754 h 4545625"/>
              <a:gd name="connsiteX306" fmla="*/ 4057933 w 4585497"/>
              <a:gd name="connsiteY306" fmla="*/ 1127797 h 4545625"/>
              <a:gd name="connsiteX307" fmla="*/ 4057415 w 4585497"/>
              <a:gd name="connsiteY307" fmla="*/ 1128643 h 4545625"/>
              <a:gd name="connsiteX308" fmla="*/ 4048485 w 4585497"/>
              <a:gd name="connsiteY308" fmla="*/ 1147219 h 4545625"/>
              <a:gd name="connsiteX309" fmla="*/ 4031960 w 4585497"/>
              <a:gd name="connsiteY309" fmla="*/ 1170169 h 4545625"/>
              <a:gd name="connsiteX310" fmla="*/ 4018664 w 4585497"/>
              <a:gd name="connsiteY310" fmla="*/ 1191858 h 4545625"/>
              <a:gd name="connsiteX311" fmla="*/ 4008163 w 4585497"/>
              <a:gd name="connsiteY311" fmla="*/ 1203216 h 4545625"/>
              <a:gd name="connsiteX312" fmla="*/ 4002470 w 4585497"/>
              <a:gd name="connsiteY312" fmla="*/ 1211124 h 4545625"/>
              <a:gd name="connsiteX313" fmla="*/ 3991335 w 4585497"/>
              <a:gd name="connsiteY313" fmla="*/ 1221418 h 4545625"/>
              <a:gd name="connsiteX314" fmla="*/ 3966791 w 4585497"/>
              <a:gd name="connsiteY314" fmla="*/ 1247965 h 4545625"/>
              <a:gd name="connsiteX315" fmla="*/ 3947938 w 4585497"/>
              <a:gd name="connsiteY315" fmla="*/ 1261540 h 4545625"/>
              <a:gd name="connsiteX316" fmla="*/ 3946363 w 4585497"/>
              <a:gd name="connsiteY316" fmla="*/ 1262997 h 4545625"/>
              <a:gd name="connsiteX317" fmla="*/ 3943354 w 4585497"/>
              <a:gd name="connsiteY317" fmla="*/ 1264841 h 4545625"/>
              <a:gd name="connsiteX318" fmla="*/ 3902886 w 4585497"/>
              <a:gd name="connsiteY318" fmla="*/ 1293981 h 4545625"/>
              <a:gd name="connsiteX319" fmla="*/ 2926019 w 4585497"/>
              <a:gd name="connsiteY319" fmla="*/ 1857975 h 4545625"/>
              <a:gd name="connsiteX320" fmla="*/ 2898361 w 4585497"/>
              <a:gd name="connsiteY320" fmla="*/ 1870431 h 4545625"/>
              <a:gd name="connsiteX321" fmla="*/ 2883797 w 4585497"/>
              <a:gd name="connsiteY321" fmla="*/ 1878336 h 4545625"/>
              <a:gd name="connsiteX322" fmla="*/ 2874175 w 4585497"/>
              <a:gd name="connsiteY322" fmla="*/ 1881322 h 4545625"/>
              <a:gd name="connsiteX323" fmla="*/ 2854216 w 4585497"/>
              <a:gd name="connsiteY323" fmla="*/ 1890311 h 4545625"/>
              <a:gd name="connsiteX324" fmla="*/ 2820992 w 4585497"/>
              <a:gd name="connsiteY324" fmla="*/ 1897831 h 4545625"/>
              <a:gd name="connsiteX325" fmla="*/ 2810820 w 4585497"/>
              <a:gd name="connsiteY325" fmla="*/ 1900988 h 4545625"/>
              <a:gd name="connsiteX326" fmla="*/ 2804012 w 4585497"/>
              <a:gd name="connsiteY326" fmla="*/ 1901675 h 4545625"/>
              <a:gd name="connsiteX327" fmla="*/ 2779690 w 4585497"/>
              <a:gd name="connsiteY327" fmla="*/ 1907180 h 4545625"/>
              <a:gd name="connsiteX328" fmla="*/ 2738693 w 4585497"/>
              <a:gd name="connsiteY328" fmla="*/ 1908260 h 4545625"/>
              <a:gd name="connsiteX329" fmla="*/ 2732469 w 4585497"/>
              <a:gd name="connsiteY329" fmla="*/ 1908888 h 4545625"/>
              <a:gd name="connsiteX330" fmla="*/ 2728823 w 4585497"/>
              <a:gd name="connsiteY330" fmla="*/ 1908519 h 4545625"/>
              <a:gd name="connsiteX331" fmla="*/ 2704576 w 4585497"/>
              <a:gd name="connsiteY331" fmla="*/ 1909158 h 4545625"/>
              <a:gd name="connsiteX332" fmla="*/ 2658560 w 4585497"/>
              <a:gd name="connsiteY332" fmla="*/ 1901436 h 4545625"/>
              <a:gd name="connsiteX333" fmla="*/ 2654118 w 4585497"/>
              <a:gd name="connsiteY333" fmla="*/ 1900988 h 4545625"/>
              <a:gd name="connsiteX334" fmla="*/ 2652032 w 4585497"/>
              <a:gd name="connsiteY334" fmla="*/ 1900341 h 4545625"/>
              <a:gd name="connsiteX335" fmla="*/ 2631012 w 4585497"/>
              <a:gd name="connsiteY335" fmla="*/ 1896814 h 4545625"/>
              <a:gd name="connsiteX336" fmla="*/ 2583400 w 4585497"/>
              <a:gd name="connsiteY336" fmla="*/ 1879036 h 4545625"/>
              <a:gd name="connsiteX337" fmla="*/ 2581141 w 4585497"/>
              <a:gd name="connsiteY337" fmla="*/ 1878336 h 4545625"/>
              <a:gd name="connsiteX338" fmla="*/ 2580302 w 4585497"/>
              <a:gd name="connsiteY338" fmla="*/ 1877880 h 4545625"/>
              <a:gd name="connsiteX339" fmla="*/ 2561130 w 4585497"/>
              <a:gd name="connsiteY339" fmla="*/ 1870721 h 4545625"/>
              <a:gd name="connsiteX340" fmla="*/ 2497069 w 4585497"/>
              <a:gd name="connsiteY340" fmla="*/ 1831452 h 4545625"/>
              <a:gd name="connsiteX341" fmla="*/ 2458453 w 4585497"/>
              <a:gd name="connsiteY341" fmla="*/ 1795750 h 4545625"/>
              <a:gd name="connsiteX342" fmla="*/ 2457566 w 4585497"/>
              <a:gd name="connsiteY342" fmla="*/ 1795019 h 4545625"/>
              <a:gd name="connsiteX343" fmla="*/ 2457259 w 4585497"/>
              <a:gd name="connsiteY343" fmla="*/ 1794646 h 4545625"/>
              <a:gd name="connsiteX344" fmla="*/ 2440962 w 4585497"/>
              <a:gd name="connsiteY344" fmla="*/ 1779579 h 4545625"/>
              <a:gd name="connsiteX345" fmla="*/ 2414457 w 4585497"/>
              <a:gd name="connsiteY345" fmla="*/ 1742769 h 4545625"/>
              <a:gd name="connsiteX346" fmla="*/ 2410093 w 4585497"/>
              <a:gd name="connsiteY346" fmla="*/ 1737481 h 4545625"/>
              <a:gd name="connsiteX347" fmla="*/ 2408392 w 4585497"/>
              <a:gd name="connsiteY347" fmla="*/ 1734348 h 4545625"/>
              <a:gd name="connsiteX348" fmla="*/ 2394946 w 4585497"/>
              <a:gd name="connsiteY348" fmla="*/ 1715674 h 4545625"/>
              <a:gd name="connsiteX349" fmla="*/ 2378820 w 4585497"/>
              <a:gd name="connsiteY349" fmla="*/ 1679865 h 4545625"/>
              <a:gd name="connsiteX350" fmla="*/ 2374248 w 4585497"/>
              <a:gd name="connsiteY350" fmla="*/ 1671443 h 4545625"/>
              <a:gd name="connsiteX351" fmla="*/ 2372521 w 4585497"/>
              <a:gd name="connsiteY351" fmla="*/ 1665878 h 4545625"/>
              <a:gd name="connsiteX352" fmla="*/ 2362611 w 4585497"/>
              <a:gd name="connsiteY352" fmla="*/ 1643872 h 4545625"/>
              <a:gd name="connsiteX353" fmla="*/ 2354318 w 4585497"/>
              <a:gd name="connsiteY353" fmla="*/ 1607239 h 4545625"/>
              <a:gd name="connsiteX354" fmla="*/ 2351595 w 4585497"/>
              <a:gd name="connsiteY354" fmla="*/ 1598466 h 4545625"/>
              <a:gd name="connsiteX355" fmla="*/ 2351003 w 4585497"/>
              <a:gd name="connsiteY355" fmla="*/ 1592593 h 4545625"/>
              <a:gd name="connsiteX356" fmla="*/ 2345740 w 4585497"/>
              <a:gd name="connsiteY356" fmla="*/ 1569345 h 4545625"/>
              <a:gd name="connsiteX357" fmla="*/ 2344709 w 4585497"/>
              <a:gd name="connsiteY357" fmla="*/ 1530159 h 4545625"/>
              <a:gd name="connsiteX358" fmla="*/ 2343697 w 4585497"/>
              <a:gd name="connsiteY358" fmla="*/ 1520114 h 4545625"/>
              <a:gd name="connsiteX359" fmla="*/ 2343697 w 4585497"/>
              <a:gd name="connsiteY359" fmla="*/ 392126 h 4545625"/>
              <a:gd name="connsiteX360" fmla="*/ 2351596 w 4585497"/>
              <a:gd name="connsiteY360" fmla="*/ 313775 h 4545625"/>
              <a:gd name="connsiteX361" fmla="*/ 2364733 w 4585497"/>
              <a:gd name="connsiteY361" fmla="*/ 271453 h 4545625"/>
              <a:gd name="connsiteX362" fmla="*/ 2365909 w 4585497"/>
              <a:gd name="connsiteY362" fmla="*/ 266257 h 4545625"/>
              <a:gd name="connsiteX363" fmla="*/ 2367315 w 4585497"/>
              <a:gd name="connsiteY363" fmla="*/ 263134 h 4545625"/>
              <a:gd name="connsiteX364" fmla="*/ 2374248 w 4585497"/>
              <a:gd name="connsiteY364" fmla="*/ 240799 h 4545625"/>
              <a:gd name="connsiteX365" fmla="*/ 2392596 w 4585497"/>
              <a:gd name="connsiteY365" fmla="*/ 206996 h 4545625"/>
              <a:gd name="connsiteX366" fmla="*/ 2398244 w 4585497"/>
              <a:gd name="connsiteY366" fmla="*/ 194453 h 4545625"/>
              <a:gd name="connsiteX367" fmla="*/ 2402954 w 4585497"/>
              <a:gd name="connsiteY367" fmla="*/ 187912 h 4545625"/>
              <a:gd name="connsiteX368" fmla="*/ 2410093 w 4585497"/>
              <a:gd name="connsiteY368" fmla="*/ 174760 h 4545625"/>
              <a:gd name="connsiteX369" fmla="*/ 2428414 w 4585497"/>
              <a:gd name="connsiteY369" fmla="*/ 152555 h 4545625"/>
              <a:gd name="connsiteX370" fmla="*/ 2444261 w 4585497"/>
              <a:gd name="connsiteY370" fmla="*/ 130548 h 4545625"/>
              <a:gd name="connsiteX371" fmla="*/ 2454004 w 4585497"/>
              <a:gd name="connsiteY371" fmla="*/ 121539 h 4545625"/>
              <a:gd name="connsiteX372" fmla="*/ 2457566 w 4585497"/>
              <a:gd name="connsiteY372" fmla="*/ 117223 h 4545625"/>
              <a:gd name="connsiteX373" fmla="*/ 2467858 w 4585497"/>
              <a:gd name="connsiteY373" fmla="*/ 108730 h 4545625"/>
              <a:gd name="connsiteX374" fmla="*/ 2500367 w 4585497"/>
              <a:gd name="connsiteY374" fmla="*/ 78674 h 4545625"/>
              <a:gd name="connsiteX375" fmla="*/ 2707875 w 4585497"/>
              <a:gd name="connsiteY375" fmla="*/ 970 h 4545625"/>
              <a:gd name="connsiteX376" fmla="*/ 1880920 w 4585497"/>
              <a:gd name="connsiteY376" fmla="*/ 0 h 4545625"/>
              <a:gd name="connsiteX377" fmla="*/ 1926936 w 4585497"/>
              <a:gd name="connsiteY377" fmla="*/ 7721 h 4545625"/>
              <a:gd name="connsiteX378" fmla="*/ 1931378 w 4585497"/>
              <a:gd name="connsiteY378" fmla="*/ 8170 h 4545625"/>
              <a:gd name="connsiteX379" fmla="*/ 1933464 w 4585497"/>
              <a:gd name="connsiteY379" fmla="*/ 8817 h 4545625"/>
              <a:gd name="connsiteX380" fmla="*/ 1954484 w 4585497"/>
              <a:gd name="connsiteY380" fmla="*/ 12344 h 4545625"/>
              <a:gd name="connsiteX381" fmla="*/ 2002096 w 4585497"/>
              <a:gd name="connsiteY381" fmla="*/ 30121 h 4545625"/>
              <a:gd name="connsiteX382" fmla="*/ 2004355 w 4585497"/>
              <a:gd name="connsiteY382" fmla="*/ 30822 h 4545625"/>
              <a:gd name="connsiteX383" fmla="*/ 2005194 w 4585497"/>
              <a:gd name="connsiteY383" fmla="*/ 31278 h 4545625"/>
              <a:gd name="connsiteX384" fmla="*/ 2024366 w 4585497"/>
              <a:gd name="connsiteY384" fmla="*/ 38437 h 4545625"/>
              <a:gd name="connsiteX385" fmla="*/ 2088427 w 4585497"/>
              <a:gd name="connsiteY385" fmla="*/ 77706 h 4545625"/>
              <a:gd name="connsiteX386" fmla="*/ 2127043 w 4585497"/>
              <a:gd name="connsiteY386" fmla="*/ 113408 h 4545625"/>
              <a:gd name="connsiteX387" fmla="*/ 2127930 w 4585497"/>
              <a:gd name="connsiteY387" fmla="*/ 114139 h 4545625"/>
              <a:gd name="connsiteX388" fmla="*/ 2128237 w 4585497"/>
              <a:gd name="connsiteY388" fmla="*/ 114511 h 4545625"/>
              <a:gd name="connsiteX389" fmla="*/ 2144534 w 4585497"/>
              <a:gd name="connsiteY389" fmla="*/ 129579 h 4545625"/>
              <a:gd name="connsiteX390" fmla="*/ 2171039 w 4585497"/>
              <a:gd name="connsiteY390" fmla="*/ 166389 h 4545625"/>
              <a:gd name="connsiteX391" fmla="*/ 2175403 w 4585497"/>
              <a:gd name="connsiteY391" fmla="*/ 171677 h 4545625"/>
              <a:gd name="connsiteX392" fmla="*/ 2177104 w 4585497"/>
              <a:gd name="connsiteY392" fmla="*/ 174810 h 4545625"/>
              <a:gd name="connsiteX393" fmla="*/ 2190550 w 4585497"/>
              <a:gd name="connsiteY393" fmla="*/ 193484 h 4545625"/>
              <a:gd name="connsiteX394" fmla="*/ 2206676 w 4585497"/>
              <a:gd name="connsiteY394" fmla="*/ 229293 h 4545625"/>
              <a:gd name="connsiteX395" fmla="*/ 2211248 w 4585497"/>
              <a:gd name="connsiteY395" fmla="*/ 237715 h 4545625"/>
              <a:gd name="connsiteX396" fmla="*/ 2212975 w 4585497"/>
              <a:gd name="connsiteY396" fmla="*/ 243280 h 4545625"/>
              <a:gd name="connsiteX397" fmla="*/ 2222885 w 4585497"/>
              <a:gd name="connsiteY397" fmla="*/ 265286 h 4545625"/>
              <a:gd name="connsiteX398" fmla="*/ 2231178 w 4585497"/>
              <a:gd name="connsiteY398" fmla="*/ 301919 h 4545625"/>
              <a:gd name="connsiteX399" fmla="*/ 2233901 w 4585497"/>
              <a:gd name="connsiteY399" fmla="*/ 310692 h 4545625"/>
              <a:gd name="connsiteX400" fmla="*/ 2234493 w 4585497"/>
              <a:gd name="connsiteY400" fmla="*/ 316565 h 4545625"/>
              <a:gd name="connsiteX401" fmla="*/ 2239756 w 4585497"/>
              <a:gd name="connsiteY401" fmla="*/ 339813 h 4545625"/>
              <a:gd name="connsiteX402" fmla="*/ 2240787 w 4585497"/>
              <a:gd name="connsiteY402" fmla="*/ 378999 h 4545625"/>
              <a:gd name="connsiteX403" fmla="*/ 2241799 w 4585497"/>
              <a:gd name="connsiteY403" fmla="*/ 389044 h 4545625"/>
              <a:gd name="connsiteX404" fmla="*/ 2241799 w 4585497"/>
              <a:gd name="connsiteY404" fmla="*/ 1517032 h 4545625"/>
              <a:gd name="connsiteX405" fmla="*/ 2233900 w 4585497"/>
              <a:gd name="connsiteY405" fmla="*/ 1595383 h 4545625"/>
              <a:gd name="connsiteX406" fmla="*/ 2220763 w 4585497"/>
              <a:gd name="connsiteY406" fmla="*/ 1637705 h 4545625"/>
              <a:gd name="connsiteX407" fmla="*/ 2219587 w 4585497"/>
              <a:gd name="connsiteY407" fmla="*/ 1642901 h 4545625"/>
              <a:gd name="connsiteX408" fmla="*/ 2218181 w 4585497"/>
              <a:gd name="connsiteY408" fmla="*/ 1646024 h 4545625"/>
              <a:gd name="connsiteX409" fmla="*/ 2211248 w 4585497"/>
              <a:gd name="connsiteY409" fmla="*/ 1668359 h 4545625"/>
              <a:gd name="connsiteX410" fmla="*/ 2192900 w 4585497"/>
              <a:gd name="connsiteY410" fmla="*/ 1702162 h 4545625"/>
              <a:gd name="connsiteX411" fmla="*/ 2187252 w 4585497"/>
              <a:gd name="connsiteY411" fmla="*/ 1714705 h 4545625"/>
              <a:gd name="connsiteX412" fmla="*/ 2182542 w 4585497"/>
              <a:gd name="connsiteY412" fmla="*/ 1721246 h 4545625"/>
              <a:gd name="connsiteX413" fmla="*/ 2175403 w 4585497"/>
              <a:gd name="connsiteY413" fmla="*/ 1734398 h 4545625"/>
              <a:gd name="connsiteX414" fmla="*/ 2157082 w 4585497"/>
              <a:gd name="connsiteY414" fmla="*/ 1756603 h 4545625"/>
              <a:gd name="connsiteX415" fmla="*/ 2141235 w 4585497"/>
              <a:gd name="connsiteY415" fmla="*/ 1778610 h 4545625"/>
              <a:gd name="connsiteX416" fmla="*/ 2131492 w 4585497"/>
              <a:gd name="connsiteY416" fmla="*/ 1787619 h 4545625"/>
              <a:gd name="connsiteX417" fmla="*/ 2127930 w 4585497"/>
              <a:gd name="connsiteY417" fmla="*/ 1791935 h 4545625"/>
              <a:gd name="connsiteX418" fmla="*/ 2117638 w 4585497"/>
              <a:gd name="connsiteY418" fmla="*/ 1800428 h 4545625"/>
              <a:gd name="connsiteX419" fmla="*/ 2085129 w 4585497"/>
              <a:gd name="connsiteY419" fmla="*/ 1830484 h 4545625"/>
              <a:gd name="connsiteX420" fmla="*/ 1656178 w 4585497"/>
              <a:gd name="connsiteY420" fmla="*/ 1857006 h 4545625"/>
              <a:gd name="connsiteX421" fmla="*/ 679311 w 4585497"/>
              <a:gd name="connsiteY421" fmla="*/ 1293012 h 4545625"/>
              <a:gd name="connsiteX422" fmla="*/ 485828 w 4585497"/>
              <a:gd name="connsiteY422" fmla="*/ 983382 h 4545625"/>
              <a:gd name="connsiteX423" fmla="*/ 511287 w 4585497"/>
              <a:gd name="connsiteY423" fmla="*/ 815452 h 4545625"/>
              <a:gd name="connsiteX424" fmla="*/ 527173 w 4585497"/>
              <a:gd name="connsiteY424" fmla="*/ 782403 h 4545625"/>
              <a:gd name="connsiteX425" fmla="*/ 527563 w 4585497"/>
              <a:gd name="connsiteY425" fmla="*/ 781361 h 4545625"/>
              <a:gd name="connsiteX426" fmla="*/ 528081 w 4585497"/>
              <a:gd name="connsiteY426" fmla="*/ 780515 h 4545625"/>
              <a:gd name="connsiteX427" fmla="*/ 537010 w 4585497"/>
              <a:gd name="connsiteY427" fmla="*/ 761939 h 4545625"/>
              <a:gd name="connsiteX428" fmla="*/ 553536 w 4585497"/>
              <a:gd name="connsiteY428" fmla="*/ 738989 h 4545625"/>
              <a:gd name="connsiteX429" fmla="*/ 566832 w 4585497"/>
              <a:gd name="connsiteY429" fmla="*/ 717300 h 4545625"/>
              <a:gd name="connsiteX430" fmla="*/ 577333 w 4585497"/>
              <a:gd name="connsiteY430" fmla="*/ 705942 h 4545625"/>
              <a:gd name="connsiteX431" fmla="*/ 583026 w 4585497"/>
              <a:gd name="connsiteY431" fmla="*/ 698034 h 4545625"/>
              <a:gd name="connsiteX432" fmla="*/ 594161 w 4585497"/>
              <a:gd name="connsiteY432" fmla="*/ 687739 h 4545625"/>
              <a:gd name="connsiteX433" fmla="*/ 618705 w 4585497"/>
              <a:gd name="connsiteY433" fmla="*/ 661193 h 4545625"/>
              <a:gd name="connsiteX434" fmla="*/ 637558 w 4585497"/>
              <a:gd name="connsiteY434" fmla="*/ 647618 h 4545625"/>
              <a:gd name="connsiteX435" fmla="*/ 639133 w 4585497"/>
              <a:gd name="connsiteY435" fmla="*/ 646161 h 4545625"/>
              <a:gd name="connsiteX436" fmla="*/ 642142 w 4585497"/>
              <a:gd name="connsiteY436" fmla="*/ 644316 h 4545625"/>
              <a:gd name="connsiteX437" fmla="*/ 682610 w 4585497"/>
              <a:gd name="connsiteY437" fmla="*/ 615177 h 4545625"/>
              <a:gd name="connsiteX438" fmla="*/ 1659476 w 4585497"/>
              <a:gd name="connsiteY438" fmla="*/ 51183 h 4545625"/>
              <a:gd name="connsiteX439" fmla="*/ 1687135 w 4585497"/>
              <a:gd name="connsiteY439" fmla="*/ 38727 h 4545625"/>
              <a:gd name="connsiteX440" fmla="*/ 1701698 w 4585497"/>
              <a:gd name="connsiteY440" fmla="*/ 30822 h 4545625"/>
              <a:gd name="connsiteX441" fmla="*/ 1711321 w 4585497"/>
              <a:gd name="connsiteY441" fmla="*/ 27836 h 4545625"/>
              <a:gd name="connsiteX442" fmla="*/ 1731280 w 4585497"/>
              <a:gd name="connsiteY442" fmla="*/ 18847 h 4545625"/>
              <a:gd name="connsiteX443" fmla="*/ 1764503 w 4585497"/>
              <a:gd name="connsiteY443" fmla="*/ 11327 h 4545625"/>
              <a:gd name="connsiteX444" fmla="*/ 1774675 w 4585497"/>
              <a:gd name="connsiteY444" fmla="*/ 8170 h 4545625"/>
              <a:gd name="connsiteX445" fmla="*/ 1781484 w 4585497"/>
              <a:gd name="connsiteY445" fmla="*/ 7483 h 4545625"/>
              <a:gd name="connsiteX446" fmla="*/ 1805806 w 4585497"/>
              <a:gd name="connsiteY446" fmla="*/ 1978 h 4545625"/>
              <a:gd name="connsiteX447" fmla="*/ 1846803 w 4585497"/>
              <a:gd name="connsiteY447" fmla="*/ 898 h 4545625"/>
              <a:gd name="connsiteX448" fmla="*/ 1853027 w 4585497"/>
              <a:gd name="connsiteY448" fmla="*/ 270 h 4545625"/>
              <a:gd name="connsiteX449" fmla="*/ 1856673 w 4585497"/>
              <a:gd name="connsiteY449" fmla="*/ 639 h 454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</a:cxnLst>
            <a:rect l="l" t="t" r="r" b="b"/>
            <a:pathLst>
              <a:path w="4585497" h="4545625">
                <a:moveTo>
                  <a:pt x="2707876" y="2637436"/>
                </a:moveTo>
                <a:cubicBezTo>
                  <a:pt x="2782571" y="2632158"/>
                  <a:pt x="2859589" y="2648360"/>
                  <a:pt x="2929319" y="2688619"/>
                </a:cubicBezTo>
                <a:lnTo>
                  <a:pt x="3906186" y="3252613"/>
                </a:lnTo>
                <a:cubicBezTo>
                  <a:pt x="4022402" y="3319711"/>
                  <a:pt x="4090871" y="3437751"/>
                  <a:pt x="4099669" y="3562243"/>
                </a:cubicBezTo>
                <a:cubicBezTo>
                  <a:pt x="4103627" y="3618265"/>
                  <a:pt x="4095503" y="3675592"/>
                  <a:pt x="4074210" y="3730173"/>
                </a:cubicBezTo>
                <a:lnTo>
                  <a:pt x="4058324" y="3763222"/>
                </a:lnTo>
                <a:lnTo>
                  <a:pt x="4057934" y="3764264"/>
                </a:lnTo>
                <a:lnTo>
                  <a:pt x="4057416" y="3765110"/>
                </a:lnTo>
                <a:lnTo>
                  <a:pt x="4048486" y="3783686"/>
                </a:lnTo>
                <a:lnTo>
                  <a:pt x="4031961" y="3806637"/>
                </a:lnTo>
                <a:lnTo>
                  <a:pt x="4018665" y="3828325"/>
                </a:lnTo>
                <a:lnTo>
                  <a:pt x="4008164" y="3839684"/>
                </a:lnTo>
                <a:lnTo>
                  <a:pt x="4002471" y="3847591"/>
                </a:lnTo>
                <a:lnTo>
                  <a:pt x="3991336" y="3857886"/>
                </a:lnTo>
                <a:lnTo>
                  <a:pt x="3966792" y="3884432"/>
                </a:lnTo>
                <a:lnTo>
                  <a:pt x="3947939" y="3898007"/>
                </a:lnTo>
                <a:lnTo>
                  <a:pt x="3946364" y="3899464"/>
                </a:lnTo>
                <a:lnTo>
                  <a:pt x="3943355" y="3901309"/>
                </a:lnTo>
                <a:lnTo>
                  <a:pt x="3902887" y="3930449"/>
                </a:lnTo>
                <a:lnTo>
                  <a:pt x="2926020" y="4494442"/>
                </a:lnTo>
                <a:lnTo>
                  <a:pt x="2898362" y="4506898"/>
                </a:lnTo>
                <a:lnTo>
                  <a:pt x="2883798" y="4514803"/>
                </a:lnTo>
                <a:lnTo>
                  <a:pt x="2874176" y="4517789"/>
                </a:lnTo>
                <a:lnTo>
                  <a:pt x="2854217" y="4526778"/>
                </a:lnTo>
                <a:lnTo>
                  <a:pt x="2820993" y="4534299"/>
                </a:lnTo>
                <a:lnTo>
                  <a:pt x="2810821" y="4537455"/>
                </a:lnTo>
                <a:lnTo>
                  <a:pt x="2804013" y="4538142"/>
                </a:lnTo>
                <a:lnTo>
                  <a:pt x="2779691" y="4543647"/>
                </a:lnTo>
                <a:lnTo>
                  <a:pt x="2738694" y="4544727"/>
                </a:lnTo>
                <a:lnTo>
                  <a:pt x="2732470" y="4545355"/>
                </a:lnTo>
                <a:lnTo>
                  <a:pt x="2728824" y="4544987"/>
                </a:lnTo>
                <a:lnTo>
                  <a:pt x="2704577" y="4545625"/>
                </a:lnTo>
                <a:lnTo>
                  <a:pt x="2658561" y="4537904"/>
                </a:lnTo>
                <a:lnTo>
                  <a:pt x="2654119" y="4537455"/>
                </a:lnTo>
                <a:lnTo>
                  <a:pt x="2652033" y="4536808"/>
                </a:lnTo>
                <a:lnTo>
                  <a:pt x="2631013" y="4533281"/>
                </a:lnTo>
                <a:lnTo>
                  <a:pt x="2583401" y="4515504"/>
                </a:lnTo>
                <a:lnTo>
                  <a:pt x="2581142" y="4514803"/>
                </a:lnTo>
                <a:lnTo>
                  <a:pt x="2580303" y="4514348"/>
                </a:lnTo>
                <a:lnTo>
                  <a:pt x="2561131" y="4507189"/>
                </a:lnTo>
                <a:cubicBezTo>
                  <a:pt x="2538688" y="4496263"/>
                  <a:pt x="2517216" y="4483142"/>
                  <a:pt x="2497070" y="4467920"/>
                </a:cubicBezTo>
                <a:lnTo>
                  <a:pt x="2458454" y="4432217"/>
                </a:lnTo>
                <a:lnTo>
                  <a:pt x="2457567" y="4431486"/>
                </a:lnTo>
                <a:lnTo>
                  <a:pt x="2457260" y="4431114"/>
                </a:lnTo>
                <a:lnTo>
                  <a:pt x="2440963" y="4416047"/>
                </a:lnTo>
                <a:lnTo>
                  <a:pt x="2414458" y="4379237"/>
                </a:lnTo>
                <a:lnTo>
                  <a:pt x="2410093" y="4373949"/>
                </a:lnTo>
                <a:lnTo>
                  <a:pt x="2408393" y="4370816"/>
                </a:lnTo>
                <a:lnTo>
                  <a:pt x="2394947" y="4352142"/>
                </a:lnTo>
                <a:lnTo>
                  <a:pt x="2378821" y="4316332"/>
                </a:lnTo>
                <a:lnTo>
                  <a:pt x="2374249" y="4307910"/>
                </a:lnTo>
                <a:lnTo>
                  <a:pt x="2372522" y="4302345"/>
                </a:lnTo>
                <a:lnTo>
                  <a:pt x="2362612" y="4280339"/>
                </a:lnTo>
                <a:lnTo>
                  <a:pt x="2354319" y="4243706"/>
                </a:lnTo>
                <a:lnTo>
                  <a:pt x="2351596" y="4234933"/>
                </a:lnTo>
                <a:lnTo>
                  <a:pt x="2351004" y="4229060"/>
                </a:lnTo>
                <a:lnTo>
                  <a:pt x="2345741" y="4205812"/>
                </a:lnTo>
                <a:lnTo>
                  <a:pt x="2344711" y="4166626"/>
                </a:lnTo>
                <a:lnTo>
                  <a:pt x="2343698" y="4156582"/>
                </a:lnTo>
                <a:lnTo>
                  <a:pt x="2343698" y="3028593"/>
                </a:lnTo>
                <a:cubicBezTo>
                  <a:pt x="2343698" y="3001754"/>
                  <a:pt x="2346417" y="2975550"/>
                  <a:pt x="2351597" y="2950242"/>
                </a:cubicBezTo>
                <a:lnTo>
                  <a:pt x="2364733" y="2907920"/>
                </a:lnTo>
                <a:lnTo>
                  <a:pt x="2365910" y="2902723"/>
                </a:lnTo>
                <a:lnTo>
                  <a:pt x="2367316" y="2899601"/>
                </a:lnTo>
                <a:lnTo>
                  <a:pt x="2374249" y="2877265"/>
                </a:lnTo>
                <a:lnTo>
                  <a:pt x="2392597" y="2843462"/>
                </a:lnTo>
                <a:lnTo>
                  <a:pt x="2398245" y="2830920"/>
                </a:lnTo>
                <a:lnTo>
                  <a:pt x="2402955" y="2824378"/>
                </a:lnTo>
                <a:lnTo>
                  <a:pt x="2410093" y="2811227"/>
                </a:lnTo>
                <a:lnTo>
                  <a:pt x="2428415" y="2789022"/>
                </a:lnTo>
                <a:lnTo>
                  <a:pt x="2444262" y="2767015"/>
                </a:lnTo>
                <a:lnTo>
                  <a:pt x="2454005" y="2758006"/>
                </a:lnTo>
                <a:lnTo>
                  <a:pt x="2457567" y="2753689"/>
                </a:lnTo>
                <a:lnTo>
                  <a:pt x="2467859" y="2745197"/>
                </a:lnTo>
                <a:lnTo>
                  <a:pt x="2500368" y="2715141"/>
                </a:lnTo>
                <a:cubicBezTo>
                  <a:pt x="2560808" y="2669475"/>
                  <a:pt x="2633181" y="2642715"/>
                  <a:pt x="2707876" y="2637436"/>
                </a:cubicBezTo>
                <a:close/>
                <a:moveTo>
                  <a:pt x="1880921" y="2636467"/>
                </a:moveTo>
                <a:lnTo>
                  <a:pt x="1926937" y="2644188"/>
                </a:lnTo>
                <a:lnTo>
                  <a:pt x="1931379" y="2644637"/>
                </a:lnTo>
                <a:lnTo>
                  <a:pt x="1933465" y="2645284"/>
                </a:lnTo>
                <a:lnTo>
                  <a:pt x="1954485" y="2648811"/>
                </a:lnTo>
                <a:lnTo>
                  <a:pt x="2002097" y="2666588"/>
                </a:lnTo>
                <a:lnTo>
                  <a:pt x="2004356" y="2667289"/>
                </a:lnTo>
                <a:lnTo>
                  <a:pt x="2005195" y="2667744"/>
                </a:lnTo>
                <a:lnTo>
                  <a:pt x="2024367" y="2674903"/>
                </a:lnTo>
                <a:cubicBezTo>
                  <a:pt x="2046810" y="2685829"/>
                  <a:pt x="2068282" y="2698950"/>
                  <a:pt x="2088428" y="2714172"/>
                </a:cubicBezTo>
                <a:lnTo>
                  <a:pt x="2127044" y="2749875"/>
                </a:lnTo>
                <a:lnTo>
                  <a:pt x="2127931" y="2750606"/>
                </a:lnTo>
                <a:lnTo>
                  <a:pt x="2128238" y="2750978"/>
                </a:lnTo>
                <a:lnTo>
                  <a:pt x="2144535" y="2766045"/>
                </a:lnTo>
                <a:lnTo>
                  <a:pt x="2171040" y="2802855"/>
                </a:lnTo>
                <a:lnTo>
                  <a:pt x="2175405" y="2808143"/>
                </a:lnTo>
                <a:lnTo>
                  <a:pt x="2177105" y="2811276"/>
                </a:lnTo>
                <a:lnTo>
                  <a:pt x="2190551" y="2829950"/>
                </a:lnTo>
                <a:lnTo>
                  <a:pt x="2206677" y="2865760"/>
                </a:lnTo>
                <a:lnTo>
                  <a:pt x="2211249" y="2874182"/>
                </a:lnTo>
                <a:lnTo>
                  <a:pt x="2212976" y="2879747"/>
                </a:lnTo>
                <a:lnTo>
                  <a:pt x="2222886" y="2901753"/>
                </a:lnTo>
                <a:lnTo>
                  <a:pt x="2231179" y="2938386"/>
                </a:lnTo>
                <a:lnTo>
                  <a:pt x="2233902" y="2947159"/>
                </a:lnTo>
                <a:lnTo>
                  <a:pt x="2234494" y="2953032"/>
                </a:lnTo>
                <a:lnTo>
                  <a:pt x="2239757" y="2976280"/>
                </a:lnTo>
                <a:lnTo>
                  <a:pt x="2240787" y="3015466"/>
                </a:lnTo>
                <a:lnTo>
                  <a:pt x="2241800" y="3025510"/>
                </a:lnTo>
                <a:lnTo>
                  <a:pt x="2241800" y="4153499"/>
                </a:lnTo>
                <a:cubicBezTo>
                  <a:pt x="2241800" y="4180338"/>
                  <a:pt x="2239081" y="4206542"/>
                  <a:pt x="2233901" y="4231850"/>
                </a:cubicBezTo>
                <a:lnTo>
                  <a:pt x="2220765" y="4274172"/>
                </a:lnTo>
                <a:lnTo>
                  <a:pt x="2219588" y="4279369"/>
                </a:lnTo>
                <a:lnTo>
                  <a:pt x="2218182" y="4282491"/>
                </a:lnTo>
                <a:lnTo>
                  <a:pt x="2211249" y="4304827"/>
                </a:lnTo>
                <a:lnTo>
                  <a:pt x="2192901" y="4338630"/>
                </a:lnTo>
                <a:lnTo>
                  <a:pt x="2187253" y="4351172"/>
                </a:lnTo>
                <a:lnTo>
                  <a:pt x="2182543" y="4357714"/>
                </a:lnTo>
                <a:lnTo>
                  <a:pt x="2175405" y="4370865"/>
                </a:lnTo>
                <a:lnTo>
                  <a:pt x="2157083" y="4393070"/>
                </a:lnTo>
                <a:lnTo>
                  <a:pt x="2141236" y="4415077"/>
                </a:lnTo>
                <a:lnTo>
                  <a:pt x="2131493" y="4424086"/>
                </a:lnTo>
                <a:lnTo>
                  <a:pt x="2127931" y="4428403"/>
                </a:lnTo>
                <a:lnTo>
                  <a:pt x="2117639" y="4436895"/>
                </a:lnTo>
                <a:lnTo>
                  <a:pt x="2085130" y="4466951"/>
                </a:lnTo>
                <a:cubicBezTo>
                  <a:pt x="1964250" y="4558283"/>
                  <a:pt x="1795639" y="4573991"/>
                  <a:pt x="1656179" y="4493473"/>
                </a:cubicBezTo>
                <a:lnTo>
                  <a:pt x="679312" y="3929479"/>
                </a:lnTo>
                <a:cubicBezTo>
                  <a:pt x="563096" y="3862381"/>
                  <a:pt x="494627" y="3744341"/>
                  <a:pt x="485829" y="3619849"/>
                </a:cubicBezTo>
                <a:cubicBezTo>
                  <a:pt x="481870" y="3563827"/>
                  <a:pt x="489994" y="3506500"/>
                  <a:pt x="511288" y="3451919"/>
                </a:cubicBezTo>
                <a:lnTo>
                  <a:pt x="527174" y="3418870"/>
                </a:lnTo>
                <a:lnTo>
                  <a:pt x="527564" y="3417828"/>
                </a:lnTo>
                <a:lnTo>
                  <a:pt x="528082" y="3416982"/>
                </a:lnTo>
                <a:lnTo>
                  <a:pt x="537011" y="3398406"/>
                </a:lnTo>
                <a:lnTo>
                  <a:pt x="553537" y="3375455"/>
                </a:lnTo>
                <a:lnTo>
                  <a:pt x="566833" y="3353767"/>
                </a:lnTo>
                <a:lnTo>
                  <a:pt x="577334" y="3342408"/>
                </a:lnTo>
                <a:lnTo>
                  <a:pt x="583027" y="3334501"/>
                </a:lnTo>
                <a:lnTo>
                  <a:pt x="594162" y="3324206"/>
                </a:lnTo>
                <a:lnTo>
                  <a:pt x="618706" y="3297660"/>
                </a:lnTo>
                <a:lnTo>
                  <a:pt x="637559" y="3284085"/>
                </a:lnTo>
                <a:lnTo>
                  <a:pt x="639134" y="3282628"/>
                </a:lnTo>
                <a:lnTo>
                  <a:pt x="642143" y="3280783"/>
                </a:lnTo>
                <a:lnTo>
                  <a:pt x="682611" y="3251643"/>
                </a:lnTo>
                <a:lnTo>
                  <a:pt x="1659477" y="2687650"/>
                </a:lnTo>
                <a:lnTo>
                  <a:pt x="1687136" y="2675194"/>
                </a:lnTo>
                <a:lnTo>
                  <a:pt x="1701699" y="2667289"/>
                </a:lnTo>
                <a:lnTo>
                  <a:pt x="1711322" y="2664303"/>
                </a:lnTo>
                <a:lnTo>
                  <a:pt x="1731281" y="2655314"/>
                </a:lnTo>
                <a:lnTo>
                  <a:pt x="1764504" y="2647793"/>
                </a:lnTo>
                <a:lnTo>
                  <a:pt x="1774676" y="2644637"/>
                </a:lnTo>
                <a:lnTo>
                  <a:pt x="1781485" y="2643950"/>
                </a:lnTo>
                <a:lnTo>
                  <a:pt x="1805807" y="2638445"/>
                </a:lnTo>
                <a:lnTo>
                  <a:pt x="1846804" y="2637365"/>
                </a:lnTo>
                <a:lnTo>
                  <a:pt x="1853028" y="2636737"/>
                </a:lnTo>
                <a:lnTo>
                  <a:pt x="1856674" y="2637105"/>
                </a:lnTo>
                <a:close/>
                <a:moveTo>
                  <a:pt x="364178" y="1319202"/>
                </a:moveTo>
                <a:cubicBezTo>
                  <a:pt x="438873" y="1313924"/>
                  <a:pt x="515891" y="1330126"/>
                  <a:pt x="585621" y="1370385"/>
                </a:cubicBezTo>
                <a:lnTo>
                  <a:pt x="1562488" y="1934379"/>
                </a:lnTo>
                <a:cubicBezTo>
                  <a:pt x="1678704" y="2001477"/>
                  <a:pt x="1747173" y="2119517"/>
                  <a:pt x="1755970" y="2244009"/>
                </a:cubicBezTo>
                <a:cubicBezTo>
                  <a:pt x="1759929" y="2300030"/>
                  <a:pt x="1751805" y="2357358"/>
                  <a:pt x="1730512" y="2411939"/>
                </a:cubicBezTo>
                <a:lnTo>
                  <a:pt x="1714625" y="2444987"/>
                </a:lnTo>
                <a:lnTo>
                  <a:pt x="1714236" y="2446030"/>
                </a:lnTo>
                <a:lnTo>
                  <a:pt x="1713717" y="2446876"/>
                </a:lnTo>
                <a:lnTo>
                  <a:pt x="1704788" y="2465452"/>
                </a:lnTo>
                <a:lnTo>
                  <a:pt x="1688263" y="2488402"/>
                </a:lnTo>
                <a:lnTo>
                  <a:pt x="1674967" y="2510091"/>
                </a:lnTo>
                <a:lnTo>
                  <a:pt x="1664466" y="2521449"/>
                </a:lnTo>
                <a:lnTo>
                  <a:pt x="1658772" y="2529357"/>
                </a:lnTo>
                <a:lnTo>
                  <a:pt x="1647638" y="2539651"/>
                </a:lnTo>
                <a:lnTo>
                  <a:pt x="1623094" y="2566198"/>
                </a:lnTo>
                <a:lnTo>
                  <a:pt x="1604241" y="2579773"/>
                </a:lnTo>
                <a:lnTo>
                  <a:pt x="1602666" y="2581230"/>
                </a:lnTo>
                <a:lnTo>
                  <a:pt x="1599657" y="2583074"/>
                </a:lnTo>
                <a:lnTo>
                  <a:pt x="1559189" y="2612214"/>
                </a:lnTo>
                <a:lnTo>
                  <a:pt x="582322" y="3176208"/>
                </a:lnTo>
                <a:lnTo>
                  <a:pt x="554664" y="3188664"/>
                </a:lnTo>
                <a:lnTo>
                  <a:pt x="540100" y="3196569"/>
                </a:lnTo>
                <a:lnTo>
                  <a:pt x="530478" y="3199555"/>
                </a:lnTo>
                <a:lnTo>
                  <a:pt x="510519" y="3208544"/>
                </a:lnTo>
                <a:lnTo>
                  <a:pt x="477295" y="3216064"/>
                </a:lnTo>
                <a:lnTo>
                  <a:pt x="467123" y="3219221"/>
                </a:lnTo>
                <a:lnTo>
                  <a:pt x="460315" y="3219908"/>
                </a:lnTo>
                <a:lnTo>
                  <a:pt x="435993" y="3225413"/>
                </a:lnTo>
                <a:lnTo>
                  <a:pt x="394995" y="3226493"/>
                </a:lnTo>
                <a:lnTo>
                  <a:pt x="388772" y="3227121"/>
                </a:lnTo>
                <a:lnTo>
                  <a:pt x="385126" y="3226752"/>
                </a:lnTo>
                <a:lnTo>
                  <a:pt x="360879" y="3227391"/>
                </a:lnTo>
                <a:lnTo>
                  <a:pt x="314863" y="3219669"/>
                </a:lnTo>
                <a:lnTo>
                  <a:pt x="310421" y="3219221"/>
                </a:lnTo>
                <a:lnTo>
                  <a:pt x="308335" y="3218574"/>
                </a:lnTo>
                <a:lnTo>
                  <a:pt x="287315" y="3215047"/>
                </a:lnTo>
                <a:lnTo>
                  <a:pt x="239702" y="3197269"/>
                </a:lnTo>
                <a:lnTo>
                  <a:pt x="237444" y="3196569"/>
                </a:lnTo>
                <a:lnTo>
                  <a:pt x="236604" y="3196113"/>
                </a:lnTo>
                <a:lnTo>
                  <a:pt x="217433" y="3188954"/>
                </a:lnTo>
                <a:cubicBezTo>
                  <a:pt x="194990" y="3178029"/>
                  <a:pt x="173518" y="3164907"/>
                  <a:pt x="153371" y="3149685"/>
                </a:cubicBezTo>
                <a:lnTo>
                  <a:pt x="114755" y="3113983"/>
                </a:lnTo>
                <a:lnTo>
                  <a:pt x="113869" y="3113252"/>
                </a:lnTo>
                <a:lnTo>
                  <a:pt x="113562" y="3112879"/>
                </a:lnTo>
                <a:lnTo>
                  <a:pt x="97265" y="3097812"/>
                </a:lnTo>
                <a:lnTo>
                  <a:pt x="70760" y="3061002"/>
                </a:lnTo>
                <a:lnTo>
                  <a:pt x="66395" y="3055714"/>
                </a:lnTo>
                <a:lnTo>
                  <a:pt x="64695" y="3052581"/>
                </a:lnTo>
                <a:lnTo>
                  <a:pt x="51249" y="3033907"/>
                </a:lnTo>
                <a:lnTo>
                  <a:pt x="35123" y="2998098"/>
                </a:lnTo>
                <a:lnTo>
                  <a:pt x="30551" y="2989676"/>
                </a:lnTo>
                <a:lnTo>
                  <a:pt x="28824" y="2984111"/>
                </a:lnTo>
                <a:lnTo>
                  <a:pt x="18914" y="2962105"/>
                </a:lnTo>
                <a:lnTo>
                  <a:pt x="10621" y="2925472"/>
                </a:lnTo>
                <a:lnTo>
                  <a:pt x="7898" y="2916699"/>
                </a:lnTo>
                <a:lnTo>
                  <a:pt x="7306" y="2910826"/>
                </a:lnTo>
                <a:lnTo>
                  <a:pt x="2043" y="2887578"/>
                </a:lnTo>
                <a:lnTo>
                  <a:pt x="1012" y="2848392"/>
                </a:lnTo>
                <a:lnTo>
                  <a:pt x="0" y="2838347"/>
                </a:lnTo>
                <a:lnTo>
                  <a:pt x="0" y="1710359"/>
                </a:lnTo>
                <a:cubicBezTo>
                  <a:pt x="0" y="1683520"/>
                  <a:pt x="2719" y="1657316"/>
                  <a:pt x="7898" y="1632008"/>
                </a:cubicBezTo>
                <a:lnTo>
                  <a:pt x="21035" y="1589686"/>
                </a:lnTo>
                <a:lnTo>
                  <a:pt x="22212" y="1584489"/>
                </a:lnTo>
                <a:lnTo>
                  <a:pt x="23618" y="1581367"/>
                </a:lnTo>
                <a:lnTo>
                  <a:pt x="30551" y="1559031"/>
                </a:lnTo>
                <a:lnTo>
                  <a:pt x="48899" y="1525228"/>
                </a:lnTo>
                <a:lnTo>
                  <a:pt x="54547" y="1512686"/>
                </a:lnTo>
                <a:lnTo>
                  <a:pt x="59257" y="1506144"/>
                </a:lnTo>
                <a:lnTo>
                  <a:pt x="66395" y="1492993"/>
                </a:lnTo>
                <a:lnTo>
                  <a:pt x="84717" y="1470788"/>
                </a:lnTo>
                <a:lnTo>
                  <a:pt x="100564" y="1448781"/>
                </a:lnTo>
                <a:lnTo>
                  <a:pt x="110307" y="1439772"/>
                </a:lnTo>
                <a:lnTo>
                  <a:pt x="113869" y="1435455"/>
                </a:lnTo>
                <a:lnTo>
                  <a:pt x="124161" y="1426963"/>
                </a:lnTo>
                <a:lnTo>
                  <a:pt x="156670" y="1396907"/>
                </a:lnTo>
                <a:cubicBezTo>
                  <a:pt x="217110" y="1351241"/>
                  <a:pt x="289483" y="1324481"/>
                  <a:pt x="364178" y="1319202"/>
                </a:cubicBezTo>
                <a:close/>
                <a:moveTo>
                  <a:pt x="4224618" y="1318235"/>
                </a:moveTo>
                <a:lnTo>
                  <a:pt x="4270634" y="1325956"/>
                </a:lnTo>
                <a:lnTo>
                  <a:pt x="4275076" y="1326405"/>
                </a:lnTo>
                <a:lnTo>
                  <a:pt x="4277162" y="1327052"/>
                </a:lnTo>
                <a:lnTo>
                  <a:pt x="4298182" y="1330579"/>
                </a:lnTo>
                <a:lnTo>
                  <a:pt x="4345794" y="1348356"/>
                </a:lnTo>
                <a:lnTo>
                  <a:pt x="4348053" y="1349057"/>
                </a:lnTo>
                <a:lnTo>
                  <a:pt x="4348892" y="1349512"/>
                </a:lnTo>
                <a:lnTo>
                  <a:pt x="4368064" y="1356671"/>
                </a:lnTo>
                <a:cubicBezTo>
                  <a:pt x="4390507" y="1367597"/>
                  <a:pt x="4411979" y="1380718"/>
                  <a:pt x="4432125" y="1395940"/>
                </a:cubicBezTo>
                <a:lnTo>
                  <a:pt x="4470741" y="1431643"/>
                </a:lnTo>
                <a:lnTo>
                  <a:pt x="4471628" y="1432374"/>
                </a:lnTo>
                <a:lnTo>
                  <a:pt x="4471935" y="1432746"/>
                </a:lnTo>
                <a:lnTo>
                  <a:pt x="4488232" y="1447813"/>
                </a:lnTo>
                <a:lnTo>
                  <a:pt x="4514737" y="1484623"/>
                </a:lnTo>
                <a:lnTo>
                  <a:pt x="4519101" y="1489911"/>
                </a:lnTo>
                <a:lnTo>
                  <a:pt x="4520802" y="1493044"/>
                </a:lnTo>
                <a:lnTo>
                  <a:pt x="4534248" y="1511718"/>
                </a:lnTo>
                <a:lnTo>
                  <a:pt x="4550374" y="1547528"/>
                </a:lnTo>
                <a:lnTo>
                  <a:pt x="4554946" y="1555950"/>
                </a:lnTo>
                <a:lnTo>
                  <a:pt x="4556673" y="1561515"/>
                </a:lnTo>
                <a:lnTo>
                  <a:pt x="4566583" y="1583521"/>
                </a:lnTo>
                <a:lnTo>
                  <a:pt x="4574876" y="1620154"/>
                </a:lnTo>
                <a:lnTo>
                  <a:pt x="4577599" y="1628927"/>
                </a:lnTo>
                <a:lnTo>
                  <a:pt x="4578191" y="1634800"/>
                </a:lnTo>
                <a:lnTo>
                  <a:pt x="4583454" y="1658048"/>
                </a:lnTo>
                <a:lnTo>
                  <a:pt x="4584485" y="1697234"/>
                </a:lnTo>
                <a:lnTo>
                  <a:pt x="4585497" y="1707278"/>
                </a:lnTo>
                <a:lnTo>
                  <a:pt x="4585497" y="2835267"/>
                </a:lnTo>
                <a:cubicBezTo>
                  <a:pt x="4585497" y="2862105"/>
                  <a:pt x="4582778" y="2888310"/>
                  <a:pt x="4577598" y="2913618"/>
                </a:cubicBezTo>
                <a:lnTo>
                  <a:pt x="4564461" y="2955940"/>
                </a:lnTo>
                <a:lnTo>
                  <a:pt x="4563285" y="2961136"/>
                </a:lnTo>
                <a:lnTo>
                  <a:pt x="4561879" y="2964259"/>
                </a:lnTo>
                <a:lnTo>
                  <a:pt x="4554946" y="2986594"/>
                </a:lnTo>
                <a:lnTo>
                  <a:pt x="4536598" y="3020397"/>
                </a:lnTo>
                <a:lnTo>
                  <a:pt x="4530950" y="3032940"/>
                </a:lnTo>
                <a:lnTo>
                  <a:pt x="4526240" y="3039481"/>
                </a:lnTo>
                <a:lnTo>
                  <a:pt x="4519101" y="3052633"/>
                </a:lnTo>
                <a:lnTo>
                  <a:pt x="4500780" y="3074838"/>
                </a:lnTo>
                <a:lnTo>
                  <a:pt x="4484933" y="3096845"/>
                </a:lnTo>
                <a:lnTo>
                  <a:pt x="4475190" y="3105854"/>
                </a:lnTo>
                <a:lnTo>
                  <a:pt x="4471628" y="3110170"/>
                </a:lnTo>
                <a:lnTo>
                  <a:pt x="4461336" y="3118663"/>
                </a:lnTo>
                <a:lnTo>
                  <a:pt x="4428827" y="3148718"/>
                </a:lnTo>
                <a:cubicBezTo>
                  <a:pt x="4307947" y="3240051"/>
                  <a:pt x="4139336" y="3255759"/>
                  <a:pt x="3999876" y="3175240"/>
                </a:cubicBezTo>
                <a:lnTo>
                  <a:pt x="3023009" y="2611247"/>
                </a:lnTo>
                <a:cubicBezTo>
                  <a:pt x="2906793" y="2544149"/>
                  <a:pt x="2838324" y="2426109"/>
                  <a:pt x="2829526" y="2301617"/>
                </a:cubicBezTo>
                <a:cubicBezTo>
                  <a:pt x="2825568" y="2245595"/>
                  <a:pt x="2833692" y="2188268"/>
                  <a:pt x="2854985" y="2133687"/>
                </a:cubicBezTo>
                <a:lnTo>
                  <a:pt x="2870871" y="2100638"/>
                </a:lnTo>
                <a:lnTo>
                  <a:pt x="2871261" y="2099596"/>
                </a:lnTo>
                <a:lnTo>
                  <a:pt x="2871779" y="2098750"/>
                </a:lnTo>
                <a:lnTo>
                  <a:pt x="2880709" y="2080174"/>
                </a:lnTo>
                <a:lnTo>
                  <a:pt x="2897234" y="2057223"/>
                </a:lnTo>
                <a:lnTo>
                  <a:pt x="2910530" y="2035535"/>
                </a:lnTo>
                <a:lnTo>
                  <a:pt x="2921031" y="2024176"/>
                </a:lnTo>
                <a:lnTo>
                  <a:pt x="2926724" y="2016269"/>
                </a:lnTo>
                <a:lnTo>
                  <a:pt x="2937859" y="2005974"/>
                </a:lnTo>
                <a:lnTo>
                  <a:pt x="2962403" y="1979428"/>
                </a:lnTo>
                <a:lnTo>
                  <a:pt x="2981256" y="1965853"/>
                </a:lnTo>
                <a:lnTo>
                  <a:pt x="2982831" y="1964396"/>
                </a:lnTo>
                <a:lnTo>
                  <a:pt x="2985840" y="1962551"/>
                </a:lnTo>
                <a:lnTo>
                  <a:pt x="3026308" y="1933411"/>
                </a:lnTo>
                <a:lnTo>
                  <a:pt x="4003175" y="1369418"/>
                </a:lnTo>
                <a:lnTo>
                  <a:pt x="4030833" y="1356962"/>
                </a:lnTo>
                <a:lnTo>
                  <a:pt x="4045397" y="1349057"/>
                </a:lnTo>
                <a:lnTo>
                  <a:pt x="4055019" y="1346071"/>
                </a:lnTo>
                <a:lnTo>
                  <a:pt x="4074978" y="1337082"/>
                </a:lnTo>
                <a:lnTo>
                  <a:pt x="4108202" y="1329561"/>
                </a:lnTo>
                <a:lnTo>
                  <a:pt x="4118374" y="1326405"/>
                </a:lnTo>
                <a:lnTo>
                  <a:pt x="4125182" y="1325718"/>
                </a:lnTo>
                <a:lnTo>
                  <a:pt x="4149504" y="1320213"/>
                </a:lnTo>
                <a:lnTo>
                  <a:pt x="4190501" y="1319133"/>
                </a:lnTo>
                <a:lnTo>
                  <a:pt x="4196725" y="1318505"/>
                </a:lnTo>
                <a:lnTo>
                  <a:pt x="4200371" y="1318873"/>
                </a:lnTo>
                <a:close/>
                <a:moveTo>
                  <a:pt x="2707875" y="970"/>
                </a:moveTo>
                <a:cubicBezTo>
                  <a:pt x="2782570" y="-4309"/>
                  <a:pt x="2859588" y="11894"/>
                  <a:pt x="2929318" y="52152"/>
                </a:cubicBezTo>
                <a:lnTo>
                  <a:pt x="3906185" y="616146"/>
                </a:lnTo>
                <a:cubicBezTo>
                  <a:pt x="4022401" y="683244"/>
                  <a:pt x="4090870" y="801284"/>
                  <a:pt x="4099668" y="925776"/>
                </a:cubicBezTo>
                <a:cubicBezTo>
                  <a:pt x="4103626" y="981798"/>
                  <a:pt x="4095502" y="1039125"/>
                  <a:pt x="4074209" y="1093706"/>
                </a:cubicBezTo>
                <a:lnTo>
                  <a:pt x="4058323" y="1126754"/>
                </a:lnTo>
                <a:lnTo>
                  <a:pt x="4057933" y="1127797"/>
                </a:lnTo>
                <a:lnTo>
                  <a:pt x="4057415" y="1128643"/>
                </a:lnTo>
                <a:lnTo>
                  <a:pt x="4048485" y="1147219"/>
                </a:lnTo>
                <a:lnTo>
                  <a:pt x="4031960" y="1170169"/>
                </a:lnTo>
                <a:lnTo>
                  <a:pt x="4018664" y="1191858"/>
                </a:lnTo>
                <a:lnTo>
                  <a:pt x="4008163" y="1203216"/>
                </a:lnTo>
                <a:lnTo>
                  <a:pt x="4002470" y="1211124"/>
                </a:lnTo>
                <a:lnTo>
                  <a:pt x="3991335" y="1221418"/>
                </a:lnTo>
                <a:lnTo>
                  <a:pt x="3966791" y="1247965"/>
                </a:lnTo>
                <a:lnTo>
                  <a:pt x="3947938" y="1261540"/>
                </a:lnTo>
                <a:lnTo>
                  <a:pt x="3946363" y="1262997"/>
                </a:lnTo>
                <a:lnTo>
                  <a:pt x="3943354" y="1264841"/>
                </a:lnTo>
                <a:lnTo>
                  <a:pt x="3902886" y="1293981"/>
                </a:lnTo>
                <a:lnTo>
                  <a:pt x="2926019" y="1857975"/>
                </a:lnTo>
                <a:lnTo>
                  <a:pt x="2898361" y="1870431"/>
                </a:lnTo>
                <a:lnTo>
                  <a:pt x="2883797" y="1878336"/>
                </a:lnTo>
                <a:lnTo>
                  <a:pt x="2874175" y="1881322"/>
                </a:lnTo>
                <a:lnTo>
                  <a:pt x="2854216" y="1890311"/>
                </a:lnTo>
                <a:lnTo>
                  <a:pt x="2820992" y="1897831"/>
                </a:lnTo>
                <a:lnTo>
                  <a:pt x="2810820" y="1900988"/>
                </a:lnTo>
                <a:lnTo>
                  <a:pt x="2804012" y="1901675"/>
                </a:lnTo>
                <a:lnTo>
                  <a:pt x="2779690" y="1907180"/>
                </a:lnTo>
                <a:lnTo>
                  <a:pt x="2738693" y="1908260"/>
                </a:lnTo>
                <a:lnTo>
                  <a:pt x="2732469" y="1908888"/>
                </a:lnTo>
                <a:lnTo>
                  <a:pt x="2728823" y="1908519"/>
                </a:lnTo>
                <a:lnTo>
                  <a:pt x="2704576" y="1909158"/>
                </a:lnTo>
                <a:lnTo>
                  <a:pt x="2658560" y="1901436"/>
                </a:lnTo>
                <a:lnTo>
                  <a:pt x="2654118" y="1900988"/>
                </a:lnTo>
                <a:lnTo>
                  <a:pt x="2652032" y="1900341"/>
                </a:lnTo>
                <a:lnTo>
                  <a:pt x="2631012" y="1896814"/>
                </a:lnTo>
                <a:lnTo>
                  <a:pt x="2583400" y="1879036"/>
                </a:lnTo>
                <a:lnTo>
                  <a:pt x="2581141" y="1878336"/>
                </a:lnTo>
                <a:lnTo>
                  <a:pt x="2580302" y="1877880"/>
                </a:lnTo>
                <a:lnTo>
                  <a:pt x="2561130" y="1870721"/>
                </a:lnTo>
                <a:cubicBezTo>
                  <a:pt x="2538687" y="1859796"/>
                  <a:pt x="2517215" y="1846674"/>
                  <a:pt x="2497069" y="1831452"/>
                </a:cubicBezTo>
                <a:lnTo>
                  <a:pt x="2458453" y="1795750"/>
                </a:lnTo>
                <a:lnTo>
                  <a:pt x="2457566" y="1795019"/>
                </a:lnTo>
                <a:lnTo>
                  <a:pt x="2457259" y="1794646"/>
                </a:lnTo>
                <a:lnTo>
                  <a:pt x="2440962" y="1779579"/>
                </a:lnTo>
                <a:lnTo>
                  <a:pt x="2414457" y="1742769"/>
                </a:lnTo>
                <a:lnTo>
                  <a:pt x="2410093" y="1737481"/>
                </a:lnTo>
                <a:lnTo>
                  <a:pt x="2408392" y="1734348"/>
                </a:lnTo>
                <a:lnTo>
                  <a:pt x="2394946" y="1715674"/>
                </a:lnTo>
                <a:lnTo>
                  <a:pt x="2378820" y="1679865"/>
                </a:lnTo>
                <a:lnTo>
                  <a:pt x="2374248" y="1671443"/>
                </a:lnTo>
                <a:lnTo>
                  <a:pt x="2372521" y="1665878"/>
                </a:lnTo>
                <a:lnTo>
                  <a:pt x="2362611" y="1643872"/>
                </a:lnTo>
                <a:lnTo>
                  <a:pt x="2354318" y="1607239"/>
                </a:lnTo>
                <a:lnTo>
                  <a:pt x="2351595" y="1598466"/>
                </a:lnTo>
                <a:lnTo>
                  <a:pt x="2351003" y="1592593"/>
                </a:lnTo>
                <a:lnTo>
                  <a:pt x="2345740" y="1569345"/>
                </a:lnTo>
                <a:lnTo>
                  <a:pt x="2344709" y="1530159"/>
                </a:lnTo>
                <a:lnTo>
                  <a:pt x="2343697" y="1520114"/>
                </a:lnTo>
                <a:lnTo>
                  <a:pt x="2343697" y="392126"/>
                </a:lnTo>
                <a:cubicBezTo>
                  <a:pt x="2343697" y="365288"/>
                  <a:pt x="2346416" y="339084"/>
                  <a:pt x="2351596" y="313775"/>
                </a:cubicBezTo>
                <a:lnTo>
                  <a:pt x="2364733" y="271453"/>
                </a:lnTo>
                <a:lnTo>
                  <a:pt x="2365909" y="266257"/>
                </a:lnTo>
                <a:lnTo>
                  <a:pt x="2367315" y="263134"/>
                </a:lnTo>
                <a:lnTo>
                  <a:pt x="2374248" y="240799"/>
                </a:lnTo>
                <a:lnTo>
                  <a:pt x="2392596" y="206996"/>
                </a:lnTo>
                <a:lnTo>
                  <a:pt x="2398244" y="194453"/>
                </a:lnTo>
                <a:lnTo>
                  <a:pt x="2402954" y="187912"/>
                </a:lnTo>
                <a:lnTo>
                  <a:pt x="2410093" y="174760"/>
                </a:lnTo>
                <a:lnTo>
                  <a:pt x="2428414" y="152555"/>
                </a:lnTo>
                <a:lnTo>
                  <a:pt x="2444261" y="130548"/>
                </a:lnTo>
                <a:lnTo>
                  <a:pt x="2454004" y="121539"/>
                </a:lnTo>
                <a:lnTo>
                  <a:pt x="2457566" y="117223"/>
                </a:lnTo>
                <a:lnTo>
                  <a:pt x="2467858" y="108730"/>
                </a:lnTo>
                <a:lnTo>
                  <a:pt x="2500367" y="78674"/>
                </a:lnTo>
                <a:cubicBezTo>
                  <a:pt x="2560807" y="33008"/>
                  <a:pt x="2633180" y="6248"/>
                  <a:pt x="2707875" y="970"/>
                </a:cubicBezTo>
                <a:close/>
                <a:moveTo>
                  <a:pt x="1880920" y="0"/>
                </a:moveTo>
                <a:lnTo>
                  <a:pt x="1926936" y="7721"/>
                </a:lnTo>
                <a:lnTo>
                  <a:pt x="1931378" y="8170"/>
                </a:lnTo>
                <a:lnTo>
                  <a:pt x="1933464" y="8817"/>
                </a:lnTo>
                <a:lnTo>
                  <a:pt x="1954484" y="12344"/>
                </a:lnTo>
                <a:lnTo>
                  <a:pt x="2002096" y="30121"/>
                </a:lnTo>
                <a:lnTo>
                  <a:pt x="2004355" y="30822"/>
                </a:lnTo>
                <a:lnTo>
                  <a:pt x="2005194" y="31278"/>
                </a:lnTo>
                <a:lnTo>
                  <a:pt x="2024366" y="38437"/>
                </a:lnTo>
                <a:cubicBezTo>
                  <a:pt x="2046809" y="49362"/>
                  <a:pt x="2068281" y="62483"/>
                  <a:pt x="2088427" y="77706"/>
                </a:cubicBezTo>
                <a:lnTo>
                  <a:pt x="2127043" y="113408"/>
                </a:lnTo>
                <a:lnTo>
                  <a:pt x="2127930" y="114139"/>
                </a:lnTo>
                <a:lnTo>
                  <a:pt x="2128237" y="114511"/>
                </a:lnTo>
                <a:lnTo>
                  <a:pt x="2144534" y="129579"/>
                </a:lnTo>
                <a:lnTo>
                  <a:pt x="2171039" y="166389"/>
                </a:lnTo>
                <a:lnTo>
                  <a:pt x="2175403" y="171677"/>
                </a:lnTo>
                <a:lnTo>
                  <a:pt x="2177104" y="174810"/>
                </a:lnTo>
                <a:lnTo>
                  <a:pt x="2190550" y="193484"/>
                </a:lnTo>
                <a:lnTo>
                  <a:pt x="2206676" y="229293"/>
                </a:lnTo>
                <a:lnTo>
                  <a:pt x="2211248" y="237715"/>
                </a:lnTo>
                <a:lnTo>
                  <a:pt x="2212975" y="243280"/>
                </a:lnTo>
                <a:lnTo>
                  <a:pt x="2222885" y="265286"/>
                </a:lnTo>
                <a:lnTo>
                  <a:pt x="2231178" y="301919"/>
                </a:lnTo>
                <a:lnTo>
                  <a:pt x="2233901" y="310692"/>
                </a:lnTo>
                <a:lnTo>
                  <a:pt x="2234493" y="316565"/>
                </a:lnTo>
                <a:lnTo>
                  <a:pt x="2239756" y="339813"/>
                </a:lnTo>
                <a:lnTo>
                  <a:pt x="2240787" y="378999"/>
                </a:lnTo>
                <a:lnTo>
                  <a:pt x="2241799" y="389044"/>
                </a:lnTo>
                <a:lnTo>
                  <a:pt x="2241799" y="1517032"/>
                </a:lnTo>
                <a:cubicBezTo>
                  <a:pt x="2241799" y="1543870"/>
                  <a:pt x="2239080" y="1570075"/>
                  <a:pt x="2233900" y="1595383"/>
                </a:cubicBezTo>
                <a:lnTo>
                  <a:pt x="2220763" y="1637705"/>
                </a:lnTo>
                <a:lnTo>
                  <a:pt x="2219587" y="1642901"/>
                </a:lnTo>
                <a:lnTo>
                  <a:pt x="2218181" y="1646024"/>
                </a:lnTo>
                <a:lnTo>
                  <a:pt x="2211248" y="1668359"/>
                </a:lnTo>
                <a:lnTo>
                  <a:pt x="2192900" y="1702162"/>
                </a:lnTo>
                <a:lnTo>
                  <a:pt x="2187252" y="1714705"/>
                </a:lnTo>
                <a:lnTo>
                  <a:pt x="2182542" y="1721246"/>
                </a:lnTo>
                <a:lnTo>
                  <a:pt x="2175403" y="1734398"/>
                </a:lnTo>
                <a:lnTo>
                  <a:pt x="2157082" y="1756603"/>
                </a:lnTo>
                <a:lnTo>
                  <a:pt x="2141235" y="1778610"/>
                </a:lnTo>
                <a:lnTo>
                  <a:pt x="2131492" y="1787619"/>
                </a:lnTo>
                <a:lnTo>
                  <a:pt x="2127930" y="1791935"/>
                </a:lnTo>
                <a:lnTo>
                  <a:pt x="2117638" y="1800428"/>
                </a:lnTo>
                <a:lnTo>
                  <a:pt x="2085129" y="1830484"/>
                </a:lnTo>
                <a:cubicBezTo>
                  <a:pt x="1964249" y="1921816"/>
                  <a:pt x="1795638" y="1937523"/>
                  <a:pt x="1656178" y="1857006"/>
                </a:cubicBezTo>
                <a:lnTo>
                  <a:pt x="679311" y="1293012"/>
                </a:lnTo>
                <a:cubicBezTo>
                  <a:pt x="563095" y="1225914"/>
                  <a:pt x="494626" y="1107874"/>
                  <a:pt x="485828" y="983382"/>
                </a:cubicBezTo>
                <a:cubicBezTo>
                  <a:pt x="481869" y="927360"/>
                  <a:pt x="489993" y="870033"/>
                  <a:pt x="511287" y="815452"/>
                </a:cubicBezTo>
                <a:lnTo>
                  <a:pt x="527173" y="782403"/>
                </a:lnTo>
                <a:lnTo>
                  <a:pt x="527563" y="781361"/>
                </a:lnTo>
                <a:lnTo>
                  <a:pt x="528081" y="780515"/>
                </a:lnTo>
                <a:lnTo>
                  <a:pt x="537010" y="761939"/>
                </a:lnTo>
                <a:lnTo>
                  <a:pt x="553536" y="738989"/>
                </a:lnTo>
                <a:lnTo>
                  <a:pt x="566832" y="717300"/>
                </a:lnTo>
                <a:lnTo>
                  <a:pt x="577333" y="705942"/>
                </a:lnTo>
                <a:lnTo>
                  <a:pt x="583026" y="698034"/>
                </a:lnTo>
                <a:lnTo>
                  <a:pt x="594161" y="687739"/>
                </a:lnTo>
                <a:lnTo>
                  <a:pt x="618705" y="661193"/>
                </a:lnTo>
                <a:lnTo>
                  <a:pt x="637558" y="647618"/>
                </a:lnTo>
                <a:lnTo>
                  <a:pt x="639133" y="646161"/>
                </a:lnTo>
                <a:lnTo>
                  <a:pt x="642142" y="644316"/>
                </a:lnTo>
                <a:lnTo>
                  <a:pt x="682610" y="615177"/>
                </a:lnTo>
                <a:lnTo>
                  <a:pt x="1659476" y="51183"/>
                </a:lnTo>
                <a:lnTo>
                  <a:pt x="1687135" y="38727"/>
                </a:lnTo>
                <a:lnTo>
                  <a:pt x="1701698" y="30822"/>
                </a:lnTo>
                <a:lnTo>
                  <a:pt x="1711321" y="27836"/>
                </a:lnTo>
                <a:lnTo>
                  <a:pt x="1731280" y="18847"/>
                </a:lnTo>
                <a:lnTo>
                  <a:pt x="1764503" y="11327"/>
                </a:lnTo>
                <a:lnTo>
                  <a:pt x="1774675" y="8170"/>
                </a:lnTo>
                <a:lnTo>
                  <a:pt x="1781484" y="7483"/>
                </a:lnTo>
                <a:lnTo>
                  <a:pt x="1805806" y="1978"/>
                </a:lnTo>
                <a:lnTo>
                  <a:pt x="1846803" y="898"/>
                </a:lnTo>
                <a:lnTo>
                  <a:pt x="1853027" y="270"/>
                </a:lnTo>
                <a:lnTo>
                  <a:pt x="1856673" y="6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3" name="Номер слайда 16">
            <a:extLst>
              <a:ext uri="{FF2B5EF4-FFF2-40B4-BE49-F238E27FC236}">
                <a16:creationId xmlns:a16="http://schemas.microsoft.com/office/drawing/2014/main" id="{971129B3-C85F-1E49-AE62-1DAB43EABE9F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F7D54E43-F47D-2048-9DB9-EA507035DD6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018080" y="3117967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21">
            <a:extLst>
              <a:ext uri="{FF2B5EF4-FFF2-40B4-BE49-F238E27FC236}">
                <a16:creationId xmlns:a16="http://schemas.microsoft.com/office/drawing/2014/main" id="{250AB265-E178-B04C-A7DC-F0CEEFF6FBF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018080" y="1159596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541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076DE8B3-BF70-EA47-82BD-EA27072925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351293"/>
            <a:ext cx="5525528" cy="1834024"/>
          </a:xfrm>
          <a:custGeom>
            <a:avLst/>
            <a:gdLst>
              <a:gd name="connsiteX0" fmla="*/ 0 w 5525528"/>
              <a:gd name="connsiteY0" fmla="*/ 0 h 1834024"/>
              <a:gd name="connsiteX1" fmla="*/ 5219851 w 5525528"/>
              <a:gd name="connsiteY1" fmla="*/ 0 h 1834024"/>
              <a:gd name="connsiteX2" fmla="*/ 5525528 w 5525528"/>
              <a:gd name="connsiteY2" fmla="*/ 305677 h 1834024"/>
              <a:gd name="connsiteX3" fmla="*/ 5525528 w 5525528"/>
              <a:gd name="connsiteY3" fmla="*/ 1528347 h 1834024"/>
              <a:gd name="connsiteX4" fmla="*/ 5219851 w 5525528"/>
              <a:gd name="connsiteY4" fmla="*/ 1834024 h 1834024"/>
              <a:gd name="connsiteX5" fmla="*/ 0 w 5525528"/>
              <a:gd name="connsiteY5" fmla="*/ 1834024 h 183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5528" h="1834024">
                <a:moveTo>
                  <a:pt x="0" y="0"/>
                </a:moveTo>
                <a:lnTo>
                  <a:pt x="5219851" y="0"/>
                </a:lnTo>
                <a:cubicBezTo>
                  <a:pt x="5388672" y="0"/>
                  <a:pt x="5525528" y="136856"/>
                  <a:pt x="5525528" y="305677"/>
                </a:cubicBezTo>
                <a:lnTo>
                  <a:pt x="5525528" y="1528347"/>
                </a:lnTo>
                <a:cubicBezTo>
                  <a:pt x="5525528" y="1697168"/>
                  <a:pt x="5388672" y="1834024"/>
                  <a:pt x="5219851" y="1834024"/>
                </a:cubicBezTo>
                <a:lnTo>
                  <a:pt x="0" y="18340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62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E81A-36D7-C74D-838B-67DA491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1D51C-2381-8446-AC28-49F8FD72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0F419-C312-A144-A35E-0B74F9C9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1661-40BE-5B41-BA6F-F384FECEBF1F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AA258-263A-104D-B0C2-057C7378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898DF-81EE-F142-89CD-2ADD6128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C062-1B14-FE49-92AB-B936503F1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1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CC7A801-55A1-8049-BC04-84D5851316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0023" y="1042467"/>
            <a:ext cx="4689884" cy="4814994"/>
          </a:xfrm>
          <a:custGeom>
            <a:avLst/>
            <a:gdLst>
              <a:gd name="connsiteX0" fmla="*/ 853416 w 4164575"/>
              <a:gd name="connsiteY0" fmla="*/ 0 h 4275672"/>
              <a:gd name="connsiteX1" fmla="*/ 888368 w 4164575"/>
              <a:gd name="connsiteY1" fmla="*/ 1902 h 4275672"/>
              <a:gd name="connsiteX2" fmla="*/ 910367 w 4164575"/>
              <a:gd name="connsiteY2" fmla="*/ 407 h 4275672"/>
              <a:gd name="connsiteX3" fmla="*/ 944380 w 4164575"/>
              <a:gd name="connsiteY3" fmla="*/ 4949 h 4275672"/>
              <a:gd name="connsiteX4" fmla="*/ 1026072 w 4164575"/>
              <a:gd name="connsiteY4" fmla="*/ 9397 h 4275672"/>
              <a:gd name="connsiteX5" fmla="*/ 1076944 w 4164575"/>
              <a:gd name="connsiteY5" fmla="*/ 22652 h 4275672"/>
              <a:gd name="connsiteX6" fmla="*/ 1081757 w 4164575"/>
              <a:gd name="connsiteY6" fmla="*/ 23294 h 4275672"/>
              <a:gd name="connsiteX7" fmla="*/ 1089315 w 4164575"/>
              <a:gd name="connsiteY7" fmla="*/ 25874 h 4275672"/>
              <a:gd name="connsiteX8" fmla="*/ 1198514 w 4164575"/>
              <a:gd name="connsiteY8" fmla="*/ 54327 h 4275672"/>
              <a:gd name="connsiteX9" fmla="*/ 3591550 w 4164575"/>
              <a:gd name="connsiteY9" fmla="*/ 942412 h 4275672"/>
              <a:gd name="connsiteX10" fmla="*/ 3653185 w 4164575"/>
              <a:gd name="connsiteY10" fmla="*/ 972628 h 4275672"/>
              <a:gd name="connsiteX11" fmla="*/ 3687984 w 4164575"/>
              <a:gd name="connsiteY11" fmla="*/ 986594 h 4275672"/>
              <a:gd name="connsiteX12" fmla="*/ 3707078 w 4164575"/>
              <a:gd name="connsiteY12" fmla="*/ 999051 h 4275672"/>
              <a:gd name="connsiteX13" fmla="*/ 3751556 w 4164575"/>
              <a:gd name="connsiteY13" fmla="*/ 1020856 h 4275672"/>
              <a:gd name="connsiteX14" fmla="*/ 3812623 w 4164575"/>
              <a:gd name="connsiteY14" fmla="*/ 1067894 h 4275672"/>
              <a:gd name="connsiteX15" fmla="*/ 3832809 w 4164575"/>
              <a:gd name="connsiteY15" fmla="*/ 1081062 h 4275672"/>
              <a:gd name="connsiteX16" fmla="*/ 3843834 w 4164575"/>
              <a:gd name="connsiteY16" fmla="*/ 1091935 h 4275672"/>
              <a:gd name="connsiteX17" fmla="*/ 3888539 w 4164575"/>
              <a:gd name="connsiteY17" fmla="*/ 1126371 h 4275672"/>
              <a:gd name="connsiteX18" fmla="*/ 3949605 w 4164575"/>
              <a:gd name="connsiteY18" fmla="*/ 1196254 h 4275672"/>
              <a:gd name="connsiteX19" fmla="*/ 3959684 w 4164575"/>
              <a:gd name="connsiteY19" fmla="*/ 1206193 h 4275672"/>
              <a:gd name="connsiteX20" fmla="*/ 3964306 w 4164575"/>
              <a:gd name="connsiteY20" fmla="*/ 1213078 h 4275672"/>
              <a:gd name="connsiteX21" fmla="*/ 4000422 w 4164575"/>
              <a:gd name="connsiteY21" fmla="*/ 1254409 h 4275672"/>
              <a:gd name="connsiteX22" fmla="*/ 4053396 w 4164575"/>
              <a:gd name="connsiteY22" fmla="*/ 1345742 h 4275672"/>
              <a:gd name="connsiteX23" fmla="*/ 4059028 w 4164575"/>
              <a:gd name="connsiteY23" fmla="*/ 1354130 h 4275672"/>
              <a:gd name="connsiteX24" fmla="*/ 4060911 w 4164575"/>
              <a:gd name="connsiteY24" fmla="*/ 1358701 h 4275672"/>
              <a:gd name="connsiteX25" fmla="*/ 4085110 w 4164575"/>
              <a:gd name="connsiteY25" fmla="*/ 1400421 h 4275672"/>
              <a:gd name="connsiteX26" fmla="*/ 4122865 w 4164575"/>
              <a:gd name="connsiteY26" fmla="*/ 1509053 h 4275672"/>
              <a:gd name="connsiteX27" fmla="*/ 4124905 w 4164575"/>
              <a:gd name="connsiteY27" fmla="*/ 1514000 h 4275672"/>
              <a:gd name="connsiteX28" fmla="*/ 4125323 w 4164575"/>
              <a:gd name="connsiteY28" fmla="*/ 1516121 h 4275672"/>
              <a:gd name="connsiteX29" fmla="*/ 4140524 w 4164575"/>
              <a:gd name="connsiteY29" fmla="*/ 1559863 h 4275672"/>
              <a:gd name="connsiteX30" fmla="*/ 4164575 w 4164575"/>
              <a:gd name="connsiteY30" fmla="*/ 1728187 h 4275672"/>
              <a:gd name="connsiteX31" fmla="*/ 4158107 w 4164575"/>
              <a:gd name="connsiteY31" fmla="*/ 1847020 h 4275672"/>
              <a:gd name="connsiteX32" fmla="*/ 4158113 w 4164575"/>
              <a:gd name="connsiteY32" fmla="*/ 1849620 h 4275672"/>
              <a:gd name="connsiteX33" fmla="*/ 4157908 w 4164575"/>
              <a:gd name="connsiteY33" fmla="*/ 1850692 h 4275672"/>
              <a:gd name="connsiteX34" fmla="*/ 4155178 w 4164575"/>
              <a:gd name="connsiteY34" fmla="*/ 1900843 h 4275672"/>
              <a:gd name="connsiteX35" fmla="*/ 4129297 w 4164575"/>
              <a:gd name="connsiteY35" fmla="*/ 2000169 h 4275672"/>
              <a:gd name="connsiteX36" fmla="*/ 4126383 w 4164575"/>
              <a:gd name="connsiteY36" fmla="*/ 2015409 h 4275672"/>
              <a:gd name="connsiteX37" fmla="*/ 4123377 w 4164575"/>
              <a:gd name="connsiteY37" fmla="*/ 2022894 h 4275672"/>
              <a:gd name="connsiteX38" fmla="*/ 4110247 w 4164575"/>
              <a:gd name="connsiteY38" fmla="*/ 2073284 h 4275672"/>
              <a:gd name="connsiteX39" fmla="*/ 4071126 w 4164575"/>
              <a:gd name="connsiteY39" fmla="*/ 2153081 h 4275672"/>
              <a:gd name="connsiteX40" fmla="*/ 4063050 w 4164575"/>
              <a:gd name="connsiteY40" fmla="*/ 2173206 h 4275672"/>
              <a:gd name="connsiteX41" fmla="*/ 4055846 w 4164575"/>
              <a:gd name="connsiteY41" fmla="*/ 2184249 h 4275672"/>
              <a:gd name="connsiteX42" fmla="*/ 4031804 w 4164575"/>
              <a:gd name="connsiteY42" fmla="*/ 2233287 h 4275672"/>
              <a:gd name="connsiteX43" fmla="*/ 3979940 w 4164575"/>
              <a:gd name="connsiteY43" fmla="*/ 2300622 h 4275672"/>
              <a:gd name="connsiteX44" fmla="*/ 3968584 w 4164575"/>
              <a:gd name="connsiteY44" fmla="*/ 2318032 h 4275672"/>
              <a:gd name="connsiteX45" fmla="*/ 3959205 w 4164575"/>
              <a:gd name="connsiteY45" fmla="*/ 2327542 h 4275672"/>
              <a:gd name="connsiteX46" fmla="*/ 3926290 w 4164575"/>
              <a:gd name="connsiteY46" fmla="*/ 2370274 h 4275672"/>
              <a:gd name="connsiteX47" fmla="*/ 3859492 w 4164575"/>
              <a:gd name="connsiteY47" fmla="*/ 2428640 h 4275672"/>
              <a:gd name="connsiteX48" fmla="*/ 3843450 w 4164575"/>
              <a:gd name="connsiteY48" fmla="*/ 2444905 h 4275672"/>
              <a:gd name="connsiteX49" fmla="*/ 1877828 w 4164575"/>
              <a:gd name="connsiteY49" fmla="*/ 4073293 h 4275672"/>
              <a:gd name="connsiteX50" fmla="*/ 1729891 w 4164575"/>
              <a:gd name="connsiteY50" fmla="*/ 4172639 h 4275672"/>
              <a:gd name="connsiteX51" fmla="*/ 1637177 w 4164575"/>
              <a:gd name="connsiteY51" fmla="*/ 4210843 h 4275672"/>
              <a:gd name="connsiteX52" fmla="*/ 1626423 w 4164575"/>
              <a:gd name="connsiteY52" fmla="*/ 4216295 h 4275672"/>
              <a:gd name="connsiteX53" fmla="*/ 1618951 w 4164575"/>
              <a:gd name="connsiteY53" fmla="*/ 4218352 h 4275672"/>
              <a:gd name="connsiteX54" fmla="*/ 1570022 w 4164575"/>
              <a:gd name="connsiteY54" fmla="*/ 4238515 h 4275672"/>
              <a:gd name="connsiteX55" fmla="*/ 1484629 w 4164575"/>
              <a:gd name="connsiteY55" fmla="*/ 4255341 h 4275672"/>
              <a:gd name="connsiteX56" fmla="*/ 1454619 w 4164575"/>
              <a:gd name="connsiteY56" fmla="*/ 4263605 h 4275672"/>
              <a:gd name="connsiteX57" fmla="*/ 1436420 w 4164575"/>
              <a:gd name="connsiteY57" fmla="*/ 4264841 h 4275672"/>
              <a:gd name="connsiteX58" fmla="*/ 1403197 w 4164575"/>
              <a:gd name="connsiteY58" fmla="*/ 4271387 h 4275672"/>
              <a:gd name="connsiteX59" fmla="*/ 1338055 w 4164575"/>
              <a:gd name="connsiteY59" fmla="*/ 4271516 h 4275672"/>
              <a:gd name="connsiteX60" fmla="*/ 1276828 w 4164575"/>
              <a:gd name="connsiteY60" fmla="*/ 4275672 h 4275672"/>
              <a:gd name="connsiteX61" fmla="*/ 1247063 w 4164575"/>
              <a:gd name="connsiteY61" fmla="*/ 4271699 h 4275672"/>
              <a:gd name="connsiteX62" fmla="*/ 1234400 w 4164575"/>
              <a:gd name="connsiteY62" fmla="*/ 4271723 h 4275672"/>
              <a:gd name="connsiteX63" fmla="*/ 1204743 w 4164575"/>
              <a:gd name="connsiteY63" fmla="*/ 4266048 h 4275672"/>
              <a:gd name="connsiteX64" fmla="*/ 1105437 w 4164575"/>
              <a:gd name="connsiteY64" fmla="*/ 4252788 h 4275672"/>
              <a:gd name="connsiteX65" fmla="*/ 439977 w 4164575"/>
              <a:gd name="connsiteY65" fmla="*/ 3543588 h 4275672"/>
              <a:gd name="connsiteX66" fmla="*/ 12562 w 4164575"/>
              <a:gd name="connsiteY66" fmla="*/ 1027116 h 4275672"/>
              <a:gd name="connsiteX67" fmla="*/ 272804 w 4164575"/>
              <a:gd name="connsiteY67" fmla="*/ 242966 h 4275672"/>
              <a:gd name="connsiteX68" fmla="*/ 602190 w 4164575"/>
              <a:gd name="connsiteY68" fmla="*/ 44903 h 4275672"/>
              <a:gd name="connsiteX69" fmla="*/ 682714 w 4164575"/>
              <a:gd name="connsiteY69" fmla="*/ 24877 h 4275672"/>
              <a:gd name="connsiteX70" fmla="*/ 685094 w 4164575"/>
              <a:gd name="connsiteY70" fmla="*/ 24050 h 4275672"/>
              <a:gd name="connsiteX71" fmla="*/ 687316 w 4164575"/>
              <a:gd name="connsiteY71" fmla="*/ 23732 h 4275672"/>
              <a:gd name="connsiteX72" fmla="*/ 732577 w 4164575"/>
              <a:gd name="connsiteY72" fmla="*/ 12475 h 4275672"/>
              <a:gd name="connsiteX73" fmla="*/ 796427 w 4164575"/>
              <a:gd name="connsiteY73" fmla="*/ 8141 h 42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164575" h="4275672">
                <a:moveTo>
                  <a:pt x="853416" y="0"/>
                </a:moveTo>
                <a:lnTo>
                  <a:pt x="888368" y="1902"/>
                </a:lnTo>
                <a:lnTo>
                  <a:pt x="910367" y="407"/>
                </a:lnTo>
                <a:lnTo>
                  <a:pt x="944380" y="4949"/>
                </a:lnTo>
                <a:lnTo>
                  <a:pt x="1026072" y="9397"/>
                </a:lnTo>
                <a:lnTo>
                  <a:pt x="1076944" y="22652"/>
                </a:lnTo>
                <a:lnTo>
                  <a:pt x="1081757" y="23294"/>
                </a:lnTo>
                <a:lnTo>
                  <a:pt x="1089315" y="25874"/>
                </a:lnTo>
                <a:lnTo>
                  <a:pt x="1198514" y="54327"/>
                </a:lnTo>
                <a:lnTo>
                  <a:pt x="3591550" y="942412"/>
                </a:lnTo>
                <a:lnTo>
                  <a:pt x="3653185" y="972628"/>
                </a:lnTo>
                <a:lnTo>
                  <a:pt x="3687984" y="986594"/>
                </a:lnTo>
                <a:lnTo>
                  <a:pt x="3707078" y="999051"/>
                </a:lnTo>
                <a:lnTo>
                  <a:pt x="3751556" y="1020856"/>
                </a:lnTo>
                <a:lnTo>
                  <a:pt x="3812623" y="1067894"/>
                </a:lnTo>
                <a:lnTo>
                  <a:pt x="3832809" y="1081062"/>
                </a:lnTo>
                <a:lnTo>
                  <a:pt x="3843834" y="1091935"/>
                </a:lnTo>
                <a:lnTo>
                  <a:pt x="3888539" y="1126371"/>
                </a:lnTo>
                <a:lnTo>
                  <a:pt x="3949605" y="1196254"/>
                </a:lnTo>
                <a:lnTo>
                  <a:pt x="3959684" y="1206193"/>
                </a:lnTo>
                <a:lnTo>
                  <a:pt x="3964306" y="1213078"/>
                </a:lnTo>
                <a:lnTo>
                  <a:pt x="4000422" y="1254409"/>
                </a:lnTo>
                <a:lnTo>
                  <a:pt x="4053396" y="1345742"/>
                </a:lnTo>
                <a:lnTo>
                  <a:pt x="4059028" y="1354130"/>
                </a:lnTo>
                <a:lnTo>
                  <a:pt x="4060911" y="1358701"/>
                </a:lnTo>
                <a:lnTo>
                  <a:pt x="4085110" y="1400421"/>
                </a:lnTo>
                <a:lnTo>
                  <a:pt x="4122865" y="1509053"/>
                </a:lnTo>
                <a:lnTo>
                  <a:pt x="4124905" y="1514000"/>
                </a:lnTo>
                <a:lnTo>
                  <a:pt x="4125323" y="1516121"/>
                </a:lnTo>
                <a:lnTo>
                  <a:pt x="4140524" y="1559863"/>
                </a:lnTo>
                <a:cubicBezTo>
                  <a:pt x="4153885" y="1614745"/>
                  <a:pt x="4162017" y="1671105"/>
                  <a:pt x="4164575" y="1728187"/>
                </a:cubicBezTo>
                <a:lnTo>
                  <a:pt x="4158107" y="1847020"/>
                </a:lnTo>
                <a:lnTo>
                  <a:pt x="4158113" y="1849620"/>
                </a:lnTo>
                <a:lnTo>
                  <a:pt x="4157908" y="1850692"/>
                </a:lnTo>
                <a:lnTo>
                  <a:pt x="4155178" y="1900843"/>
                </a:lnTo>
                <a:lnTo>
                  <a:pt x="4129297" y="2000169"/>
                </a:lnTo>
                <a:lnTo>
                  <a:pt x="4126383" y="2015409"/>
                </a:lnTo>
                <a:lnTo>
                  <a:pt x="4123377" y="2022894"/>
                </a:lnTo>
                <a:lnTo>
                  <a:pt x="4110247" y="2073284"/>
                </a:lnTo>
                <a:lnTo>
                  <a:pt x="4071126" y="2153081"/>
                </a:lnTo>
                <a:lnTo>
                  <a:pt x="4063050" y="2173206"/>
                </a:lnTo>
                <a:lnTo>
                  <a:pt x="4055846" y="2184249"/>
                </a:lnTo>
                <a:lnTo>
                  <a:pt x="4031804" y="2233287"/>
                </a:lnTo>
                <a:lnTo>
                  <a:pt x="3979940" y="2300622"/>
                </a:lnTo>
                <a:lnTo>
                  <a:pt x="3968584" y="2318032"/>
                </a:lnTo>
                <a:lnTo>
                  <a:pt x="3959205" y="2327542"/>
                </a:lnTo>
                <a:lnTo>
                  <a:pt x="3926290" y="2370274"/>
                </a:lnTo>
                <a:lnTo>
                  <a:pt x="3859492" y="2428640"/>
                </a:lnTo>
                <a:lnTo>
                  <a:pt x="3843450" y="2444905"/>
                </a:lnTo>
                <a:lnTo>
                  <a:pt x="1877828" y="4073293"/>
                </a:lnTo>
                <a:cubicBezTo>
                  <a:pt x="1831059" y="4112038"/>
                  <a:pt x="1781470" y="4145129"/>
                  <a:pt x="1729891" y="4172639"/>
                </a:cubicBezTo>
                <a:lnTo>
                  <a:pt x="1637177" y="4210843"/>
                </a:lnTo>
                <a:lnTo>
                  <a:pt x="1626423" y="4216295"/>
                </a:lnTo>
                <a:lnTo>
                  <a:pt x="1618951" y="4218352"/>
                </a:lnTo>
                <a:lnTo>
                  <a:pt x="1570022" y="4238515"/>
                </a:lnTo>
                <a:lnTo>
                  <a:pt x="1484629" y="4255341"/>
                </a:lnTo>
                <a:lnTo>
                  <a:pt x="1454619" y="4263605"/>
                </a:lnTo>
                <a:lnTo>
                  <a:pt x="1436420" y="4264841"/>
                </a:lnTo>
                <a:lnTo>
                  <a:pt x="1403197" y="4271387"/>
                </a:lnTo>
                <a:lnTo>
                  <a:pt x="1338055" y="4271516"/>
                </a:lnTo>
                <a:lnTo>
                  <a:pt x="1276828" y="4275672"/>
                </a:lnTo>
                <a:lnTo>
                  <a:pt x="1247063" y="4271699"/>
                </a:lnTo>
                <a:lnTo>
                  <a:pt x="1234400" y="4271723"/>
                </a:lnTo>
                <a:lnTo>
                  <a:pt x="1204743" y="4266048"/>
                </a:lnTo>
                <a:lnTo>
                  <a:pt x="1105437" y="4252788"/>
                </a:lnTo>
                <a:cubicBezTo>
                  <a:pt x="771777" y="4173992"/>
                  <a:pt x="500995" y="3902849"/>
                  <a:pt x="439977" y="3543588"/>
                </a:cubicBezTo>
                <a:lnTo>
                  <a:pt x="12562" y="1027116"/>
                </a:lnTo>
                <a:cubicBezTo>
                  <a:pt x="-38287" y="727735"/>
                  <a:pt x="68567" y="438016"/>
                  <a:pt x="272804" y="242966"/>
                </a:cubicBezTo>
                <a:cubicBezTo>
                  <a:pt x="364712" y="155194"/>
                  <a:pt x="476339" y="86591"/>
                  <a:pt x="602190" y="44903"/>
                </a:cubicBezTo>
                <a:lnTo>
                  <a:pt x="682714" y="24877"/>
                </a:lnTo>
                <a:lnTo>
                  <a:pt x="685094" y="24050"/>
                </a:lnTo>
                <a:lnTo>
                  <a:pt x="687316" y="23732"/>
                </a:lnTo>
                <a:lnTo>
                  <a:pt x="732577" y="12475"/>
                </a:lnTo>
                <a:lnTo>
                  <a:pt x="796427" y="8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Номер слайда 16">
            <a:extLst>
              <a:ext uri="{FF2B5EF4-FFF2-40B4-BE49-F238E27FC236}">
                <a16:creationId xmlns:a16="http://schemas.microsoft.com/office/drawing/2014/main" id="{38CB7A4E-1A77-9F45-BBA9-0AD25EE6D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8B2D3A0C-C703-904B-907C-8672FC00BD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2095" y="2551062"/>
            <a:ext cx="4689882" cy="17558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21">
            <a:extLst>
              <a:ext uri="{FF2B5EF4-FFF2-40B4-BE49-F238E27FC236}">
                <a16:creationId xmlns:a16="http://schemas.microsoft.com/office/drawing/2014/main" id="{8A9598BB-38A0-6D42-8637-C2060CADF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2095" y="1040328"/>
            <a:ext cx="46898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4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BFAF1C5B-53FF-514F-A050-F70C2A74D6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593017" cy="6858000"/>
          </a:xfrm>
          <a:custGeom>
            <a:avLst/>
            <a:gdLst>
              <a:gd name="connsiteX0" fmla="*/ 0 w 4593017"/>
              <a:gd name="connsiteY0" fmla="*/ 0 h 6858000"/>
              <a:gd name="connsiteX1" fmla="*/ 1711037 w 4593017"/>
              <a:gd name="connsiteY1" fmla="*/ 0 h 6858000"/>
              <a:gd name="connsiteX2" fmla="*/ 4206217 w 4593017"/>
              <a:gd name="connsiteY2" fmla="*/ 2495180 h 6858000"/>
              <a:gd name="connsiteX3" fmla="*/ 4206217 w 4593017"/>
              <a:gd name="connsiteY3" fmla="*/ 4362820 h 6858000"/>
              <a:gd name="connsiteX4" fmla="*/ 1711037 w 4593017"/>
              <a:gd name="connsiteY4" fmla="*/ 6858000 h 6858000"/>
              <a:gd name="connsiteX5" fmla="*/ 0 w 459301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3017" h="6858000">
                <a:moveTo>
                  <a:pt x="0" y="0"/>
                </a:moveTo>
                <a:lnTo>
                  <a:pt x="1711037" y="0"/>
                </a:lnTo>
                <a:lnTo>
                  <a:pt x="4206217" y="2495180"/>
                </a:lnTo>
                <a:cubicBezTo>
                  <a:pt x="4721951" y="3010915"/>
                  <a:pt x="4721951" y="3847085"/>
                  <a:pt x="4206217" y="4362820"/>
                </a:cubicBezTo>
                <a:lnTo>
                  <a:pt x="171103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0" name="Текст 18">
            <a:extLst>
              <a:ext uri="{FF2B5EF4-FFF2-40B4-BE49-F238E27FC236}">
                <a16:creationId xmlns:a16="http://schemas.microsoft.com/office/drawing/2014/main" id="{CFD37DE6-7C07-7642-A6B8-22FA6E780C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1474" y="3223684"/>
            <a:ext cx="4835982" cy="248920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Заголовок 21">
            <a:extLst>
              <a:ext uri="{FF2B5EF4-FFF2-40B4-BE49-F238E27FC236}">
                <a16:creationId xmlns:a16="http://schemas.microsoft.com/office/drawing/2014/main" id="{14CDB0CB-F819-A54D-929D-5FD17D969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1474" y="145360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  <p:sp>
        <p:nvSpPr>
          <p:cNvPr id="12" name="Номер слайда 16">
            <a:extLst>
              <a:ext uri="{FF2B5EF4-FFF2-40B4-BE49-F238E27FC236}">
                <a16:creationId xmlns:a16="http://schemas.microsoft.com/office/drawing/2014/main" id="{D2766DF3-4539-2343-BFB5-C74A86F75A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4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03F8FF1-08E8-DC45-B301-B655340C71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42742" y="3619891"/>
            <a:ext cx="3528603" cy="3528602"/>
          </a:xfrm>
          <a:custGeom>
            <a:avLst/>
            <a:gdLst>
              <a:gd name="connsiteX0" fmla="*/ 1764302 w 3528603"/>
              <a:gd name="connsiteY0" fmla="*/ 0 h 3528602"/>
              <a:gd name="connsiteX1" fmla="*/ 2090175 w 3528603"/>
              <a:gd name="connsiteY1" fmla="*/ 134981 h 3528602"/>
              <a:gd name="connsiteX2" fmla="*/ 3393623 w 3528603"/>
              <a:gd name="connsiteY2" fmla="*/ 1438429 h 3528602"/>
              <a:gd name="connsiteX3" fmla="*/ 3393623 w 3528603"/>
              <a:gd name="connsiteY3" fmla="*/ 2090174 h 3528602"/>
              <a:gd name="connsiteX4" fmla="*/ 2090175 w 3528603"/>
              <a:gd name="connsiteY4" fmla="*/ 3393622 h 3528602"/>
              <a:gd name="connsiteX5" fmla="*/ 1438430 w 3528603"/>
              <a:gd name="connsiteY5" fmla="*/ 3393622 h 3528602"/>
              <a:gd name="connsiteX6" fmla="*/ 134982 w 3528603"/>
              <a:gd name="connsiteY6" fmla="*/ 2090174 h 3528602"/>
              <a:gd name="connsiteX7" fmla="*/ 134982 w 3528603"/>
              <a:gd name="connsiteY7" fmla="*/ 1438429 h 3528602"/>
              <a:gd name="connsiteX8" fmla="*/ 1438430 w 3528603"/>
              <a:gd name="connsiteY8" fmla="*/ 134981 h 3528602"/>
              <a:gd name="connsiteX9" fmla="*/ 1764302 w 3528603"/>
              <a:gd name="connsiteY9" fmla="*/ 0 h 352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8603" h="3528602">
                <a:moveTo>
                  <a:pt x="1764302" y="0"/>
                </a:moveTo>
                <a:cubicBezTo>
                  <a:pt x="1882245" y="0"/>
                  <a:pt x="2000187" y="44994"/>
                  <a:pt x="2090175" y="134981"/>
                </a:cubicBezTo>
                <a:lnTo>
                  <a:pt x="3393623" y="1438429"/>
                </a:lnTo>
                <a:cubicBezTo>
                  <a:pt x="3573597" y="1618403"/>
                  <a:pt x="3573597" y="1910199"/>
                  <a:pt x="3393623" y="2090174"/>
                </a:cubicBezTo>
                <a:lnTo>
                  <a:pt x="2090175" y="3393622"/>
                </a:lnTo>
                <a:cubicBezTo>
                  <a:pt x="1910200" y="3573596"/>
                  <a:pt x="1618404" y="3573596"/>
                  <a:pt x="1438430" y="3393622"/>
                </a:cubicBezTo>
                <a:lnTo>
                  <a:pt x="134982" y="2090174"/>
                </a:lnTo>
                <a:cubicBezTo>
                  <a:pt x="-44993" y="1910199"/>
                  <a:pt x="-44993" y="1618403"/>
                  <a:pt x="134982" y="1438429"/>
                </a:cubicBezTo>
                <a:lnTo>
                  <a:pt x="1438430" y="134981"/>
                </a:lnTo>
                <a:cubicBezTo>
                  <a:pt x="1528417" y="44994"/>
                  <a:pt x="1646360" y="0"/>
                  <a:pt x="17643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84DC51EC-9C07-6945-A3D9-A7A5A423D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2742" y="-290496"/>
            <a:ext cx="3528603" cy="3528602"/>
          </a:xfrm>
          <a:custGeom>
            <a:avLst/>
            <a:gdLst>
              <a:gd name="connsiteX0" fmla="*/ 1764302 w 3528603"/>
              <a:gd name="connsiteY0" fmla="*/ 0 h 3528602"/>
              <a:gd name="connsiteX1" fmla="*/ 2090175 w 3528603"/>
              <a:gd name="connsiteY1" fmla="*/ 134981 h 3528602"/>
              <a:gd name="connsiteX2" fmla="*/ 3393623 w 3528603"/>
              <a:gd name="connsiteY2" fmla="*/ 1438429 h 3528602"/>
              <a:gd name="connsiteX3" fmla="*/ 3393623 w 3528603"/>
              <a:gd name="connsiteY3" fmla="*/ 2090173 h 3528602"/>
              <a:gd name="connsiteX4" fmla="*/ 2090175 w 3528603"/>
              <a:gd name="connsiteY4" fmla="*/ 3393622 h 3528602"/>
              <a:gd name="connsiteX5" fmla="*/ 1438430 w 3528603"/>
              <a:gd name="connsiteY5" fmla="*/ 3393622 h 3528602"/>
              <a:gd name="connsiteX6" fmla="*/ 134982 w 3528603"/>
              <a:gd name="connsiteY6" fmla="*/ 2090173 h 3528602"/>
              <a:gd name="connsiteX7" fmla="*/ 134982 w 3528603"/>
              <a:gd name="connsiteY7" fmla="*/ 1438429 h 3528602"/>
              <a:gd name="connsiteX8" fmla="*/ 1438430 w 3528603"/>
              <a:gd name="connsiteY8" fmla="*/ 134981 h 3528602"/>
              <a:gd name="connsiteX9" fmla="*/ 1764302 w 3528603"/>
              <a:gd name="connsiteY9" fmla="*/ 0 h 352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8603" h="3528602">
                <a:moveTo>
                  <a:pt x="1764302" y="0"/>
                </a:moveTo>
                <a:cubicBezTo>
                  <a:pt x="1882245" y="0"/>
                  <a:pt x="2000187" y="44994"/>
                  <a:pt x="2090175" y="134981"/>
                </a:cubicBezTo>
                <a:lnTo>
                  <a:pt x="3393623" y="1438429"/>
                </a:lnTo>
                <a:cubicBezTo>
                  <a:pt x="3573597" y="1618403"/>
                  <a:pt x="3573597" y="1910199"/>
                  <a:pt x="3393623" y="2090173"/>
                </a:cubicBezTo>
                <a:lnTo>
                  <a:pt x="2090175" y="3393622"/>
                </a:lnTo>
                <a:cubicBezTo>
                  <a:pt x="1910200" y="3573596"/>
                  <a:pt x="1618404" y="3573596"/>
                  <a:pt x="1438430" y="3393622"/>
                </a:cubicBezTo>
                <a:lnTo>
                  <a:pt x="134982" y="2090173"/>
                </a:lnTo>
                <a:cubicBezTo>
                  <a:pt x="-44993" y="1910199"/>
                  <a:pt x="-44993" y="1618403"/>
                  <a:pt x="134982" y="1438429"/>
                </a:cubicBezTo>
                <a:lnTo>
                  <a:pt x="1438430" y="134981"/>
                </a:lnTo>
                <a:cubicBezTo>
                  <a:pt x="1528417" y="44994"/>
                  <a:pt x="1646360" y="0"/>
                  <a:pt x="17643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0D3ECA9E-C976-F548-BA80-EC752B76CE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81633" y="1273445"/>
            <a:ext cx="2743200" cy="5021451"/>
          </a:xfrm>
          <a:custGeom>
            <a:avLst/>
            <a:gdLst>
              <a:gd name="connsiteX0" fmla="*/ 302218 w 2743200"/>
              <a:gd name="connsiteY0" fmla="*/ 0 h 5021451"/>
              <a:gd name="connsiteX1" fmla="*/ 2440982 w 2743200"/>
              <a:gd name="connsiteY1" fmla="*/ 0 h 5021451"/>
              <a:gd name="connsiteX2" fmla="*/ 2743200 w 2743200"/>
              <a:gd name="connsiteY2" fmla="*/ 302218 h 5021451"/>
              <a:gd name="connsiteX3" fmla="*/ 2743200 w 2743200"/>
              <a:gd name="connsiteY3" fmla="*/ 4719233 h 5021451"/>
              <a:gd name="connsiteX4" fmla="*/ 2440982 w 2743200"/>
              <a:gd name="connsiteY4" fmla="*/ 5021451 h 5021451"/>
              <a:gd name="connsiteX5" fmla="*/ 302218 w 2743200"/>
              <a:gd name="connsiteY5" fmla="*/ 5021451 h 5021451"/>
              <a:gd name="connsiteX6" fmla="*/ 0 w 2743200"/>
              <a:gd name="connsiteY6" fmla="*/ 4719233 h 5021451"/>
              <a:gd name="connsiteX7" fmla="*/ 0 w 2743200"/>
              <a:gd name="connsiteY7" fmla="*/ 302218 h 5021451"/>
              <a:gd name="connsiteX8" fmla="*/ 302218 w 2743200"/>
              <a:gd name="connsiteY8" fmla="*/ 0 h 502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5021451">
                <a:moveTo>
                  <a:pt x="302218" y="0"/>
                </a:moveTo>
                <a:lnTo>
                  <a:pt x="2440982" y="0"/>
                </a:lnTo>
                <a:cubicBezTo>
                  <a:pt x="2607892" y="0"/>
                  <a:pt x="2743200" y="135308"/>
                  <a:pt x="2743200" y="302218"/>
                </a:cubicBezTo>
                <a:lnTo>
                  <a:pt x="2743200" y="4719233"/>
                </a:lnTo>
                <a:cubicBezTo>
                  <a:pt x="2743200" y="4886143"/>
                  <a:pt x="2607892" y="5021451"/>
                  <a:pt x="2440982" y="5021451"/>
                </a:cubicBezTo>
                <a:lnTo>
                  <a:pt x="302218" y="5021451"/>
                </a:lnTo>
                <a:cubicBezTo>
                  <a:pt x="135308" y="5021451"/>
                  <a:pt x="0" y="4886143"/>
                  <a:pt x="0" y="4719233"/>
                </a:cubicBezTo>
                <a:lnTo>
                  <a:pt x="0" y="302218"/>
                </a:lnTo>
                <a:cubicBezTo>
                  <a:pt x="0" y="135308"/>
                  <a:pt x="135308" y="0"/>
                  <a:pt x="302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62990864-2AE1-3F42-A8A7-FFEA77F2EB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1051" y="501113"/>
            <a:ext cx="2743200" cy="5021451"/>
          </a:xfrm>
          <a:custGeom>
            <a:avLst/>
            <a:gdLst>
              <a:gd name="connsiteX0" fmla="*/ 302218 w 2743200"/>
              <a:gd name="connsiteY0" fmla="*/ 0 h 5021451"/>
              <a:gd name="connsiteX1" fmla="*/ 2440982 w 2743200"/>
              <a:gd name="connsiteY1" fmla="*/ 0 h 5021451"/>
              <a:gd name="connsiteX2" fmla="*/ 2743200 w 2743200"/>
              <a:gd name="connsiteY2" fmla="*/ 302218 h 5021451"/>
              <a:gd name="connsiteX3" fmla="*/ 2743200 w 2743200"/>
              <a:gd name="connsiteY3" fmla="*/ 4719233 h 5021451"/>
              <a:gd name="connsiteX4" fmla="*/ 2440982 w 2743200"/>
              <a:gd name="connsiteY4" fmla="*/ 5021451 h 5021451"/>
              <a:gd name="connsiteX5" fmla="*/ 302218 w 2743200"/>
              <a:gd name="connsiteY5" fmla="*/ 5021451 h 5021451"/>
              <a:gd name="connsiteX6" fmla="*/ 0 w 2743200"/>
              <a:gd name="connsiteY6" fmla="*/ 4719233 h 5021451"/>
              <a:gd name="connsiteX7" fmla="*/ 0 w 2743200"/>
              <a:gd name="connsiteY7" fmla="*/ 302218 h 5021451"/>
              <a:gd name="connsiteX8" fmla="*/ 302218 w 2743200"/>
              <a:gd name="connsiteY8" fmla="*/ 0 h 502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200" h="5021451">
                <a:moveTo>
                  <a:pt x="302218" y="0"/>
                </a:moveTo>
                <a:lnTo>
                  <a:pt x="2440982" y="0"/>
                </a:lnTo>
                <a:cubicBezTo>
                  <a:pt x="2607892" y="0"/>
                  <a:pt x="2743200" y="135308"/>
                  <a:pt x="2743200" y="302218"/>
                </a:cubicBezTo>
                <a:lnTo>
                  <a:pt x="2743200" y="4719233"/>
                </a:lnTo>
                <a:cubicBezTo>
                  <a:pt x="2743200" y="4886143"/>
                  <a:pt x="2607892" y="5021451"/>
                  <a:pt x="2440982" y="5021451"/>
                </a:cubicBezTo>
                <a:lnTo>
                  <a:pt x="302218" y="5021451"/>
                </a:lnTo>
                <a:cubicBezTo>
                  <a:pt x="135308" y="5021451"/>
                  <a:pt x="0" y="4886143"/>
                  <a:pt x="0" y="4719233"/>
                </a:cubicBezTo>
                <a:lnTo>
                  <a:pt x="0" y="302218"/>
                </a:lnTo>
                <a:cubicBezTo>
                  <a:pt x="0" y="135308"/>
                  <a:pt x="135308" y="0"/>
                  <a:pt x="302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9" name="Номер слайда 16">
            <a:extLst>
              <a:ext uri="{FF2B5EF4-FFF2-40B4-BE49-F238E27FC236}">
                <a16:creationId xmlns:a16="http://schemas.microsoft.com/office/drawing/2014/main" id="{B223CE6F-86D1-FB46-81F2-2EC4C9592E20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07BCF686-B2D3-8947-9184-11E2188B1F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5841" y="3254640"/>
            <a:ext cx="2926598" cy="2693257"/>
          </a:xfrm>
          <a:custGeom>
            <a:avLst/>
            <a:gdLst>
              <a:gd name="connsiteX0" fmla="*/ 1419145 w 2926598"/>
              <a:gd name="connsiteY0" fmla="*/ 1485 h 2693257"/>
              <a:gd name="connsiteX1" fmla="*/ 1676569 w 2926598"/>
              <a:gd name="connsiteY1" fmla="*/ 40511 h 2693257"/>
              <a:gd name="connsiteX2" fmla="*/ 1727231 w 2926598"/>
              <a:gd name="connsiteY2" fmla="*/ 64863 h 2693257"/>
              <a:gd name="connsiteX3" fmla="*/ 1728829 w 2926598"/>
              <a:gd name="connsiteY3" fmla="*/ 65461 h 2693257"/>
              <a:gd name="connsiteX4" fmla="*/ 1730126 w 2926598"/>
              <a:gd name="connsiteY4" fmla="*/ 66255 h 2693257"/>
              <a:gd name="connsiteX5" fmla="*/ 1758601 w 2926598"/>
              <a:gd name="connsiteY5" fmla="*/ 79943 h 2693257"/>
              <a:gd name="connsiteX6" fmla="*/ 1793783 w 2926598"/>
              <a:gd name="connsiteY6" fmla="*/ 105276 h 2693257"/>
              <a:gd name="connsiteX7" fmla="*/ 1827030 w 2926598"/>
              <a:gd name="connsiteY7" fmla="*/ 125657 h 2693257"/>
              <a:gd name="connsiteX8" fmla="*/ 1844441 w 2926598"/>
              <a:gd name="connsiteY8" fmla="*/ 141755 h 2693257"/>
              <a:gd name="connsiteX9" fmla="*/ 1856563 w 2926598"/>
              <a:gd name="connsiteY9" fmla="*/ 150482 h 2693257"/>
              <a:gd name="connsiteX10" fmla="*/ 1872344 w 2926598"/>
              <a:gd name="connsiteY10" fmla="*/ 167550 h 2693257"/>
              <a:gd name="connsiteX11" fmla="*/ 1913037 w 2926598"/>
              <a:gd name="connsiteY11" fmla="*/ 205175 h 2693257"/>
              <a:gd name="connsiteX12" fmla="*/ 1933847 w 2926598"/>
              <a:gd name="connsiteY12" fmla="*/ 234075 h 2693257"/>
              <a:gd name="connsiteX13" fmla="*/ 1936081 w 2926598"/>
              <a:gd name="connsiteY13" fmla="*/ 236489 h 2693257"/>
              <a:gd name="connsiteX14" fmla="*/ 1938908 w 2926598"/>
              <a:gd name="connsiteY14" fmla="*/ 241102 h 2693257"/>
              <a:gd name="connsiteX15" fmla="*/ 1983577 w 2926598"/>
              <a:gd name="connsiteY15" fmla="*/ 303136 h 2693257"/>
              <a:gd name="connsiteX16" fmla="*/ 2848138 w 2926598"/>
              <a:gd name="connsiteY16" fmla="*/ 1800600 h 2693257"/>
              <a:gd name="connsiteX17" fmla="*/ 2867232 w 2926598"/>
              <a:gd name="connsiteY17" fmla="*/ 1842999 h 2693257"/>
              <a:gd name="connsiteX18" fmla="*/ 2879350 w 2926598"/>
              <a:gd name="connsiteY18" fmla="*/ 1865323 h 2693257"/>
              <a:gd name="connsiteX19" fmla="*/ 2883928 w 2926598"/>
              <a:gd name="connsiteY19" fmla="*/ 1880074 h 2693257"/>
              <a:gd name="connsiteX20" fmla="*/ 2897707 w 2926598"/>
              <a:gd name="connsiteY20" fmla="*/ 1910670 h 2693257"/>
              <a:gd name="connsiteX21" fmla="*/ 2909235 w 2926598"/>
              <a:gd name="connsiteY21" fmla="*/ 1961599 h 2693257"/>
              <a:gd name="connsiteX22" fmla="*/ 2914075 w 2926598"/>
              <a:gd name="connsiteY22" fmla="*/ 1977192 h 2693257"/>
              <a:gd name="connsiteX23" fmla="*/ 2915127 w 2926598"/>
              <a:gd name="connsiteY23" fmla="*/ 1987629 h 2693257"/>
              <a:gd name="connsiteX24" fmla="*/ 2923566 w 2926598"/>
              <a:gd name="connsiteY24" fmla="*/ 2024913 h 2693257"/>
              <a:gd name="connsiteX25" fmla="*/ 2925221 w 2926598"/>
              <a:gd name="connsiteY25" fmla="*/ 2087758 h 2693257"/>
              <a:gd name="connsiteX26" fmla="*/ 2926184 w 2926598"/>
              <a:gd name="connsiteY26" fmla="*/ 2097299 h 2693257"/>
              <a:gd name="connsiteX27" fmla="*/ 2925619 w 2926598"/>
              <a:gd name="connsiteY27" fmla="*/ 2102888 h 2693257"/>
              <a:gd name="connsiteX28" fmla="*/ 2926598 w 2926598"/>
              <a:gd name="connsiteY28" fmla="*/ 2140057 h 2693257"/>
              <a:gd name="connsiteX29" fmla="*/ 2914762 w 2926598"/>
              <a:gd name="connsiteY29" fmla="*/ 2210595 h 2693257"/>
              <a:gd name="connsiteX30" fmla="*/ 2914075 w 2926598"/>
              <a:gd name="connsiteY30" fmla="*/ 2217405 h 2693257"/>
              <a:gd name="connsiteX31" fmla="*/ 2913082 w 2926598"/>
              <a:gd name="connsiteY31" fmla="*/ 2220603 h 2693257"/>
              <a:gd name="connsiteX32" fmla="*/ 2907675 w 2926598"/>
              <a:gd name="connsiteY32" fmla="*/ 2252825 h 2693257"/>
              <a:gd name="connsiteX33" fmla="*/ 2880424 w 2926598"/>
              <a:gd name="connsiteY33" fmla="*/ 2325811 h 2693257"/>
              <a:gd name="connsiteX34" fmla="*/ 2879350 w 2926598"/>
              <a:gd name="connsiteY34" fmla="*/ 2329273 h 2693257"/>
              <a:gd name="connsiteX35" fmla="*/ 2878652 w 2926598"/>
              <a:gd name="connsiteY35" fmla="*/ 2330560 h 2693257"/>
              <a:gd name="connsiteX36" fmla="*/ 2867678 w 2926598"/>
              <a:gd name="connsiteY36" fmla="*/ 2359948 h 2693257"/>
              <a:gd name="connsiteX37" fmla="*/ 2807481 w 2926598"/>
              <a:gd name="connsiteY37" fmla="*/ 2458150 h 2693257"/>
              <a:gd name="connsiteX38" fmla="*/ 2752751 w 2926598"/>
              <a:gd name="connsiteY38" fmla="*/ 2517345 h 2693257"/>
              <a:gd name="connsiteX39" fmla="*/ 2751631 w 2926598"/>
              <a:gd name="connsiteY39" fmla="*/ 2518705 h 2693257"/>
              <a:gd name="connsiteX40" fmla="*/ 2751061 w 2926598"/>
              <a:gd name="connsiteY40" fmla="*/ 2519175 h 2693257"/>
              <a:gd name="connsiteX41" fmla="*/ 2727963 w 2926598"/>
              <a:gd name="connsiteY41" fmla="*/ 2544157 h 2693257"/>
              <a:gd name="connsiteX42" fmla="*/ 2671537 w 2926598"/>
              <a:gd name="connsiteY42" fmla="*/ 2584787 h 2693257"/>
              <a:gd name="connsiteX43" fmla="*/ 2663431 w 2926598"/>
              <a:gd name="connsiteY43" fmla="*/ 2591478 h 2693257"/>
              <a:gd name="connsiteX44" fmla="*/ 2658628 w 2926598"/>
              <a:gd name="connsiteY44" fmla="*/ 2594084 h 2693257"/>
              <a:gd name="connsiteX45" fmla="*/ 2630002 w 2926598"/>
              <a:gd name="connsiteY45" fmla="*/ 2614696 h 2693257"/>
              <a:gd name="connsiteX46" fmla="*/ 2575109 w 2926598"/>
              <a:gd name="connsiteY46" fmla="*/ 2639416 h 2693257"/>
              <a:gd name="connsiteX47" fmla="*/ 2562198 w 2926598"/>
              <a:gd name="connsiteY47" fmla="*/ 2646425 h 2693257"/>
              <a:gd name="connsiteX48" fmla="*/ 2553668 w 2926598"/>
              <a:gd name="connsiteY48" fmla="*/ 2649072 h 2693257"/>
              <a:gd name="connsiteX49" fmla="*/ 2519933 w 2926598"/>
              <a:gd name="connsiteY49" fmla="*/ 2664263 h 2693257"/>
              <a:gd name="connsiteX50" fmla="*/ 2463779 w 2926598"/>
              <a:gd name="connsiteY50" fmla="*/ 2676976 h 2693257"/>
              <a:gd name="connsiteX51" fmla="*/ 2450330 w 2926598"/>
              <a:gd name="connsiteY51" fmla="*/ 2681150 h 2693257"/>
              <a:gd name="connsiteX52" fmla="*/ 2441327 w 2926598"/>
              <a:gd name="connsiteY52" fmla="*/ 2682058 h 2693257"/>
              <a:gd name="connsiteX53" fmla="*/ 2405689 w 2926598"/>
              <a:gd name="connsiteY53" fmla="*/ 2690125 h 2693257"/>
              <a:gd name="connsiteX54" fmla="*/ 2345620 w 2926598"/>
              <a:gd name="connsiteY54" fmla="*/ 2691705 h 2693257"/>
              <a:gd name="connsiteX55" fmla="*/ 2330223 w 2926598"/>
              <a:gd name="connsiteY55" fmla="*/ 2693257 h 2693257"/>
              <a:gd name="connsiteX56" fmla="*/ 601099 w 2926598"/>
              <a:gd name="connsiteY56" fmla="*/ 2693257 h 2693257"/>
              <a:gd name="connsiteX57" fmla="*/ 480992 w 2926598"/>
              <a:gd name="connsiteY57" fmla="*/ 2681149 h 2693257"/>
              <a:gd name="connsiteX58" fmla="*/ 416116 w 2926598"/>
              <a:gd name="connsiteY58" fmla="*/ 2661011 h 2693257"/>
              <a:gd name="connsiteX59" fmla="*/ 408150 w 2926598"/>
              <a:gd name="connsiteY59" fmla="*/ 2659208 h 2693257"/>
              <a:gd name="connsiteX60" fmla="*/ 403364 w 2926598"/>
              <a:gd name="connsiteY60" fmla="*/ 2657052 h 2693257"/>
              <a:gd name="connsiteX61" fmla="*/ 369125 w 2926598"/>
              <a:gd name="connsiteY61" fmla="*/ 2646425 h 2693257"/>
              <a:gd name="connsiteX62" fmla="*/ 317307 w 2926598"/>
              <a:gd name="connsiteY62" fmla="*/ 2618299 h 2693257"/>
              <a:gd name="connsiteX63" fmla="*/ 298081 w 2926598"/>
              <a:gd name="connsiteY63" fmla="*/ 2609640 h 2693257"/>
              <a:gd name="connsiteX64" fmla="*/ 288053 w 2926598"/>
              <a:gd name="connsiteY64" fmla="*/ 2602420 h 2693257"/>
              <a:gd name="connsiteX65" fmla="*/ 267893 w 2926598"/>
              <a:gd name="connsiteY65" fmla="*/ 2591478 h 2693257"/>
              <a:gd name="connsiteX66" fmla="*/ 233854 w 2926598"/>
              <a:gd name="connsiteY66" fmla="*/ 2563393 h 2693257"/>
              <a:gd name="connsiteX67" fmla="*/ 200119 w 2926598"/>
              <a:gd name="connsiteY67" fmla="*/ 2539100 h 2693257"/>
              <a:gd name="connsiteX68" fmla="*/ 186309 w 2926598"/>
              <a:gd name="connsiteY68" fmla="*/ 2524165 h 2693257"/>
              <a:gd name="connsiteX69" fmla="*/ 179692 w 2926598"/>
              <a:gd name="connsiteY69" fmla="*/ 2518705 h 2693257"/>
              <a:gd name="connsiteX70" fmla="*/ 166674 w 2926598"/>
              <a:gd name="connsiteY70" fmla="*/ 2502928 h 2693257"/>
              <a:gd name="connsiteX71" fmla="*/ 120600 w 2926598"/>
              <a:gd name="connsiteY71" fmla="*/ 2453094 h 2693257"/>
              <a:gd name="connsiteX72" fmla="*/ 79944 w 2926598"/>
              <a:gd name="connsiteY72" fmla="*/ 1795543 h 2693257"/>
              <a:gd name="connsiteX73" fmla="*/ 944505 w 2926598"/>
              <a:gd name="connsiteY73" fmla="*/ 298079 h 2693257"/>
              <a:gd name="connsiteX74" fmla="*/ 1419145 w 2926598"/>
              <a:gd name="connsiteY74" fmla="*/ 1485 h 26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926598" h="2693257">
                <a:moveTo>
                  <a:pt x="1419145" y="1485"/>
                </a:moveTo>
                <a:cubicBezTo>
                  <a:pt x="1505022" y="-4584"/>
                  <a:pt x="1592901" y="7870"/>
                  <a:pt x="1676569" y="40511"/>
                </a:cubicBezTo>
                <a:lnTo>
                  <a:pt x="1727231" y="64863"/>
                </a:lnTo>
                <a:lnTo>
                  <a:pt x="1728829" y="65461"/>
                </a:lnTo>
                <a:lnTo>
                  <a:pt x="1730126" y="66255"/>
                </a:lnTo>
                <a:lnTo>
                  <a:pt x="1758601" y="79943"/>
                </a:lnTo>
                <a:lnTo>
                  <a:pt x="1793783" y="105276"/>
                </a:lnTo>
                <a:lnTo>
                  <a:pt x="1827030" y="125657"/>
                </a:lnTo>
                <a:lnTo>
                  <a:pt x="1844441" y="141755"/>
                </a:lnTo>
                <a:lnTo>
                  <a:pt x="1856563" y="150482"/>
                </a:lnTo>
                <a:lnTo>
                  <a:pt x="1872344" y="167550"/>
                </a:lnTo>
                <a:lnTo>
                  <a:pt x="1913037" y="205175"/>
                </a:lnTo>
                <a:lnTo>
                  <a:pt x="1933847" y="234075"/>
                </a:lnTo>
                <a:lnTo>
                  <a:pt x="1936081" y="236489"/>
                </a:lnTo>
                <a:lnTo>
                  <a:pt x="1938908" y="241102"/>
                </a:lnTo>
                <a:lnTo>
                  <a:pt x="1983577" y="303136"/>
                </a:lnTo>
                <a:lnTo>
                  <a:pt x="2848138" y="1800600"/>
                </a:lnTo>
                <a:lnTo>
                  <a:pt x="2867232" y="1842999"/>
                </a:lnTo>
                <a:lnTo>
                  <a:pt x="2879350" y="1865323"/>
                </a:lnTo>
                <a:lnTo>
                  <a:pt x="2883928" y="1880074"/>
                </a:lnTo>
                <a:lnTo>
                  <a:pt x="2897707" y="1910670"/>
                </a:lnTo>
                <a:lnTo>
                  <a:pt x="2909235" y="1961599"/>
                </a:lnTo>
                <a:lnTo>
                  <a:pt x="2914075" y="1977192"/>
                </a:lnTo>
                <a:lnTo>
                  <a:pt x="2915127" y="1987629"/>
                </a:lnTo>
                <a:lnTo>
                  <a:pt x="2923566" y="2024913"/>
                </a:lnTo>
                <a:lnTo>
                  <a:pt x="2925221" y="2087758"/>
                </a:lnTo>
                <a:lnTo>
                  <a:pt x="2926184" y="2097299"/>
                </a:lnTo>
                <a:lnTo>
                  <a:pt x="2925619" y="2102888"/>
                </a:lnTo>
                <a:lnTo>
                  <a:pt x="2926598" y="2140057"/>
                </a:lnTo>
                <a:lnTo>
                  <a:pt x="2914762" y="2210595"/>
                </a:lnTo>
                <a:lnTo>
                  <a:pt x="2914075" y="2217405"/>
                </a:lnTo>
                <a:lnTo>
                  <a:pt x="2913082" y="2220603"/>
                </a:lnTo>
                <a:lnTo>
                  <a:pt x="2907675" y="2252825"/>
                </a:lnTo>
                <a:lnTo>
                  <a:pt x="2880424" y="2325811"/>
                </a:lnTo>
                <a:lnTo>
                  <a:pt x="2879350" y="2329273"/>
                </a:lnTo>
                <a:lnTo>
                  <a:pt x="2878652" y="2330560"/>
                </a:lnTo>
                <a:lnTo>
                  <a:pt x="2867678" y="2359948"/>
                </a:lnTo>
                <a:cubicBezTo>
                  <a:pt x="2850930" y="2394352"/>
                  <a:pt x="2830816" y="2427267"/>
                  <a:pt x="2807481" y="2458150"/>
                </a:cubicBezTo>
                <a:lnTo>
                  <a:pt x="2752751" y="2517345"/>
                </a:lnTo>
                <a:lnTo>
                  <a:pt x="2751631" y="2518705"/>
                </a:lnTo>
                <a:lnTo>
                  <a:pt x="2751061" y="2519175"/>
                </a:lnTo>
                <a:lnTo>
                  <a:pt x="2727963" y="2544157"/>
                </a:lnTo>
                <a:lnTo>
                  <a:pt x="2671537" y="2584787"/>
                </a:lnTo>
                <a:lnTo>
                  <a:pt x="2663431" y="2591478"/>
                </a:lnTo>
                <a:lnTo>
                  <a:pt x="2658628" y="2594084"/>
                </a:lnTo>
                <a:lnTo>
                  <a:pt x="2630002" y="2614696"/>
                </a:lnTo>
                <a:lnTo>
                  <a:pt x="2575109" y="2639416"/>
                </a:lnTo>
                <a:lnTo>
                  <a:pt x="2562198" y="2646425"/>
                </a:lnTo>
                <a:lnTo>
                  <a:pt x="2553668" y="2649072"/>
                </a:lnTo>
                <a:lnTo>
                  <a:pt x="2519933" y="2664263"/>
                </a:lnTo>
                <a:lnTo>
                  <a:pt x="2463779" y="2676976"/>
                </a:lnTo>
                <a:lnTo>
                  <a:pt x="2450330" y="2681150"/>
                </a:lnTo>
                <a:lnTo>
                  <a:pt x="2441327" y="2682058"/>
                </a:lnTo>
                <a:lnTo>
                  <a:pt x="2405689" y="2690125"/>
                </a:lnTo>
                <a:lnTo>
                  <a:pt x="2345620" y="2691705"/>
                </a:lnTo>
                <a:lnTo>
                  <a:pt x="2330223" y="2693257"/>
                </a:lnTo>
                <a:lnTo>
                  <a:pt x="601099" y="2693257"/>
                </a:lnTo>
                <a:cubicBezTo>
                  <a:pt x="559958" y="2693257"/>
                  <a:pt x="519788" y="2689089"/>
                  <a:pt x="480992" y="2681149"/>
                </a:cubicBezTo>
                <a:lnTo>
                  <a:pt x="416116" y="2661011"/>
                </a:lnTo>
                <a:lnTo>
                  <a:pt x="408150" y="2659208"/>
                </a:lnTo>
                <a:lnTo>
                  <a:pt x="403364" y="2657052"/>
                </a:lnTo>
                <a:lnTo>
                  <a:pt x="369125" y="2646425"/>
                </a:lnTo>
                <a:lnTo>
                  <a:pt x="317307" y="2618299"/>
                </a:lnTo>
                <a:lnTo>
                  <a:pt x="298081" y="2609640"/>
                </a:lnTo>
                <a:lnTo>
                  <a:pt x="288053" y="2602420"/>
                </a:lnTo>
                <a:lnTo>
                  <a:pt x="267893" y="2591478"/>
                </a:lnTo>
                <a:lnTo>
                  <a:pt x="233854" y="2563393"/>
                </a:lnTo>
                <a:lnTo>
                  <a:pt x="200119" y="2539100"/>
                </a:lnTo>
                <a:lnTo>
                  <a:pt x="186309" y="2524165"/>
                </a:lnTo>
                <a:lnTo>
                  <a:pt x="179692" y="2518705"/>
                </a:lnTo>
                <a:lnTo>
                  <a:pt x="166674" y="2502928"/>
                </a:lnTo>
                <a:lnTo>
                  <a:pt x="120600" y="2453094"/>
                </a:lnTo>
                <a:cubicBezTo>
                  <a:pt x="-19406" y="2267793"/>
                  <a:pt x="-43484" y="2009326"/>
                  <a:pt x="79944" y="1795543"/>
                </a:cubicBezTo>
                <a:lnTo>
                  <a:pt x="944505" y="298079"/>
                </a:lnTo>
                <a:cubicBezTo>
                  <a:pt x="1047361" y="119928"/>
                  <a:pt x="1228309" y="14971"/>
                  <a:pt x="1419145" y="1485"/>
                </a:cubicBez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22" name="Рисунок 21">
            <a:extLst>
              <a:ext uri="{FF2B5EF4-FFF2-40B4-BE49-F238E27FC236}">
                <a16:creationId xmlns:a16="http://schemas.microsoft.com/office/drawing/2014/main" id="{3A1054EF-C75F-E746-BDAE-10DA090784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5911" y="3254639"/>
            <a:ext cx="2926595" cy="2693256"/>
          </a:xfrm>
          <a:custGeom>
            <a:avLst/>
            <a:gdLst>
              <a:gd name="connsiteX0" fmla="*/ 596375 w 2926595"/>
              <a:gd name="connsiteY0" fmla="*/ 0 h 2693256"/>
              <a:gd name="connsiteX1" fmla="*/ 2325497 w 2926595"/>
              <a:gd name="connsiteY1" fmla="*/ 0 h 2693256"/>
              <a:gd name="connsiteX2" fmla="*/ 2445604 w 2926595"/>
              <a:gd name="connsiteY2" fmla="*/ 12108 h 2693256"/>
              <a:gd name="connsiteX3" fmla="*/ 2510480 w 2926595"/>
              <a:gd name="connsiteY3" fmla="*/ 32246 h 2693256"/>
              <a:gd name="connsiteX4" fmla="*/ 2518446 w 2926595"/>
              <a:gd name="connsiteY4" fmla="*/ 34050 h 2693256"/>
              <a:gd name="connsiteX5" fmla="*/ 2523233 w 2926595"/>
              <a:gd name="connsiteY5" fmla="*/ 36205 h 2693256"/>
              <a:gd name="connsiteX6" fmla="*/ 2557471 w 2926595"/>
              <a:gd name="connsiteY6" fmla="*/ 46832 h 2693256"/>
              <a:gd name="connsiteX7" fmla="*/ 2609289 w 2926595"/>
              <a:gd name="connsiteY7" fmla="*/ 74959 h 2693256"/>
              <a:gd name="connsiteX8" fmla="*/ 2628516 w 2926595"/>
              <a:gd name="connsiteY8" fmla="*/ 83617 h 2693256"/>
              <a:gd name="connsiteX9" fmla="*/ 2638543 w 2926595"/>
              <a:gd name="connsiteY9" fmla="*/ 90837 h 2693256"/>
              <a:gd name="connsiteX10" fmla="*/ 2658703 w 2926595"/>
              <a:gd name="connsiteY10" fmla="*/ 101779 h 2693256"/>
              <a:gd name="connsiteX11" fmla="*/ 2692742 w 2926595"/>
              <a:gd name="connsiteY11" fmla="*/ 129865 h 2693256"/>
              <a:gd name="connsiteX12" fmla="*/ 2726477 w 2926595"/>
              <a:gd name="connsiteY12" fmla="*/ 154157 h 2693256"/>
              <a:gd name="connsiteX13" fmla="*/ 2740287 w 2926595"/>
              <a:gd name="connsiteY13" fmla="*/ 169092 h 2693256"/>
              <a:gd name="connsiteX14" fmla="*/ 2746904 w 2926595"/>
              <a:gd name="connsiteY14" fmla="*/ 174553 h 2693256"/>
              <a:gd name="connsiteX15" fmla="*/ 2759922 w 2926595"/>
              <a:gd name="connsiteY15" fmla="*/ 190329 h 2693256"/>
              <a:gd name="connsiteX16" fmla="*/ 2805996 w 2926595"/>
              <a:gd name="connsiteY16" fmla="*/ 240163 h 2693256"/>
              <a:gd name="connsiteX17" fmla="*/ 2846652 w 2926595"/>
              <a:gd name="connsiteY17" fmla="*/ 897714 h 2693256"/>
              <a:gd name="connsiteX18" fmla="*/ 1982092 w 2926595"/>
              <a:gd name="connsiteY18" fmla="*/ 2395178 h 2693256"/>
              <a:gd name="connsiteX19" fmla="*/ 1507452 w 2926595"/>
              <a:gd name="connsiteY19" fmla="*/ 2691773 h 2693256"/>
              <a:gd name="connsiteX20" fmla="*/ 1250028 w 2926595"/>
              <a:gd name="connsiteY20" fmla="*/ 2652746 h 2693256"/>
              <a:gd name="connsiteX21" fmla="*/ 1199367 w 2926595"/>
              <a:gd name="connsiteY21" fmla="*/ 2628394 h 2693256"/>
              <a:gd name="connsiteX22" fmla="*/ 1197768 w 2926595"/>
              <a:gd name="connsiteY22" fmla="*/ 2627797 h 2693256"/>
              <a:gd name="connsiteX23" fmla="*/ 1196472 w 2926595"/>
              <a:gd name="connsiteY23" fmla="*/ 2627002 h 2693256"/>
              <a:gd name="connsiteX24" fmla="*/ 1167996 w 2926595"/>
              <a:gd name="connsiteY24" fmla="*/ 2613314 h 2693256"/>
              <a:gd name="connsiteX25" fmla="*/ 1132815 w 2926595"/>
              <a:gd name="connsiteY25" fmla="*/ 2587982 h 2693256"/>
              <a:gd name="connsiteX26" fmla="*/ 1099568 w 2926595"/>
              <a:gd name="connsiteY26" fmla="*/ 2567600 h 2693256"/>
              <a:gd name="connsiteX27" fmla="*/ 1082156 w 2926595"/>
              <a:gd name="connsiteY27" fmla="*/ 2551503 h 2693256"/>
              <a:gd name="connsiteX28" fmla="*/ 1070034 w 2926595"/>
              <a:gd name="connsiteY28" fmla="*/ 2542776 h 2693256"/>
              <a:gd name="connsiteX29" fmla="*/ 1054254 w 2926595"/>
              <a:gd name="connsiteY29" fmla="*/ 2525707 h 2693256"/>
              <a:gd name="connsiteX30" fmla="*/ 1013560 w 2926595"/>
              <a:gd name="connsiteY30" fmla="*/ 2488083 h 2693256"/>
              <a:gd name="connsiteX31" fmla="*/ 992750 w 2926595"/>
              <a:gd name="connsiteY31" fmla="*/ 2459183 h 2693256"/>
              <a:gd name="connsiteX32" fmla="*/ 990517 w 2926595"/>
              <a:gd name="connsiteY32" fmla="*/ 2456768 h 2693256"/>
              <a:gd name="connsiteX33" fmla="*/ 987689 w 2926595"/>
              <a:gd name="connsiteY33" fmla="*/ 2452155 h 2693256"/>
              <a:gd name="connsiteX34" fmla="*/ 943020 w 2926595"/>
              <a:gd name="connsiteY34" fmla="*/ 2390121 h 2693256"/>
              <a:gd name="connsiteX35" fmla="*/ 78460 w 2926595"/>
              <a:gd name="connsiteY35" fmla="*/ 892657 h 2693256"/>
              <a:gd name="connsiteX36" fmla="*/ 59366 w 2926595"/>
              <a:gd name="connsiteY36" fmla="*/ 850259 h 2693256"/>
              <a:gd name="connsiteX37" fmla="*/ 47248 w 2926595"/>
              <a:gd name="connsiteY37" fmla="*/ 827934 h 2693256"/>
              <a:gd name="connsiteX38" fmla="*/ 42670 w 2926595"/>
              <a:gd name="connsiteY38" fmla="*/ 813184 h 2693256"/>
              <a:gd name="connsiteX39" fmla="*/ 28891 w 2926595"/>
              <a:gd name="connsiteY39" fmla="*/ 782588 h 2693256"/>
              <a:gd name="connsiteX40" fmla="*/ 17363 w 2926595"/>
              <a:gd name="connsiteY40" fmla="*/ 731658 h 2693256"/>
              <a:gd name="connsiteX41" fmla="*/ 12524 w 2926595"/>
              <a:gd name="connsiteY41" fmla="*/ 716066 h 2693256"/>
              <a:gd name="connsiteX42" fmla="*/ 11471 w 2926595"/>
              <a:gd name="connsiteY42" fmla="*/ 705629 h 2693256"/>
              <a:gd name="connsiteX43" fmla="*/ 3032 w 2926595"/>
              <a:gd name="connsiteY43" fmla="*/ 668345 h 2693256"/>
              <a:gd name="connsiteX44" fmla="*/ 1377 w 2926595"/>
              <a:gd name="connsiteY44" fmla="*/ 605499 h 2693256"/>
              <a:gd name="connsiteX45" fmla="*/ 414 w 2926595"/>
              <a:gd name="connsiteY45" fmla="*/ 595958 h 2693256"/>
              <a:gd name="connsiteX46" fmla="*/ 979 w 2926595"/>
              <a:gd name="connsiteY46" fmla="*/ 590369 h 2693256"/>
              <a:gd name="connsiteX47" fmla="*/ 0 w 2926595"/>
              <a:gd name="connsiteY47" fmla="*/ 553201 h 2693256"/>
              <a:gd name="connsiteX48" fmla="*/ 11836 w 2926595"/>
              <a:gd name="connsiteY48" fmla="*/ 482662 h 2693256"/>
              <a:gd name="connsiteX49" fmla="*/ 12524 w 2926595"/>
              <a:gd name="connsiteY49" fmla="*/ 475853 h 2693256"/>
              <a:gd name="connsiteX50" fmla="*/ 13516 w 2926595"/>
              <a:gd name="connsiteY50" fmla="*/ 472654 h 2693256"/>
              <a:gd name="connsiteX51" fmla="*/ 18923 w 2926595"/>
              <a:gd name="connsiteY51" fmla="*/ 440432 h 2693256"/>
              <a:gd name="connsiteX52" fmla="*/ 46174 w 2926595"/>
              <a:gd name="connsiteY52" fmla="*/ 367447 h 2693256"/>
              <a:gd name="connsiteX53" fmla="*/ 47248 w 2926595"/>
              <a:gd name="connsiteY53" fmla="*/ 363984 h 2693256"/>
              <a:gd name="connsiteX54" fmla="*/ 47946 w 2926595"/>
              <a:gd name="connsiteY54" fmla="*/ 362697 h 2693256"/>
              <a:gd name="connsiteX55" fmla="*/ 58920 w 2926595"/>
              <a:gd name="connsiteY55" fmla="*/ 333309 h 2693256"/>
              <a:gd name="connsiteX56" fmla="*/ 119117 w 2926595"/>
              <a:gd name="connsiteY56" fmla="*/ 235107 h 2693256"/>
              <a:gd name="connsiteX57" fmla="*/ 173846 w 2926595"/>
              <a:gd name="connsiteY57" fmla="*/ 175912 h 2693256"/>
              <a:gd name="connsiteX58" fmla="*/ 174967 w 2926595"/>
              <a:gd name="connsiteY58" fmla="*/ 174553 h 2693256"/>
              <a:gd name="connsiteX59" fmla="*/ 175538 w 2926595"/>
              <a:gd name="connsiteY59" fmla="*/ 174082 h 2693256"/>
              <a:gd name="connsiteX60" fmla="*/ 198634 w 2926595"/>
              <a:gd name="connsiteY60" fmla="*/ 149100 h 2693256"/>
              <a:gd name="connsiteX61" fmla="*/ 255061 w 2926595"/>
              <a:gd name="connsiteY61" fmla="*/ 108470 h 2693256"/>
              <a:gd name="connsiteX62" fmla="*/ 263167 w 2926595"/>
              <a:gd name="connsiteY62" fmla="*/ 101779 h 2693256"/>
              <a:gd name="connsiteX63" fmla="*/ 267970 w 2926595"/>
              <a:gd name="connsiteY63" fmla="*/ 99173 h 2693256"/>
              <a:gd name="connsiteX64" fmla="*/ 296596 w 2926595"/>
              <a:gd name="connsiteY64" fmla="*/ 78561 h 2693256"/>
              <a:gd name="connsiteX65" fmla="*/ 351489 w 2926595"/>
              <a:gd name="connsiteY65" fmla="*/ 53841 h 2693256"/>
              <a:gd name="connsiteX66" fmla="*/ 364400 w 2926595"/>
              <a:gd name="connsiteY66" fmla="*/ 46832 h 2693256"/>
              <a:gd name="connsiteX67" fmla="*/ 372930 w 2926595"/>
              <a:gd name="connsiteY67" fmla="*/ 44185 h 2693256"/>
              <a:gd name="connsiteX68" fmla="*/ 406664 w 2926595"/>
              <a:gd name="connsiteY68" fmla="*/ 28994 h 2693256"/>
              <a:gd name="connsiteX69" fmla="*/ 462819 w 2926595"/>
              <a:gd name="connsiteY69" fmla="*/ 16281 h 2693256"/>
              <a:gd name="connsiteX70" fmla="*/ 476268 w 2926595"/>
              <a:gd name="connsiteY70" fmla="*/ 12107 h 2693256"/>
              <a:gd name="connsiteX71" fmla="*/ 485270 w 2926595"/>
              <a:gd name="connsiteY71" fmla="*/ 11199 h 2693256"/>
              <a:gd name="connsiteX72" fmla="*/ 520908 w 2926595"/>
              <a:gd name="connsiteY72" fmla="*/ 3132 h 2693256"/>
              <a:gd name="connsiteX73" fmla="*/ 580978 w 2926595"/>
              <a:gd name="connsiteY73" fmla="*/ 1552 h 269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26595" h="2693256">
                <a:moveTo>
                  <a:pt x="596375" y="0"/>
                </a:moveTo>
                <a:lnTo>
                  <a:pt x="2325497" y="0"/>
                </a:lnTo>
                <a:cubicBezTo>
                  <a:pt x="2366639" y="0"/>
                  <a:pt x="2406808" y="4168"/>
                  <a:pt x="2445604" y="12108"/>
                </a:cubicBezTo>
                <a:lnTo>
                  <a:pt x="2510480" y="32246"/>
                </a:lnTo>
                <a:lnTo>
                  <a:pt x="2518446" y="34050"/>
                </a:lnTo>
                <a:lnTo>
                  <a:pt x="2523233" y="36205"/>
                </a:lnTo>
                <a:lnTo>
                  <a:pt x="2557471" y="46832"/>
                </a:lnTo>
                <a:lnTo>
                  <a:pt x="2609289" y="74959"/>
                </a:lnTo>
                <a:lnTo>
                  <a:pt x="2628516" y="83617"/>
                </a:lnTo>
                <a:lnTo>
                  <a:pt x="2638543" y="90837"/>
                </a:lnTo>
                <a:lnTo>
                  <a:pt x="2658703" y="101779"/>
                </a:lnTo>
                <a:lnTo>
                  <a:pt x="2692742" y="129865"/>
                </a:lnTo>
                <a:lnTo>
                  <a:pt x="2726477" y="154157"/>
                </a:lnTo>
                <a:lnTo>
                  <a:pt x="2740287" y="169092"/>
                </a:lnTo>
                <a:lnTo>
                  <a:pt x="2746904" y="174553"/>
                </a:lnTo>
                <a:lnTo>
                  <a:pt x="2759922" y="190329"/>
                </a:lnTo>
                <a:lnTo>
                  <a:pt x="2805996" y="240163"/>
                </a:lnTo>
                <a:cubicBezTo>
                  <a:pt x="2946002" y="425464"/>
                  <a:pt x="2970080" y="683931"/>
                  <a:pt x="2846652" y="897714"/>
                </a:cubicBezTo>
                <a:lnTo>
                  <a:pt x="1982092" y="2395178"/>
                </a:lnTo>
                <a:cubicBezTo>
                  <a:pt x="1879236" y="2573329"/>
                  <a:pt x="1698288" y="2678287"/>
                  <a:pt x="1507452" y="2691773"/>
                </a:cubicBezTo>
                <a:cubicBezTo>
                  <a:pt x="1421575" y="2697841"/>
                  <a:pt x="1333696" y="2685388"/>
                  <a:pt x="1250028" y="2652746"/>
                </a:cubicBezTo>
                <a:lnTo>
                  <a:pt x="1199367" y="2628394"/>
                </a:lnTo>
                <a:lnTo>
                  <a:pt x="1197768" y="2627797"/>
                </a:lnTo>
                <a:lnTo>
                  <a:pt x="1196472" y="2627002"/>
                </a:lnTo>
                <a:lnTo>
                  <a:pt x="1167996" y="2613314"/>
                </a:lnTo>
                <a:lnTo>
                  <a:pt x="1132815" y="2587982"/>
                </a:lnTo>
                <a:lnTo>
                  <a:pt x="1099568" y="2567600"/>
                </a:lnTo>
                <a:lnTo>
                  <a:pt x="1082156" y="2551503"/>
                </a:lnTo>
                <a:lnTo>
                  <a:pt x="1070034" y="2542776"/>
                </a:lnTo>
                <a:lnTo>
                  <a:pt x="1054254" y="2525707"/>
                </a:lnTo>
                <a:lnTo>
                  <a:pt x="1013560" y="2488083"/>
                </a:lnTo>
                <a:lnTo>
                  <a:pt x="992750" y="2459183"/>
                </a:lnTo>
                <a:lnTo>
                  <a:pt x="990517" y="2456768"/>
                </a:lnTo>
                <a:lnTo>
                  <a:pt x="987689" y="2452155"/>
                </a:lnTo>
                <a:lnTo>
                  <a:pt x="943020" y="2390121"/>
                </a:lnTo>
                <a:lnTo>
                  <a:pt x="78460" y="892657"/>
                </a:lnTo>
                <a:lnTo>
                  <a:pt x="59366" y="850259"/>
                </a:lnTo>
                <a:lnTo>
                  <a:pt x="47248" y="827934"/>
                </a:lnTo>
                <a:lnTo>
                  <a:pt x="42670" y="813184"/>
                </a:lnTo>
                <a:lnTo>
                  <a:pt x="28891" y="782588"/>
                </a:lnTo>
                <a:lnTo>
                  <a:pt x="17363" y="731658"/>
                </a:lnTo>
                <a:lnTo>
                  <a:pt x="12524" y="716066"/>
                </a:lnTo>
                <a:lnTo>
                  <a:pt x="11471" y="705629"/>
                </a:lnTo>
                <a:lnTo>
                  <a:pt x="3032" y="668345"/>
                </a:lnTo>
                <a:lnTo>
                  <a:pt x="1377" y="605499"/>
                </a:lnTo>
                <a:lnTo>
                  <a:pt x="414" y="595958"/>
                </a:lnTo>
                <a:lnTo>
                  <a:pt x="979" y="590369"/>
                </a:lnTo>
                <a:lnTo>
                  <a:pt x="0" y="553201"/>
                </a:lnTo>
                <a:lnTo>
                  <a:pt x="11836" y="482662"/>
                </a:lnTo>
                <a:lnTo>
                  <a:pt x="12524" y="475853"/>
                </a:lnTo>
                <a:lnTo>
                  <a:pt x="13516" y="472654"/>
                </a:lnTo>
                <a:lnTo>
                  <a:pt x="18923" y="440432"/>
                </a:lnTo>
                <a:lnTo>
                  <a:pt x="46174" y="367447"/>
                </a:lnTo>
                <a:lnTo>
                  <a:pt x="47248" y="363984"/>
                </a:lnTo>
                <a:lnTo>
                  <a:pt x="47946" y="362697"/>
                </a:lnTo>
                <a:lnTo>
                  <a:pt x="58920" y="333309"/>
                </a:lnTo>
                <a:cubicBezTo>
                  <a:pt x="75668" y="298906"/>
                  <a:pt x="95782" y="265990"/>
                  <a:pt x="119117" y="235107"/>
                </a:cubicBezTo>
                <a:lnTo>
                  <a:pt x="173846" y="175912"/>
                </a:lnTo>
                <a:lnTo>
                  <a:pt x="174967" y="174553"/>
                </a:lnTo>
                <a:lnTo>
                  <a:pt x="175538" y="174082"/>
                </a:lnTo>
                <a:lnTo>
                  <a:pt x="198634" y="149100"/>
                </a:lnTo>
                <a:lnTo>
                  <a:pt x="255061" y="108470"/>
                </a:lnTo>
                <a:lnTo>
                  <a:pt x="263167" y="101779"/>
                </a:lnTo>
                <a:lnTo>
                  <a:pt x="267970" y="99173"/>
                </a:lnTo>
                <a:lnTo>
                  <a:pt x="296596" y="78561"/>
                </a:lnTo>
                <a:lnTo>
                  <a:pt x="351489" y="53841"/>
                </a:lnTo>
                <a:lnTo>
                  <a:pt x="364400" y="46832"/>
                </a:lnTo>
                <a:lnTo>
                  <a:pt x="372930" y="44185"/>
                </a:lnTo>
                <a:lnTo>
                  <a:pt x="406664" y="28994"/>
                </a:lnTo>
                <a:lnTo>
                  <a:pt x="462819" y="16281"/>
                </a:lnTo>
                <a:lnTo>
                  <a:pt x="476268" y="12107"/>
                </a:lnTo>
                <a:lnTo>
                  <a:pt x="485270" y="11199"/>
                </a:lnTo>
                <a:lnTo>
                  <a:pt x="520908" y="3132"/>
                </a:lnTo>
                <a:lnTo>
                  <a:pt x="580978" y="1552"/>
                </a:ln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7A571AA0-2A7E-7B46-AECE-5725EEDA75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2735" y="3254640"/>
            <a:ext cx="2926598" cy="2693257"/>
          </a:xfrm>
          <a:custGeom>
            <a:avLst/>
            <a:gdLst>
              <a:gd name="connsiteX0" fmla="*/ 1419145 w 2926598"/>
              <a:gd name="connsiteY0" fmla="*/ 1485 h 2693257"/>
              <a:gd name="connsiteX1" fmla="*/ 1676570 w 2926598"/>
              <a:gd name="connsiteY1" fmla="*/ 40511 h 2693257"/>
              <a:gd name="connsiteX2" fmla="*/ 1727231 w 2926598"/>
              <a:gd name="connsiteY2" fmla="*/ 64863 h 2693257"/>
              <a:gd name="connsiteX3" fmla="*/ 1728829 w 2926598"/>
              <a:gd name="connsiteY3" fmla="*/ 65461 h 2693257"/>
              <a:gd name="connsiteX4" fmla="*/ 1730126 w 2926598"/>
              <a:gd name="connsiteY4" fmla="*/ 66255 h 2693257"/>
              <a:gd name="connsiteX5" fmla="*/ 1758602 w 2926598"/>
              <a:gd name="connsiteY5" fmla="*/ 79943 h 2693257"/>
              <a:gd name="connsiteX6" fmla="*/ 1793783 w 2926598"/>
              <a:gd name="connsiteY6" fmla="*/ 105276 h 2693257"/>
              <a:gd name="connsiteX7" fmla="*/ 1827030 w 2926598"/>
              <a:gd name="connsiteY7" fmla="*/ 125657 h 2693257"/>
              <a:gd name="connsiteX8" fmla="*/ 1844442 w 2926598"/>
              <a:gd name="connsiteY8" fmla="*/ 141755 h 2693257"/>
              <a:gd name="connsiteX9" fmla="*/ 1856563 w 2926598"/>
              <a:gd name="connsiteY9" fmla="*/ 150482 h 2693257"/>
              <a:gd name="connsiteX10" fmla="*/ 1872344 w 2926598"/>
              <a:gd name="connsiteY10" fmla="*/ 167550 h 2693257"/>
              <a:gd name="connsiteX11" fmla="*/ 1913038 w 2926598"/>
              <a:gd name="connsiteY11" fmla="*/ 205175 h 2693257"/>
              <a:gd name="connsiteX12" fmla="*/ 1933848 w 2926598"/>
              <a:gd name="connsiteY12" fmla="*/ 234075 h 2693257"/>
              <a:gd name="connsiteX13" fmla="*/ 1936081 w 2926598"/>
              <a:gd name="connsiteY13" fmla="*/ 236489 h 2693257"/>
              <a:gd name="connsiteX14" fmla="*/ 1938908 w 2926598"/>
              <a:gd name="connsiteY14" fmla="*/ 241102 h 2693257"/>
              <a:gd name="connsiteX15" fmla="*/ 1983578 w 2926598"/>
              <a:gd name="connsiteY15" fmla="*/ 303136 h 2693257"/>
              <a:gd name="connsiteX16" fmla="*/ 2848138 w 2926598"/>
              <a:gd name="connsiteY16" fmla="*/ 1800600 h 2693257"/>
              <a:gd name="connsiteX17" fmla="*/ 2867232 w 2926598"/>
              <a:gd name="connsiteY17" fmla="*/ 1842999 h 2693257"/>
              <a:gd name="connsiteX18" fmla="*/ 2879350 w 2926598"/>
              <a:gd name="connsiteY18" fmla="*/ 1865323 h 2693257"/>
              <a:gd name="connsiteX19" fmla="*/ 2883928 w 2926598"/>
              <a:gd name="connsiteY19" fmla="*/ 1880074 h 2693257"/>
              <a:gd name="connsiteX20" fmla="*/ 2897707 w 2926598"/>
              <a:gd name="connsiteY20" fmla="*/ 1910670 h 2693257"/>
              <a:gd name="connsiteX21" fmla="*/ 2909235 w 2926598"/>
              <a:gd name="connsiteY21" fmla="*/ 1961599 h 2693257"/>
              <a:gd name="connsiteX22" fmla="*/ 2914075 w 2926598"/>
              <a:gd name="connsiteY22" fmla="*/ 1977192 h 2693257"/>
              <a:gd name="connsiteX23" fmla="*/ 2915127 w 2926598"/>
              <a:gd name="connsiteY23" fmla="*/ 1987629 h 2693257"/>
              <a:gd name="connsiteX24" fmla="*/ 2923566 w 2926598"/>
              <a:gd name="connsiteY24" fmla="*/ 2024913 h 2693257"/>
              <a:gd name="connsiteX25" fmla="*/ 2925221 w 2926598"/>
              <a:gd name="connsiteY25" fmla="*/ 2087758 h 2693257"/>
              <a:gd name="connsiteX26" fmla="*/ 2926184 w 2926598"/>
              <a:gd name="connsiteY26" fmla="*/ 2097299 h 2693257"/>
              <a:gd name="connsiteX27" fmla="*/ 2925619 w 2926598"/>
              <a:gd name="connsiteY27" fmla="*/ 2102888 h 2693257"/>
              <a:gd name="connsiteX28" fmla="*/ 2926598 w 2926598"/>
              <a:gd name="connsiteY28" fmla="*/ 2140057 h 2693257"/>
              <a:gd name="connsiteX29" fmla="*/ 2914762 w 2926598"/>
              <a:gd name="connsiteY29" fmla="*/ 2210595 h 2693257"/>
              <a:gd name="connsiteX30" fmla="*/ 2914075 w 2926598"/>
              <a:gd name="connsiteY30" fmla="*/ 2217405 h 2693257"/>
              <a:gd name="connsiteX31" fmla="*/ 2913082 w 2926598"/>
              <a:gd name="connsiteY31" fmla="*/ 2220603 h 2693257"/>
              <a:gd name="connsiteX32" fmla="*/ 2907676 w 2926598"/>
              <a:gd name="connsiteY32" fmla="*/ 2252825 h 2693257"/>
              <a:gd name="connsiteX33" fmla="*/ 2880424 w 2926598"/>
              <a:gd name="connsiteY33" fmla="*/ 2325811 h 2693257"/>
              <a:gd name="connsiteX34" fmla="*/ 2879350 w 2926598"/>
              <a:gd name="connsiteY34" fmla="*/ 2329273 h 2693257"/>
              <a:gd name="connsiteX35" fmla="*/ 2878652 w 2926598"/>
              <a:gd name="connsiteY35" fmla="*/ 2330560 h 2693257"/>
              <a:gd name="connsiteX36" fmla="*/ 2867678 w 2926598"/>
              <a:gd name="connsiteY36" fmla="*/ 2359948 h 2693257"/>
              <a:gd name="connsiteX37" fmla="*/ 2807481 w 2926598"/>
              <a:gd name="connsiteY37" fmla="*/ 2458150 h 2693257"/>
              <a:gd name="connsiteX38" fmla="*/ 2752752 w 2926598"/>
              <a:gd name="connsiteY38" fmla="*/ 2517345 h 2693257"/>
              <a:gd name="connsiteX39" fmla="*/ 2751631 w 2926598"/>
              <a:gd name="connsiteY39" fmla="*/ 2518705 h 2693257"/>
              <a:gd name="connsiteX40" fmla="*/ 2751061 w 2926598"/>
              <a:gd name="connsiteY40" fmla="*/ 2519175 h 2693257"/>
              <a:gd name="connsiteX41" fmla="*/ 2727964 w 2926598"/>
              <a:gd name="connsiteY41" fmla="*/ 2544157 h 2693257"/>
              <a:gd name="connsiteX42" fmla="*/ 2671537 w 2926598"/>
              <a:gd name="connsiteY42" fmla="*/ 2584787 h 2693257"/>
              <a:gd name="connsiteX43" fmla="*/ 2663431 w 2926598"/>
              <a:gd name="connsiteY43" fmla="*/ 2591478 h 2693257"/>
              <a:gd name="connsiteX44" fmla="*/ 2658628 w 2926598"/>
              <a:gd name="connsiteY44" fmla="*/ 2594084 h 2693257"/>
              <a:gd name="connsiteX45" fmla="*/ 2630002 w 2926598"/>
              <a:gd name="connsiteY45" fmla="*/ 2614696 h 2693257"/>
              <a:gd name="connsiteX46" fmla="*/ 2575109 w 2926598"/>
              <a:gd name="connsiteY46" fmla="*/ 2639416 h 2693257"/>
              <a:gd name="connsiteX47" fmla="*/ 2562198 w 2926598"/>
              <a:gd name="connsiteY47" fmla="*/ 2646425 h 2693257"/>
              <a:gd name="connsiteX48" fmla="*/ 2553668 w 2926598"/>
              <a:gd name="connsiteY48" fmla="*/ 2649072 h 2693257"/>
              <a:gd name="connsiteX49" fmla="*/ 2519934 w 2926598"/>
              <a:gd name="connsiteY49" fmla="*/ 2664263 h 2693257"/>
              <a:gd name="connsiteX50" fmla="*/ 2463779 w 2926598"/>
              <a:gd name="connsiteY50" fmla="*/ 2676976 h 2693257"/>
              <a:gd name="connsiteX51" fmla="*/ 2450330 w 2926598"/>
              <a:gd name="connsiteY51" fmla="*/ 2681150 h 2693257"/>
              <a:gd name="connsiteX52" fmla="*/ 2441328 w 2926598"/>
              <a:gd name="connsiteY52" fmla="*/ 2682058 h 2693257"/>
              <a:gd name="connsiteX53" fmla="*/ 2405690 w 2926598"/>
              <a:gd name="connsiteY53" fmla="*/ 2690125 h 2693257"/>
              <a:gd name="connsiteX54" fmla="*/ 2345620 w 2926598"/>
              <a:gd name="connsiteY54" fmla="*/ 2691705 h 2693257"/>
              <a:gd name="connsiteX55" fmla="*/ 2330223 w 2926598"/>
              <a:gd name="connsiteY55" fmla="*/ 2693257 h 2693257"/>
              <a:gd name="connsiteX56" fmla="*/ 601100 w 2926598"/>
              <a:gd name="connsiteY56" fmla="*/ 2693257 h 2693257"/>
              <a:gd name="connsiteX57" fmla="*/ 480992 w 2926598"/>
              <a:gd name="connsiteY57" fmla="*/ 2681149 h 2693257"/>
              <a:gd name="connsiteX58" fmla="*/ 416116 w 2926598"/>
              <a:gd name="connsiteY58" fmla="*/ 2661011 h 2693257"/>
              <a:gd name="connsiteX59" fmla="*/ 408150 w 2926598"/>
              <a:gd name="connsiteY59" fmla="*/ 2659208 h 2693257"/>
              <a:gd name="connsiteX60" fmla="*/ 403364 w 2926598"/>
              <a:gd name="connsiteY60" fmla="*/ 2657052 h 2693257"/>
              <a:gd name="connsiteX61" fmla="*/ 369125 w 2926598"/>
              <a:gd name="connsiteY61" fmla="*/ 2646425 h 2693257"/>
              <a:gd name="connsiteX62" fmla="*/ 317307 w 2926598"/>
              <a:gd name="connsiteY62" fmla="*/ 2618299 h 2693257"/>
              <a:gd name="connsiteX63" fmla="*/ 298081 w 2926598"/>
              <a:gd name="connsiteY63" fmla="*/ 2609640 h 2693257"/>
              <a:gd name="connsiteX64" fmla="*/ 288053 w 2926598"/>
              <a:gd name="connsiteY64" fmla="*/ 2602420 h 2693257"/>
              <a:gd name="connsiteX65" fmla="*/ 267893 w 2926598"/>
              <a:gd name="connsiteY65" fmla="*/ 2591478 h 2693257"/>
              <a:gd name="connsiteX66" fmla="*/ 233855 w 2926598"/>
              <a:gd name="connsiteY66" fmla="*/ 2563393 h 2693257"/>
              <a:gd name="connsiteX67" fmla="*/ 200119 w 2926598"/>
              <a:gd name="connsiteY67" fmla="*/ 2539100 h 2693257"/>
              <a:gd name="connsiteX68" fmla="*/ 186309 w 2926598"/>
              <a:gd name="connsiteY68" fmla="*/ 2524165 h 2693257"/>
              <a:gd name="connsiteX69" fmla="*/ 179692 w 2926598"/>
              <a:gd name="connsiteY69" fmla="*/ 2518705 h 2693257"/>
              <a:gd name="connsiteX70" fmla="*/ 166674 w 2926598"/>
              <a:gd name="connsiteY70" fmla="*/ 2502928 h 2693257"/>
              <a:gd name="connsiteX71" fmla="*/ 120601 w 2926598"/>
              <a:gd name="connsiteY71" fmla="*/ 2453094 h 2693257"/>
              <a:gd name="connsiteX72" fmla="*/ 79944 w 2926598"/>
              <a:gd name="connsiteY72" fmla="*/ 1795543 h 2693257"/>
              <a:gd name="connsiteX73" fmla="*/ 944505 w 2926598"/>
              <a:gd name="connsiteY73" fmla="*/ 298079 h 2693257"/>
              <a:gd name="connsiteX74" fmla="*/ 1419145 w 2926598"/>
              <a:gd name="connsiteY74" fmla="*/ 1485 h 26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926598" h="2693257">
                <a:moveTo>
                  <a:pt x="1419145" y="1485"/>
                </a:moveTo>
                <a:cubicBezTo>
                  <a:pt x="1505022" y="-4584"/>
                  <a:pt x="1592901" y="7870"/>
                  <a:pt x="1676570" y="40511"/>
                </a:cubicBezTo>
                <a:lnTo>
                  <a:pt x="1727231" y="64863"/>
                </a:lnTo>
                <a:lnTo>
                  <a:pt x="1728829" y="65461"/>
                </a:lnTo>
                <a:lnTo>
                  <a:pt x="1730126" y="66255"/>
                </a:lnTo>
                <a:lnTo>
                  <a:pt x="1758602" y="79943"/>
                </a:lnTo>
                <a:lnTo>
                  <a:pt x="1793783" y="105276"/>
                </a:lnTo>
                <a:lnTo>
                  <a:pt x="1827030" y="125657"/>
                </a:lnTo>
                <a:lnTo>
                  <a:pt x="1844442" y="141755"/>
                </a:lnTo>
                <a:lnTo>
                  <a:pt x="1856563" y="150482"/>
                </a:lnTo>
                <a:lnTo>
                  <a:pt x="1872344" y="167550"/>
                </a:lnTo>
                <a:lnTo>
                  <a:pt x="1913038" y="205175"/>
                </a:lnTo>
                <a:lnTo>
                  <a:pt x="1933848" y="234075"/>
                </a:lnTo>
                <a:lnTo>
                  <a:pt x="1936081" y="236489"/>
                </a:lnTo>
                <a:lnTo>
                  <a:pt x="1938908" y="241102"/>
                </a:lnTo>
                <a:lnTo>
                  <a:pt x="1983578" y="303136"/>
                </a:lnTo>
                <a:lnTo>
                  <a:pt x="2848138" y="1800600"/>
                </a:lnTo>
                <a:lnTo>
                  <a:pt x="2867232" y="1842999"/>
                </a:lnTo>
                <a:lnTo>
                  <a:pt x="2879350" y="1865323"/>
                </a:lnTo>
                <a:lnTo>
                  <a:pt x="2883928" y="1880074"/>
                </a:lnTo>
                <a:lnTo>
                  <a:pt x="2897707" y="1910670"/>
                </a:lnTo>
                <a:lnTo>
                  <a:pt x="2909235" y="1961599"/>
                </a:lnTo>
                <a:lnTo>
                  <a:pt x="2914075" y="1977192"/>
                </a:lnTo>
                <a:lnTo>
                  <a:pt x="2915127" y="1987629"/>
                </a:lnTo>
                <a:lnTo>
                  <a:pt x="2923566" y="2024913"/>
                </a:lnTo>
                <a:lnTo>
                  <a:pt x="2925221" y="2087758"/>
                </a:lnTo>
                <a:lnTo>
                  <a:pt x="2926184" y="2097299"/>
                </a:lnTo>
                <a:lnTo>
                  <a:pt x="2925619" y="2102888"/>
                </a:lnTo>
                <a:lnTo>
                  <a:pt x="2926598" y="2140057"/>
                </a:lnTo>
                <a:lnTo>
                  <a:pt x="2914762" y="2210595"/>
                </a:lnTo>
                <a:lnTo>
                  <a:pt x="2914075" y="2217405"/>
                </a:lnTo>
                <a:lnTo>
                  <a:pt x="2913082" y="2220603"/>
                </a:lnTo>
                <a:lnTo>
                  <a:pt x="2907676" y="2252825"/>
                </a:lnTo>
                <a:lnTo>
                  <a:pt x="2880424" y="2325811"/>
                </a:lnTo>
                <a:lnTo>
                  <a:pt x="2879350" y="2329273"/>
                </a:lnTo>
                <a:lnTo>
                  <a:pt x="2878652" y="2330560"/>
                </a:lnTo>
                <a:lnTo>
                  <a:pt x="2867678" y="2359948"/>
                </a:lnTo>
                <a:cubicBezTo>
                  <a:pt x="2850930" y="2394352"/>
                  <a:pt x="2830816" y="2427267"/>
                  <a:pt x="2807481" y="2458150"/>
                </a:cubicBezTo>
                <a:lnTo>
                  <a:pt x="2752752" y="2517345"/>
                </a:lnTo>
                <a:lnTo>
                  <a:pt x="2751631" y="2518705"/>
                </a:lnTo>
                <a:lnTo>
                  <a:pt x="2751061" y="2519175"/>
                </a:lnTo>
                <a:lnTo>
                  <a:pt x="2727964" y="2544157"/>
                </a:lnTo>
                <a:lnTo>
                  <a:pt x="2671537" y="2584787"/>
                </a:lnTo>
                <a:lnTo>
                  <a:pt x="2663431" y="2591478"/>
                </a:lnTo>
                <a:lnTo>
                  <a:pt x="2658628" y="2594084"/>
                </a:lnTo>
                <a:lnTo>
                  <a:pt x="2630002" y="2614696"/>
                </a:lnTo>
                <a:lnTo>
                  <a:pt x="2575109" y="2639416"/>
                </a:lnTo>
                <a:lnTo>
                  <a:pt x="2562198" y="2646425"/>
                </a:lnTo>
                <a:lnTo>
                  <a:pt x="2553668" y="2649072"/>
                </a:lnTo>
                <a:lnTo>
                  <a:pt x="2519934" y="2664263"/>
                </a:lnTo>
                <a:lnTo>
                  <a:pt x="2463779" y="2676976"/>
                </a:lnTo>
                <a:lnTo>
                  <a:pt x="2450330" y="2681150"/>
                </a:lnTo>
                <a:lnTo>
                  <a:pt x="2441328" y="2682058"/>
                </a:lnTo>
                <a:lnTo>
                  <a:pt x="2405690" y="2690125"/>
                </a:lnTo>
                <a:lnTo>
                  <a:pt x="2345620" y="2691705"/>
                </a:lnTo>
                <a:lnTo>
                  <a:pt x="2330223" y="2693257"/>
                </a:lnTo>
                <a:lnTo>
                  <a:pt x="601100" y="2693257"/>
                </a:lnTo>
                <a:cubicBezTo>
                  <a:pt x="559958" y="2693257"/>
                  <a:pt x="519788" y="2689089"/>
                  <a:pt x="480992" y="2681149"/>
                </a:cubicBezTo>
                <a:lnTo>
                  <a:pt x="416116" y="2661011"/>
                </a:lnTo>
                <a:lnTo>
                  <a:pt x="408150" y="2659208"/>
                </a:lnTo>
                <a:lnTo>
                  <a:pt x="403364" y="2657052"/>
                </a:lnTo>
                <a:lnTo>
                  <a:pt x="369125" y="2646425"/>
                </a:lnTo>
                <a:lnTo>
                  <a:pt x="317307" y="2618299"/>
                </a:lnTo>
                <a:lnTo>
                  <a:pt x="298081" y="2609640"/>
                </a:lnTo>
                <a:lnTo>
                  <a:pt x="288053" y="2602420"/>
                </a:lnTo>
                <a:lnTo>
                  <a:pt x="267893" y="2591478"/>
                </a:lnTo>
                <a:lnTo>
                  <a:pt x="233855" y="2563393"/>
                </a:lnTo>
                <a:lnTo>
                  <a:pt x="200119" y="2539100"/>
                </a:lnTo>
                <a:lnTo>
                  <a:pt x="186309" y="2524165"/>
                </a:lnTo>
                <a:lnTo>
                  <a:pt x="179692" y="2518705"/>
                </a:lnTo>
                <a:lnTo>
                  <a:pt x="166674" y="2502928"/>
                </a:lnTo>
                <a:lnTo>
                  <a:pt x="120601" y="2453094"/>
                </a:lnTo>
                <a:cubicBezTo>
                  <a:pt x="-19405" y="2267793"/>
                  <a:pt x="-43484" y="2009326"/>
                  <a:pt x="79944" y="1795543"/>
                </a:cubicBezTo>
                <a:lnTo>
                  <a:pt x="944505" y="298079"/>
                </a:lnTo>
                <a:cubicBezTo>
                  <a:pt x="1047361" y="119928"/>
                  <a:pt x="1228309" y="14971"/>
                  <a:pt x="1419145" y="1485"/>
                </a:cubicBez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3CB323FE-6A3E-9F42-A588-44CD2B7C4D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561" y="3254640"/>
            <a:ext cx="2926596" cy="2693256"/>
          </a:xfrm>
          <a:custGeom>
            <a:avLst/>
            <a:gdLst>
              <a:gd name="connsiteX0" fmla="*/ 596375 w 2926596"/>
              <a:gd name="connsiteY0" fmla="*/ 0 h 2693256"/>
              <a:gd name="connsiteX1" fmla="*/ 2325498 w 2926596"/>
              <a:gd name="connsiteY1" fmla="*/ 0 h 2693256"/>
              <a:gd name="connsiteX2" fmla="*/ 2445605 w 2926596"/>
              <a:gd name="connsiteY2" fmla="*/ 12108 h 2693256"/>
              <a:gd name="connsiteX3" fmla="*/ 2510481 w 2926596"/>
              <a:gd name="connsiteY3" fmla="*/ 32246 h 2693256"/>
              <a:gd name="connsiteX4" fmla="*/ 2518447 w 2926596"/>
              <a:gd name="connsiteY4" fmla="*/ 34050 h 2693256"/>
              <a:gd name="connsiteX5" fmla="*/ 2523234 w 2926596"/>
              <a:gd name="connsiteY5" fmla="*/ 36205 h 2693256"/>
              <a:gd name="connsiteX6" fmla="*/ 2557472 w 2926596"/>
              <a:gd name="connsiteY6" fmla="*/ 46832 h 2693256"/>
              <a:gd name="connsiteX7" fmla="*/ 2609290 w 2926596"/>
              <a:gd name="connsiteY7" fmla="*/ 74959 h 2693256"/>
              <a:gd name="connsiteX8" fmla="*/ 2628517 w 2926596"/>
              <a:gd name="connsiteY8" fmla="*/ 83617 h 2693256"/>
              <a:gd name="connsiteX9" fmla="*/ 2638544 w 2926596"/>
              <a:gd name="connsiteY9" fmla="*/ 90837 h 2693256"/>
              <a:gd name="connsiteX10" fmla="*/ 2658705 w 2926596"/>
              <a:gd name="connsiteY10" fmla="*/ 101779 h 2693256"/>
              <a:gd name="connsiteX11" fmla="*/ 2692743 w 2926596"/>
              <a:gd name="connsiteY11" fmla="*/ 129865 h 2693256"/>
              <a:gd name="connsiteX12" fmla="*/ 2726478 w 2926596"/>
              <a:gd name="connsiteY12" fmla="*/ 154157 h 2693256"/>
              <a:gd name="connsiteX13" fmla="*/ 2740288 w 2926596"/>
              <a:gd name="connsiteY13" fmla="*/ 169092 h 2693256"/>
              <a:gd name="connsiteX14" fmla="*/ 2746905 w 2926596"/>
              <a:gd name="connsiteY14" fmla="*/ 174553 h 2693256"/>
              <a:gd name="connsiteX15" fmla="*/ 2759923 w 2926596"/>
              <a:gd name="connsiteY15" fmla="*/ 190329 h 2693256"/>
              <a:gd name="connsiteX16" fmla="*/ 2805997 w 2926596"/>
              <a:gd name="connsiteY16" fmla="*/ 240163 h 2693256"/>
              <a:gd name="connsiteX17" fmla="*/ 2846653 w 2926596"/>
              <a:gd name="connsiteY17" fmla="*/ 897714 h 2693256"/>
              <a:gd name="connsiteX18" fmla="*/ 1982092 w 2926596"/>
              <a:gd name="connsiteY18" fmla="*/ 2395178 h 2693256"/>
              <a:gd name="connsiteX19" fmla="*/ 1507453 w 2926596"/>
              <a:gd name="connsiteY19" fmla="*/ 2691773 h 2693256"/>
              <a:gd name="connsiteX20" fmla="*/ 1250028 w 2926596"/>
              <a:gd name="connsiteY20" fmla="*/ 2652746 h 2693256"/>
              <a:gd name="connsiteX21" fmla="*/ 1199367 w 2926596"/>
              <a:gd name="connsiteY21" fmla="*/ 2628394 h 2693256"/>
              <a:gd name="connsiteX22" fmla="*/ 1197769 w 2926596"/>
              <a:gd name="connsiteY22" fmla="*/ 2627797 h 2693256"/>
              <a:gd name="connsiteX23" fmla="*/ 1196472 w 2926596"/>
              <a:gd name="connsiteY23" fmla="*/ 2627002 h 2693256"/>
              <a:gd name="connsiteX24" fmla="*/ 1167996 w 2926596"/>
              <a:gd name="connsiteY24" fmla="*/ 2613314 h 2693256"/>
              <a:gd name="connsiteX25" fmla="*/ 1132815 w 2926596"/>
              <a:gd name="connsiteY25" fmla="*/ 2587982 h 2693256"/>
              <a:gd name="connsiteX26" fmla="*/ 1099568 w 2926596"/>
              <a:gd name="connsiteY26" fmla="*/ 2567600 h 2693256"/>
              <a:gd name="connsiteX27" fmla="*/ 1082156 w 2926596"/>
              <a:gd name="connsiteY27" fmla="*/ 2551503 h 2693256"/>
              <a:gd name="connsiteX28" fmla="*/ 1070035 w 2926596"/>
              <a:gd name="connsiteY28" fmla="*/ 2542776 h 2693256"/>
              <a:gd name="connsiteX29" fmla="*/ 1054254 w 2926596"/>
              <a:gd name="connsiteY29" fmla="*/ 2525707 h 2693256"/>
              <a:gd name="connsiteX30" fmla="*/ 1013560 w 2926596"/>
              <a:gd name="connsiteY30" fmla="*/ 2488083 h 2693256"/>
              <a:gd name="connsiteX31" fmla="*/ 992750 w 2926596"/>
              <a:gd name="connsiteY31" fmla="*/ 2459183 h 2693256"/>
              <a:gd name="connsiteX32" fmla="*/ 990517 w 2926596"/>
              <a:gd name="connsiteY32" fmla="*/ 2456768 h 2693256"/>
              <a:gd name="connsiteX33" fmla="*/ 987690 w 2926596"/>
              <a:gd name="connsiteY33" fmla="*/ 2452155 h 2693256"/>
              <a:gd name="connsiteX34" fmla="*/ 943020 w 2926596"/>
              <a:gd name="connsiteY34" fmla="*/ 2390121 h 2693256"/>
              <a:gd name="connsiteX35" fmla="*/ 78460 w 2926596"/>
              <a:gd name="connsiteY35" fmla="*/ 892657 h 2693256"/>
              <a:gd name="connsiteX36" fmla="*/ 59366 w 2926596"/>
              <a:gd name="connsiteY36" fmla="*/ 850259 h 2693256"/>
              <a:gd name="connsiteX37" fmla="*/ 47248 w 2926596"/>
              <a:gd name="connsiteY37" fmla="*/ 827934 h 2693256"/>
              <a:gd name="connsiteX38" fmla="*/ 42670 w 2926596"/>
              <a:gd name="connsiteY38" fmla="*/ 813184 h 2693256"/>
              <a:gd name="connsiteX39" fmla="*/ 28891 w 2926596"/>
              <a:gd name="connsiteY39" fmla="*/ 782588 h 2693256"/>
              <a:gd name="connsiteX40" fmla="*/ 17363 w 2926596"/>
              <a:gd name="connsiteY40" fmla="*/ 731658 h 2693256"/>
              <a:gd name="connsiteX41" fmla="*/ 12524 w 2926596"/>
              <a:gd name="connsiteY41" fmla="*/ 716066 h 2693256"/>
              <a:gd name="connsiteX42" fmla="*/ 11471 w 2926596"/>
              <a:gd name="connsiteY42" fmla="*/ 705629 h 2693256"/>
              <a:gd name="connsiteX43" fmla="*/ 3032 w 2926596"/>
              <a:gd name="connsiteY43" fmla="*/ 668345 h 2693256"/>
              <a:gd name="connsiteX44" fmla="*/ 1377 w 2926596"/>
              <a:gd name="connsiteY44" fmla="*/ 605499 h 2693256"/>
              <a:gd name="connsiteX45" fmla="*/ 414 w 2926596"/>
              <a:gd name="connsiteY45" fmla="*/ 595958 h 2693256"/>
              <a:gd name="connsiteX46" fmla="*/ 979 w 2926596"/>
              <a:gd name="connsiteY46" fmla="*/ 590369 h 2693256"/>
              <a:gd name="connsiteX47" fmla="*/ 0 w 2926596"/>
              <a:gd name="connsiteY47" fmla="*/ 553201 h 2693256"/>
              <a:gd name="connsiteX48" fmla="*/ 11836 w 2926596"/>
              <a:gd name="connsiteY48" fmla="*/ 482662 h 2693256"/>
              <a:gd name="connsiteX49" fmla="*/ 12524 w 2926596"/>
              <a:gd name="connsiteY49" fmla="*/ 475853 h 2693256"/>
              <a:gd name="connsiteX50" fmla="*/ 13516 w 2926596"/>
              <a:gd name="connsiteY50" fmla="*/ 472654 h 2693256"/>
              <a:gd name="connsiteX51" fmla="*/ 18923 w 2926596"/>
              <a:gd name="connsiteY51" fmla="*/ 440432 h 2693256"/>
              <a:gd name="connsiteX52" fmla="*/ 46174 w 2926596"/>
              <a:gd name="connsiteY52" fmla="*/ 367447 h 2693256"/>
              <a:gd name="connsiteX53" fmla="*/ 47248 w 2926596"/>
              <a:gd name="connsiteY53" fmla="*/ 363984 h 2693256"/>
              <a:gd name="connsiteX54" fmla="*/ 47946 w 2926596"/>
              <a:gd name="connsiteY54" fmla="*/ 362697 h 2693256"/>
              <a:gd name="connsiteX55" fmla="*/ 58920 w 2926596"/>
              <a:gd name="connsiteY55" fmla="*/ 333309 h 2693256"/>
              <a:gd name="connsiteX56" fmla="*/ 119117 w 2926596"/>
              <a:gd name="connsiteY56" fmla="*/ 235107 h 2693256"/>
              <a:gd name="connsiteX57" fmla="*/ 173847 w 2926596"/>
              <a:gd name="connsiteY57" fmla="*/ 175912 h 2693256"/>
              <a:gd name="connsiteX58" fmla="*/ 174967 w 2926596"/>
              <a:gd name="connsiteY58" fmla="*/ 174553 h 2693256"/>
              <a:gd name="connsiteX59" fmla="*/ 175538 w 2926596"/>
              <a:gd name="connsiteY59" fmla="*/ 174082 h 2693256"/>
              <a:gd name="connsiteX60" fmla="*/ 198635 w 2926596"/>
              <a:gd name="connsiteY60" fmla="*/ 149100 h 2693256"/>
              <a:gd name="connsiteX61" fmla="*/ 255061 w 2926596"/>
              <a:gd name="connsiteY61" fmla="*/ 108470 h 2693256"/>
              <a:gd name="connsiteX62" fmla="*/ 263167 w 2926596"/>
              <a:gd name="connsiteY62" fmla="*/ 101779 h 2693256"/>
              <a:gd name="connsiteX63" fmla="*/ 267970 w 2926596"/>
              <a:gd name="connsiteY63" fmla="*/ 99173 h 2693256"/>
              <a:gd name="connsiteX64" fmla="*/ 296596 w 2926596"/>
              <a:gd name="connsiteY64" fmla="*/ 78561 h 2693256"/>
              <a:gd name="connsiteX65" fmla="*/ 351489 w 2926596"/>
              <a:gd name="connsiteY65" fmla="*/ 53841 h 2693256"/>
              <a:gd name="connsiteX66" fmla="*/ 364400 w 2926596"/>
              <a:gd name="connsiteY66" fmla="*/ 46832 h 2693256"/>
              <a:gd name="connsiteX67" fmla="*/ 372930 w 2926596"/>
              <a:gd name="connsiteY67" fmla="*/ 44185 h 2693256"/>
              <a:gd name="connsiteX68" fmla="*/ 406664 w 2926596"/>
              <a:gd name="connsiteY68" fmla="*/ 28994 h 2693256"/>
              <a:gd name="connsiteX69" fmla="*/ 462820 w 2926596"/>
              <a:gd name="connsiteY69" fmla="*/ 16281 h 2693256"/>
              <a:gd name="connsiteX70" fmla="*/ 476268 w 2926596"/>
              <a:gd name="connsiteY70" fmla="*/ 12107 h 2693256"/>
              <a:gd name="connsiteX71" fmla="*/ 485271 w 2926596"/>
              <a:gd name="connsiteY71" fmla="*/ 11199 h 2693256"/>
              <a:gd name="connsiteX72" fmla="*/ 520909 w 2926596"/>
              <a:gd name="connsiteY72" fmla="*/ 3132 h 2693256"/>
              <a:gd name="connsiteX73" fmla="*/ 580978 w 2926596"/>
              <a:gd name="connsiteY73" fmla="*/ 1552 h 269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926596" h="2693256">
                <a:moveTo>
                  <a:pt x="596375" y="0"/>
                </a:moveTo>
                <a:lnTo>
                  <a:pt x="2325498" y="0"/>
                </a:lnTo>
                <a:cubicBezTo>
                  <a:pt x="2366640" y="0"/>
                  <a:pt x="2406809" y="4168"/>
                  <a:pt x="2445605" y="12108"/>
                </a:cubicBezTo>
                <a:lnTo>
                  <a:pt x="2510481" y="32246"/>
                </a:lnTo>
                <a:lnTo>
                  <a:pt x="2518447" y="34050"/>
                </a:lnTo>
                <a:lnTo>
                  <a:pt x="2523234" y="36205"/>
                </a:lnTo>
                <a:lnTo>
                  <a:pt x="2557472" y="46832"/>
                </a:lnTo>
                <a:lnTo>
                  <a:pt x="2609290" y="74959"/>
                </a:lnTo>
                <a:lnTo>
                  <a:pt x="2628517" y="83617"/>
                </a:lnTo>
                <a:lnTo>
                  <a:pt x="2638544" y="90837"/>
                </a:lnTo>
                <a:lnTo>
                  <a:pt x="2658705" y="101779"/>
                </a:lnTo>
                <a:lnTo>
                  <a:pt x="2692743" y="129865"/>
                </a:lnTo>
                <a:lnTo>
                  <a:pt x="2726478" y="154157"/>
                </a:lnTo>
                <a:lnTo>
                  <a:pt x="2740288" y="169092"/>
                </a:lnTo>
                <a:lnTo>
                  <a:pt x="2746905" y="174553"/>
                </a:lnTo>
                <a:lnTo>
                  <a:pt x="2759923" y="190329"/>
                </a:lnTo>
                <a:lnTo>
                  <a:pt x="2805997" y="240163"/>
                </a:lnTo>
                <a:cubicBezTo>
                  <a:pt x="2946003" y="425464"/>
                  <a:pt x="2970081" y="683931"/>
                  <a:pt x="2846653" y="897714"/>
                </a:cubicBezTo>
                <a:lnTo>
                  <a:pt x="1982092" y="2395178"/>
                </a:lnTo>
                <a:cubicBezTo>
                  <a:pt x="1879236" y="2573329"/>
                  <a:pt x="1698289" y="2678287"/>
                  <a:pt x="1507453" y="2691773"/>
                </a:cubicBezTo>
                <a:cubicBezTo>
                  <a:pt x="1421575" y="2697841"/>
                  <a:pt x="1333697" y="2685388"/>
                  <a:pt x="1250028" y="2652746"/>
                </a:cubicBezTo>
                <a:lnTo>
                  <a:pt x="1199367" y="2628394"/>
                </a:lnTo>
                <a:lnTo>
                  <a:pt x="1197769" y="2627797"/>
                </a:lnTo>
                <a:lnTo>
                  <a:pt x="1196472" y="2627002"/>
                </a:lnTo>
                <a:lnTo>
                  <a:pt x="1167996" y="2613314"/>
                </a:lnTo>
                <a:lnTo>
                  <a:pt x="1132815" y="2587982"/>
                </a:lnTo>
                <a:lnTo>
                  <a:pt x="1099568" y="2567600"/>
                </a:lnTo>
                <a:lnTo>
                  <a:pt x="1082156" y="2551503"/>
                </a:lnTo>
                <a:lnTo>
                  <a:pt x="1070035" y="2542776"/>
                </a:lnTo>
                <a:lnTo>
                  <a:pt x="1054254" y="2525707"/>
                </a:lnTo>
                <a:lnTo>
                  <a:pt x="1013560" y="2488083"/>
                </a:lnTo>
                <a:lnTo>
                  <a:pt x="992750" y="2459183"/>
                </a:lnTo>
                <a:lnTo>
                  <a:pt x="990517" y="2456768"/>
                </a:lnTo>
                <a:lnTo>
                  <a:pt x="987690" y="2452155"/>
                </a:lnTo>
                <a:lnTo>
                  <a:pt x="943020" y="2390121"/>
                </a:lnTo>
                <a:lnTo>
                  <a:pt x="78460" y="892657"/>
                </a:lnTo>
                <a:lnTo>
                  <a:pt x="59366" y="850259"/>
                </a:lnTo>
                <a:lnTo>
                  <a:pt x="47248" y="827934"/>
                </a:lnTo>
                <a:lnTo>
                  <a:pt x="42670" y="813184"/>
                </a:lnTo>
                <a:lnTo>
                  <a:pt x="28891" y="782588"/>
                </a:lnTo>
                <a:lnTo>
                  <a:pt x="17363" y="731658"/>
                </a:lnTo>
                <a:lnTo>
                  <a:pt x="12524" y="716066"/>
                </a:lnTo>
                <a:lnTo>
                  <a:pt x="11471" y="705629"/>
                </a:lnTo>
                <a:lnTo>
                  <a:pt x="3032" y="668345"/>
                </a:lnTo>
                <a:lnTo>
                  <a:pt x="1377" y="605499"/>
                </a:lnTo>
                <a:lnTo>
                  <a:pt x="414" y="595958"/>
                </a:lnTo>
                <a:lnTo>
                  <a:pt x="979" y="590369"/>
                </a:lnTo>
                <a:lnTo>
                  <a:pt x="0" y="553201"/>
                </a:lnTo>
                <a:lnTo>
                  <a:pt x="11836" y="482662"/>
                </a:lnTo>
                <a:lnTo>
                  <a:pt x="12524" y="475853"/>
                </a:lnTo>
                <a:lnTo>
                  <a:pt x="13516" y="472654"/>
                </a:lnTo>
                <a:lnTo>
                  <a:pt x="18923" y="440432"/>
                </a:lnTo>
                <a:lnTo>
                  <a:pt x="46174" y="367447"/>
                </a:lnTo>
                <a:lnTo>
                  <a:pt x="47248" y="363984"/>
                </a:lnTo>
                <a:lnTo>
                  <a:pt x="47946" y="362697"/>
                </a:lnTo>
                <a:lnTo>
                  <a:pt x="58920" y="333309"/>
                </a:lnTo>
                <a:cubicBezTo>
                  <a:pt x="75668" y="298906"/>
                  <a:pt x="95782" y="265990"/>
                  <a:pt x="119117" y="235107"/>
                </a:cubicBezTo>
                <a:lnTo>
                  <a:pt x="173847" y="175912"/>
                </a:lnTo>
                <a:lnTo>
                  <a:pt x="174967" y="174553"/>
                </a:lnTo>
                <a:lnTo>
                  <a:pt x="175538" y="174082"/>
                </a:lnTo>
                <a:lnTo>
                  <a:pt x="198635" y="149100"/>
                </a:lnTo>
                <a:lnTo>
                  <a:pt x="255061" y="108470"/>
                </a:lnTo>
                <a:lnTo>
                  <a:pt x="263167" y="101779"/>
                </a:lnTo>
                <a:lnTo>
                  <a:pt x="267970" y="99173"/>
                </a:lnTo>
                <a:lnTo>
                  <a:pt x="296596" y="78561"/>
                </a:lnTo>
                <a:lnTo>
                  <a:pt x="351489" y="53841"/>
                </a:lnTo>
                <a:lnTo>
                  <a:pt x="364400" y="46832"/>
                </a:lnTo>
                <a:lnTo>
                  <a:pt x="372930" y="44185"/>
                </a:lnTo>
                <a:lnTo>
                  <a:pt x="406664" y="28994"/>
                </a:lnTo>
                <a:lnTo>
                  <a:pt x="462820" y="16281"/>
                </a:lnTo>
                <a:lnTo>
                  <a:pt x="476268" y="12107"/>
                </a:lnTo>
                <a:lnTo>
                  <a:pt x="485271" y="11199"/>
                </a:lnTo>
                <a:lnTo>
                  <a:pt x="520909" y="3132"/>
                </a:lnTo>
                <a:lnTo>
                  <a:pt x="580978" y="1552"/>
                </a:lnTo>
                <a:close/>
              </a:path>
            </a:pathLst>
          </a:custGeom>
          <a:effectLst>
            <a:outerShdw dist="50800" dir="600000" sx="101000" sy="101000" algn="t" rotWithShape="0">
              <a:schemeClr val="accent1"/>
            </a:outerShdw>
          </a:effectLst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Текст 18">
            <a:extLst>
              <a:ext uri="{FF2B5EF4-FFF2-40B4-BE49-F238E27FC236}">
                <a16:creationId xmlns:a16="http://schemas.microsoft.com/office/drawing/2014/main" id="{C7178693-A301-D24C-A6C4-26B55B6832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850" y="1040327"/>
            <a:ext cx="5115338" cy="13255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Neris Thin" pitchFamily="2" charset="0"/>
              </a:defRPr>
            </a:lvl1pPr>
            <a:lvl2pPr>
              <a:defRPr>
                <a:latin typeface="Neris Light" pitchFamily="2" charset="0"/>
              </a:defRPr>
            </a:lvl2pPr>
            <a:lvl3pPr>
              <a:defRPr>
                <a:latin typeface="Neris Light" pitchFamily="2" charset="0"/>
              </a:defRPr>
            </a:lvl3pPr>
            <a:lvl4pPr>
              <a:defRPr>
                <a:latin typeface="Neris Light" pitchFamily="2" charset="0"/>
              </a:defRPr>
            </a:lvl4pPr>
            <a:lvl5pPr>
              <a:defRPr>
                <a:latin typeface="Neris Light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Заголовок 21">
            <a:extLst>
              <a:ext uri="{FF2B5EF4-FFF2-40B4-BE49-F238E27FC236}">
                <a16:creationId xmlns:a16="http://schemas.microsoft.com/office/drawing/2014/main" id="{8F7B4534-AC26-E746-9973-F08D13858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8812" y="1040328"/>
            <a:ext cx="4835982" cy="1325563"/>
          </a:xfrm>
        </p:spPr>
        <p:txBody>
          <a:bodyPr>
            <a:noAutofit/>
          </a:bodyPr>
          <a:lstStyle>
            <a:lvl1pPr>
              <a:defRPr sz="3600" b="1" i="0">
                <a:latin typeface="Neris Black" pitchFamily="2" charset="0"/>
              </a:defRPr>
            </a:lvl1pPr>
          </a:lstStyle>
          <a:p>
            <a:r>
              <a:rPr lang="en-US" dirty="0"/>
              <a:t>Rounded</a:t>
            </a:r>
            <a:br>
              <a:rPr lang="en-US" dirty="0"/>
            </a:br>
            <a:r>
              <a:rPr lang="en-US" dirty="0"/>
              <a:t>Triangle</a:t>
            </a:r>
            <a:br>
              <a:rPr lang="en-US" dirty="0"/>
            </a:br>
            <a:r>
              <a:rPr lang="en-US" dirty="0"/>
              <a:t>Template</a:t>
            </a:r>
            <a:endParaRPr lang="ru-RU" dirty="0"/>
          </a:p>
        </p:txBody>
      </p:sp>
      <p:sp>
        <p:nvSpPr>
          <p:cNvPr id="13" name="Номер слайда 16">
            <a:extLst>
              <a:ext uri="{FF2B5EF4-FFF2-40B4-BE49-F238E27FC236}">
                <a16:creationId xmlns:a16="http://schemas.microsoft.com/office/drawing/2014/main" id="{BF4E0C3D-2128-404F-9543-ECAC593D74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65235" y="6356350"/>
            <a:ext cx="2743200" cy="365125"/>
          </a:xfrm>
        </p:spPr>
        <p:txBody>
          <a:bodyPr/>
          <a:lstStyle/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9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2CD7826-B89C-1840-99C8-38BC67770F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05800" y="1187034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D1BC9D0E-D47C-EC44-A0CF-572430BEDB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78456" y="1187035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5352EBF-7825-7141-933B-037136A3AF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1112" y="1187035"/>
            <a:ext cx="2435088" cy="2435088"/>
          </a:xfrm>
          <a:custGeom>
            <a:avLst/>
            <a:gdLst>
              <a:gd name="connsiteX0" fmla="*/ 1217544 w 2435088"/>
              <a:gd name="connsiteY0" fmla="*/ 0 h 2435088"/>
              <a:gd name="connsiteX1" fmla="*/ 2435088 w 2435088"/>
              <a:gd name="connsiteY1" fmla="*/ 1217544 h 2435088"/>
              <a:gd name="connsiteX2" fmla="*/ 1217544 w 2435088"/>
              <a:gd name="connsiteY2" fmla="*/ 2435088 h 2435088"/>
              <a:gd name="connsiteX3" fmla="*/ 0 w 2435088"/>
              <a:gd name="connsiteY3" fmla="*/ 1217544 h 2435088"/>
              <a:gd name="connsiteX4" fmla="*/ 1217544 w 2435088"/>
              <a:gd name="connsiteY4" fmla="*/ 0 h 24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5088" h="2435088">
                <a:moveTo>
                  <a:pt x="1217544" y="0"/>
                </a:moveTo>
                <a:cubicBezTo>
                  <a:pt x="1889975" y="0"/>
                  <a:pt x="2435088" y="545113"/>
                  <a:pt x="2435088" y="1217544"/>
                </a:cubicBezTo>
                <a:cubicBezTo>
                  <a:pt x="2435088" y="1889975"/>
                  <a:pt x="1889975" y="2435088"/>
                  <a:pt x="1217544" y="2435088"/>
                </a:cubicBezTo>
                <a:cubicBezTo>
                  <a:pt x="545113" y="2435088"/>
                  <a:pt x="0" y="1889975"/>
                  <a:pt x="0" y="1217544"/>
                </a:cubicBezTo>
                <a:cubicBezTo>
                  <a:pt x="0" y="545113"/>
                  <a:pt x="545113" y="0"/>
                  <a:pt x="1217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434D1888-D6B6-3A44-A821-C75AAE199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9001"/>
          </a:xfrm>
          <a:custGeom>
            <a:avLst/>
            <a:gdLst>
              <a:gd name="connsiteX0" fmla="*/ 0 w 12192000"/>
              <a:gd name="connsiteY0" fmla="*/ 0 h 3429001"/>
              <a:gd name="connsiteX1" fmla="*/ 12192000 w 12192000"/>
              <a:gd name="connsiteY1" fmla="*/ 0 h 3429001"/>
              <a:gd name="connsiteX2" fmla="*/ 12192000 w 12192000"/>
              <a:gd name="connsiteY2" fmla="*/ 2954376 h 3429001"/>
              <a:gd name="connsiteX3" fmla="*/ 11596948 w 12192000"/>
              <a:gd name="connsiteY3" fmla="*/ 3070478 h 3429001"/>
              <a:gd name="connsiteX4" fmla="*/ 7484455 w 12192000"/>
              <a:gd name="connsiteY4" fmla="*/ 3429001 h 3429001"/>
              <a:gd name="connsiteX5" fmla="*/ 313317 w 12192000"/>
              <a:gd name="connsiteY5" fmla="*/ 2274488 h 3429001"/>
              <a:gd name="connsiteX6" fmla="*/ 0 w 12192000"/>
              <a:gd name="connsiteY6" fmla="*/ 2158663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429001">
                <a:moveTo>
                  <a:pt x="0" y="0"/>
                </a:moveTo>
                <a:lnTo>
                  <a:pt x="12192000" y="0"/>
                </a:lnTo>
                <a:lnTo>
                  <a:pt x="12192000" y="2954376"/>
                </a:lnTo>
                <a:lnTo>
                  <a:pt x="11596948" y="3070478"/>
                </a:lnTo>
                <a:cubicBezTo>
                  <a:pt x="10297813" y="3303481"/>
                  <a:pt x="8916554" y="3429001"/>
                  <a:pt x="7484455" y="3429001"/>
                </a:cubicBezTo>
                <a:cubicBezTo>
                  <a:pt x="4858940" y="3429001"/>
                  <a:pt x="2404307" y="3007113"/>
                  <a:pt x="313317" y="2274488"/>
                </a:cubicBezTo>
                <a:lnTo>
                  <a:pt x="0" y="21586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8C66-9D13-EF4A-8D64-A8A9CB18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7AB318-E7BD-BA47-88EB-1742D6DE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9B37A-AE84-D545-BACD-AE1AD237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9529B-6C10-F943-8484-EF4F1FDA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CA46D-DF7E-4642-B098-9CE480D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7C4B-7933-BA48-9DCD-A9BB91C6F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7" r:id="rId18"/>
    <p:sldLayoutId id="2147483669" r:id="rId19"/>
    <p:sldLayoutId id="2147483670" r:id="rId20"/>
    <p:sldLayoutId id="2147483671" r:id="rId21"/>
    <p:sldLayoutId id="2147483672" r:id="rId22"/>
    <p:sldLayoutId id="2147483653" r:id="rId23"/>
    <p:sldLayoutId id="2147483675" r:id="rId24"/>
    <p:sldLayoutId id="2147483651" r:id="rId25"/>
    <p:sldLayoutId id="2147483676" r:id="rId26"/>
    <p:sldLayoutId id="2147483673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ECBD43-2CF3-9545-A8AA-6020E55964D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A32CDF">
                  <a:alpha val="70000"/>
                  <a:lumMod val="54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E4DC7A51-F5E7-1B44-977D-B293A1EE2C8A}"/>
              </a:ext>
            </a:extLst>
          </p:cNvPr>
          <p:cNvSpPr/>
          <p:nvPr/>
        </p:nvSpPr>
        <p:spPr>
          <a:xfrm rot="2700000">
            <a:off x="4085994" y="-633470"/>
            <a:ext cx="7875562" cy="7875562"/>
          </a:xfrm>
          <a:custGeom>
            <a:avLst/>
            <a:gdLst>
              <a:gd name="connsiteX0" fmla="*/ 0 w 7875562"/>
              <a:gd name="connsiteY0" fmla="*/ 3202553 h 7875562"/>
              <a:gd name="connsiteX1" fmla="*/ 3202554 w 7875562"/>
              <a:gd name="connsiteY1" fmla="*/ 0 h 7875562"/>
              <a:gd name="connsiteX2" fmla="*/ 5894760 w 7875562"/>
              <a:gd name="connsiteY2" fmla="*/ 0 h 7875562"/>
              <a:gd name="connsiteX3" fmla="*/ 7875562 w 7875562"/>
              <a:gd name="connsiteY3" fmla="*/ 1980802 h 7875562"/>
              <a:gd name="connsiteX4" fmla="*/ 7875562 w 7875562"/>
              <a:gd name="connsiteY4" fmla="*/ 5025668 h 7875562"/>
              <a:gd name="connsiteX5" fmla="*/ 5025668 w 7875562"/>
              <a:gd name="connsiteY5" fmla="*/ 7875562 h 7875562"/>
              <a:gd name="connsiteX6" fmla="*/ 1312620 w 7875562"/>
              <a:gd name="connsiteY6" fmla="*/ 7875562 h 7875562"/>
              <a:gd name="connsiteX7" fmla="*/ 0 w 7875562"/>
              <a:gd name="connsiteY7" fmla="*/ 6562942 h 787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5562" h="7875562">
                <a:moveTo>
                  <a:pt x="0" y="3202553"/>
                </a:moveTo>
                <a:lnTo>
                  <a:pt x="3202554" y="0"/>
                </a:lnTo>
                <a:lnTo>
                  <a:pt x="5894760" y="0"/>
                </a:lnTo>
                <a:lnTo>
                  <a:pt x="7875562" y="1980802"/>
                </a:lnTo>
                <a:lnTo>
                  <a:pt x="7875562" y="5025668"/>
                </a:lnTo>
                <a:lnTo>
                  <a:pt x="5025668" y="7875562"/>
                </a:lnTo>
                <a:lnTo>
                  <a:pt x="1312620" y="7875562"/>
                </a:lnTo>
                <a:cubicBezTo>
                  <a:pt x="587680" y="7875562"/>
                  <a:pt x="0" y="7287882"/>
                  <a:pt x="0" y="65629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996B83D8-C280-5342-A36D-9FF0AAED5BA9}"/>
              </a:ext>
            </a:extLst>
          </p:cNvPr>
          <p:cNvSpPr/>
          <p:nvPr/>
        </p:nvSpPr>
        <p:spPr>
          <a:xfrm rot="2700000">
            <a:off x="5464764" y="-817504"/>
            <a:ext cx="8544650" cy="8368313"/>
          </a:xfrm>
          <a:custGeom>
            <a:avLst/>
            <a:gdLst>
              <a:gd name="connsiteX0" fmla="*/ 1745780 w 8544650"/>
              <a:gd name="connsiteY0" fmla="*/ 1949532 h 8368313"/>
              <a:gd name="connsiteX1" fmla="*/ 3695312 w 8544650"/>
              <a:gd name="connsiteY1" fmla="*/ 0 h 8368313"/>
              <a:gd name="connsiteX2" fmla="*/ 4188063 w 8544650"/>
              <a:gd name="connsiteY2" fmla="*/ 492751 h 8368313"/>
              <a:gd name="connsiteX3" fmla="*/ 7875562 w 8544650"/>
              <a:gd name="connsiteY3" fmla="*/ 4180250 h 8368313"/>
              <a:gd name="connsiteX4" fmla="*/ 8544650 w 8544650"/>
              <a:gd name="connsiteY4" fmla="*/ 4849338 h 8368313"/>
              <a:gd name="connsiteX5" fmla="*/ 7875562 w 8544650"/>
              <a:gd name="connsiteY5" fmla="*/ 5518426 h 8368313"/>
              <a:gd name="connsiteX6" fmla="*/ 6595118 w 8544650"/>
              <a:gd name="connsiteY6" fmla="*/ 6798870 h 8368313"/>
              <a:gd name="connsiteX7" fmla="*/ 5025675 w 8544650"/>
              <a:gd name="connsiteY7" fmla="*/ 8368313 h 8368313"/>
              <a:gd name="connsiteX8" fmla="*/ 1312620 w 8544650"/>
              <a:gd name="connsiteY8" fmla="*/ 8368313 h 8368313"/>
              <a:gd name="connsiteX9" fmla="*/ 0 w 8544650"/>
              <a:gd name="connsiteY9" fmla="*/ 7055693 h 8368313"/>
              <a:gd name="connsiteX10" fmla="*/ 0 w 8544650"/>
              <a:gd name="connsiteY10" fmla="*/ 3695312 h 8368313"/>
              <a:gd name="connsiteX11" fmla="*/ 1745780 w 8544650"/>
              <a:gd name="connsiteY11" fmla="*/ 1949532 h 836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4650" h="8368313">
                <a:moveTo>
                  <a:pt x="1745780" y="1949532"/>
                </a:moveTo>
                <a:lnTo>
                  <a:pt x="3695312" y="0"/>
                </a:lnTo>
                <a:lnTo>
                  <a:pt x="4188063" y="492751"/>
                </a:lnTo>
                <a:lnTo>
                  <a:pt x="7875562" y="4180250"/>
                </a:lnTo>
                <a:lnTo>
                  <a:pt x="8544650" y="4849338"/>
                </a:lnTo>
                <a:lnTo>
                  <a:pt x="7875562" y="5518426"/>
                </a:lnTo>
                <a:lnTo>
                  <a:pt x="6595118" y="6798870"/>
                </a:lnTo>
                <a:lnTo>
                  <a:pt x="5025675" y="8368313"/>
                </a:lnTo>
                <a:lnTo>
                  <a:pt x="1312620" y="8368313"/>
                </a:lnTo>
                <a:cubicBezTo>
                  <a:pt x="587680" y="8368313"/>
                  <a:pt x="0" y="7780633"/>
                  <a:pt x="0" y="7055693"/>
                </a:cubicBezTo>
                <a:lnTo>
                  <a:pt x="0" y="3695312"/>
                </a:lnTo>
                <a:lnTo>
                  <a:pt x="1745780" y="1949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F3A8929C-6164-9442-9053-620CE8DE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455" y="1450110"/>
            <a:ext cx="7515802" cy="3687764"/>
          </a:xfrm>
        </p:spPr>
        <p:txBody>
          <a:bodyPr/>
          <a:lstStyle/>
          <a:p>
            <a:pPr algn="l"/>
            <a:r>
              <a:rPr lang="ru-RU" sz="4000" b="0" dirty="0">
                <a:solidFill>
                  <a:schemeClr val="accent3"/>
                </a:solidFill>
                <a:latin typeface="Neris Light" panose="00000400000000000000" pitchFamily="50" charset="-52"/>
              </a:rPr>
              <a:t>Мотивация студентов технических и гуманитарных специальностей к получению высшего образования</a:t>
            </a:r>
            <a:endParaRPr lang="ru-RU" sz="3200" b="0" dirty="0">
              <a:solidFill>
                <a:schemeClr val="accent3"/>
              </a:solidFill>
              <a:latin typeface="Neris Light" panose="00000400000000000000" pitchFamily="50" charset="-52"/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C30061D-2BAF-4BCB-AE93-AF7756910E5B}"/>
              </a:ext>
            </a:extLst>
          </p:cNvPr>
          <p:cNvSpPr txBox="1">
            <a:spLocks/>
          </p:cNvSpPr>
          <p:nvPr/>
        </p:nvSpPr>
        <p:spPr>
          <a:xfrm>
            <a:off x="443345" y="3315854"/>
            <a:ext cx="3445164" cy="3665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Neris Black" pitchFamily="2" charset="0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400" b="0" dirty="0">
                <a:solidFill>
                  <a:schemeClr val="accent3"/>
                </a:solidFill>
                <a:latin typeface="Neris Light" panose="00000400000000000000" pitchFamily="50" charset="-52"/>
              </a:rPr>
              <a:t>Киреев К.А.</a:t>
            </a:r>
          </a:p>
          <a:p>
            <a:pPr algn="l">
              <a:lnSpc>
                <a:spcPct val="150000"/>
              </a:lnSpc>
            </a:pPr>
            <a:r>
              <a:rPr lang="ru-RU" sz="2400" b="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Муковский</a:t>
            </a:r>
            <a:r>
              <a:rPr lang="ru-RU" sz="2400" b="0" dirty="0">
                <a:solidFill>
                  <a:schemeClr val="accent3"/>
                </a:solidFill>
                <a:latin typeface="Neris Light" panose="00000400000000000000" pitchFamily="50" charset="-52"/>
              </a:rPr>
              <a:t> Д.В.</a:t>
            </a:r>
          </a:p>
          <a:p>
            <a:pPr algn="l">
              <a:lnSpc>
                <a:spcPct val="150000"/>
              </a:lnSpc>
            </a:pPr>
            <a:r>
              <a:rPr lang="ru-RU" sz="2400" b="0" dirty="0">
                <a:solidFill>
                  <a:schemeClr val="accent3"/>
                </a:solidFill>
                <a:latin typeface="Neris Light" panose="00000400000000000000" pitchFamily="50" charset="-52"/>
              </a:rPr>
              <a:t>Сосновский Д.М.</a:t>
            </a:r>
          </a:p>
          <a:p>
            <a:pPr algn="l">
              <a:lnSpc>
                <a:spcPct val="150000"/>
              </a:lnSpc>
            </a:pPr>
            <a:r>
              <a:rPr lang="ru-RU" sz="2400" b="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Мирсков</a:t>
            </a:r>
            <a:r>
              <a:rPr lang="ru-RU" sz="2400" b="0" dirty="0">
                <a:solidFill>
                  <a:schemeClr val="accent3"/>
                </a:solidFill>
                <a:latin typeface="Neris Light" panose="00000400000000000000" pitchFamily="50" charset="-52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39712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4EB11582-DBA2-AD4D-BE72-B65204B3ABB9}"/>
              </a:ext>
            </a:extLst>
          </p:cNvPr>
          <p:cNvSpPr/>
          <p:nvPr/>
        </p:nvSpPr>
        <p:spPr>
          <a:xfrm rot="3880174">
            <a:off x="-187333" y="-1157498"/>
            <a:ext cx="3599544" cy="4772753"/>
          </a:xfrm>
          <a:custGeom>
            <a:avLst/>
            <a:gdLst>
              <a:gd name="connsiteX0" fmla="*/ 0 w 3599544"/>
              <a:gd name="connsiteY0" fmla="*/ 3318416 h 4772753"/>
              <a:gd name="connsiteX1" fmla="*/ 1570765 w 3599544"/>
              <a:gd name="connsiteY1" fmla="*/ 0 h 4772753"/>
              <a:gd name="connsiteX2" fmla="*/ 1662613 w 3599544"/>
              <a:gd name="connsiteY2" fmla="*/ 21049 h 4772753"/>
              <a:gd name="connsiteX3" fmla="*/ 1878581 w 3599544"/>
              <a:gd name="connsiteY3" fmla="*/ 110416 h 4772753"/>
              <a:gd name="connsiteX4" fmla="*/ 1961604 w 3599544"/>
              <a:gd name="connsiteY4" fmla="*/ 164851 h 4772753"/>
              <a:gd name="connsiteX5" fmla="*/ 1964264 w 3599544"/>
              <a:gd name="connsiteY5" fmla="*/ 166269 h 4772753"/>
              <a:gd name="connsiteX6" fmla="*/ 1966349 w 3599544"/>
              <a:gd name="connsiteY6" fmla="*/ 167963 h 4772753"/>
              <a:gd name="connsiteX7" fmla="*/ 2013015 w 3599544"/>
              <a:gd name="connsiteY7" fmla="*/ 198560 h 4772753"/>
              <a:gd name="connsiteX8" fmla="*/ 2068709 w 3599544"/>
              <a:gd name="connsiteY8" fmla="*/ 251106 h 4772753"/>
              <a:gd name="connsiteX9" fmla="*/ 2122169 w 3599544"/>
              <a:gd name="connsiteY9" fmla="*/ 294534 h 4772753"/>
              <a:gd name="connsiteX10" fmla="*/ 2148902 w 3599544"/>
              <a:gd name="connsiteY10" fmla="*/ 326773 h 4772753"/>
              <a:gd name="connsiteX11" fmla="*/ 2168092 w 3599544"/>
              <a:gd name="connsiteY11" fmla="*/ 344876 h 4772753"/>
              <a:gd name="connsiteX12" fmla="*/ 2191745 w 3599544"/>
              <a:gd name="connsiteY12" fmla="*/ 378435 h 4772753"/>
              <a:gd name="connsiteX13" fmla="*/ 2254226 w 3599544"/>
              <a:gd name="connsiteY13" fmla="*/ 453786 h 4772753"/>
              <a:gd name="connsiteX14" fmla="*/ 2283928 w 3599544"/>
              <a:gd name="connsiteY14" fmla="*/ 509231 h 4772753"/>
              <a:gd name="connsiteX15" fmla="*/ 2287274 w 3599544"/>
              <a:gd name="connsiteY15" fmla="*/ 513978 h 4772753"/>
              <a:gd name="connsiteX16" fmla="*/ 2291150 w 3599544"/>
              <a:gd name="connsiteY16" fmla="*/ 522713 h 4772753"/>
              <a:gd name="connsiteX17" fmla="*/ 2354906 w 3599544"/>
              <a:gd name="connsiteY17" fmla="*/ 641725 h 4772753"/>
              <a:gd name="connsiteX18" fmla="*/ 3519739 w 3599544"/>
              <a:gd name="connsiteY18" fmla="*/ 3464832 h 4772753"/>
              <a:gd name="connsiteX19" fmla="*/ 3543292 w 3599544"/>
              <a:gd name="connsiteY19" fmla="*/ 3543509 h 4772753"/>
              <a:gd name="connsiteX20" fmla="*/ 3559307 w 3599544"/>
              <a:gd name="connsiteY20" fmla="*/ 3585418 h 4772753"/>
              <a:gd name="connsiteX21" fmla="*/ 3563885 w 3599544"/>
              <a:gd name="connsiteY21" fmla="*/ 3612309 h 4772753"/>
              <a:gd name="connsiteX22" fmla="*/ 3580881 w 3599544"/>
              <a:gd name="connsiteY22" fmla="*/ 3669085 h 4772753"/>
              <a:gd name="connsiteX23" fmla="*/ 3589203 w 3599544"/>
              <a:gd name="connsiteY23" fmla="*/ 3760935 h 4772753"/>
              <a:gd name="connsiteX24" fmla="*/ 3594043 w 3599544"/>
              <a:gd name="connsiteY24" fmla="*/ 3789362 h 4772753"/>
              <a:gd name="connsiteX25" fmla="*/ 3593455 w 3599544"/>
              <a:gd name="connsiteY25" fmla="*/ 3807880 h 4772753"/>
              <a:gd name="connsiteX26" fmla="*/ 3599544 w 3599544"/>
              <a:gd name="connsiteY26" fmla="*/ 3875121 h 4772753"/>
              <a:gd name="connsiteX27" fmla="*/ 3587802 w 3599544"/>
              <a:gd name="connsiteY27" fmla="*/ 3985535 h 4772753"/>
              <a:gd name="connsiteX28" fmla="*/ 3587266 w 3599544"/>
              <a:gd name="connsiteY28" fmla="*/ 4002463 h 4772753"/>
              <a:gd name="connsiteX29" fmla="*/ 3584975 w 3599544"/>
              <a:gd name="connsiteY29" fmla="*/ 4012117 h 4772753"/>
              <a:gd name="connsiteX30" fmla="*/ 3578030 w 3599544"/>
              <a:gd name="connsiteY30" fmla="*/ 4077419 h 4772753"/>
              <a:gd name="connsiteX31" fmla="*/ 3540877 w 3599544"/>
              <a:gd name="connsiteY31" fmla="*/ 4198159 h 4772753"/>
              <a:gd name="connsiteX32" fmla="*/ 3538087 w 3599544"/>
              <a:gd name="connsiteY32" fmla="*/ 4209921 h 4772753"/>
              <a:gd name="connsiteX33" fmla="*/ 3535605 w 3599544"/>
              <a:gd name="connsiteY33" fmla="*/ 4215289 h 4772753"/>
              <a:gd name="connsiteX34" fmla="*/ 3518634 w 3599544"/>
              <a:gd name="connsiteY34" fmla="*/ 4270442 h 4772753"/>
              <a:gd name="connsiteX35" fmla="*/ 3453922 w 3599544"/>
              <a:gd name="connsiteY35" fmla="*/ 4391876 h 4772753"/>
              <a:gd name="connsiteX36" fmla="*/ 3451235 w 3599544"/>
              <a:gd name="connsiteY36" fmla="*/ 4397688 h 4772753"/>
              <a:gd name="connsiteX37" fmla="*/ 3449713 w 3599544"/>
              <a:gd name="connsiteY37" fmla="*/ 4399778 h 4772753"/>
              <a:gd name="connsiteX38" fmla="*/ 3423654 w 3599544"/>
              <a:gd name="connsiteY38" fmla="*/ 4448673 h 4772753"/>
              <a:gd name="connsiteX39" fmla="*/ 3295388 w 3599544"/>
              <a:gd name="connsiteY39" fmla="*/ 4606580 h 4772753"/>
              <a:gd name="connsiteX40" fmla="*/ 3185781 w 3599544"/>
              <a:gd name="connsiteY40" fmla="*/ 4697469 h 4772753"/>
              <a:gd name="connsiteX41" fmla="*/ 3183503 w 3599544"/>
              <a:gd name="connsiteY41" fmla="*/ 4699589 h 4772753"/>
              <a:gd name="connsiteX42" fmla="*/ 3182393 w 3599544"/>
              <a:gd name="connsiteY42" fmla="*/ 4700279 h 4772753"/>
              <a:gd name="connsiteX43" fmla="*/ 3136137 w 3599544"/>
              <a:gd name="connsiteY43" fmla="*/ 4738637 h 4772753"/>
              <a:gd name="connsiteX44" fmla="*/ 3072450 w 3599544"/>
              <a:gd name="connsiteY44" fmla="*/ 4772753 h 477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599544" h="4772753">
                <a:moveTo>
                  <a:pt x="0" y="3318416"/>
                </a:moveTo>
                <a:lnTo>
                  <a:pt x="1570765" y="0"/>
                </a:lnTo>
                <a:lnTo>
                  <a:pt x="1662613" y="21049"/>
                </a:lnTo>
                <a:cubicBezTo>
                  <a:pt x="1736682" y="42369"/>
                  <a:pt x="1809141" y="72097"/>
                  <a:pt x="1878581" y="110416"/>
                </a:cubicBezTo>
                <a:lnTo>
                  <a:pt x="1961604" y="164851"/>
                </a:lnTo>
                <a:lnTo>
                  <a:pt x="1964264" y="166269"/>
                </a:lnTo>
                <a:lnTo>
                  <a:pt x="1966349" y="167963"/>
                </a:lnTo>
                <a:lnTo>
                  <a:pt x="2013015" y="198560"/>
                </a:lnTo>
                <a:lnTo>
                  <a:pt x="2068709" y="251106"/>
                </a:lnTo>
                <a:lnTo>
                  <a:pt x="2122169" y="294534"/>
                </a:lnTo>
                <a:lnTo>
                  <a:pt x="2148902" y="326773"/>
                </a:lnTo>
                <a:lnTo>
                  <a:pt x="2168092" y="344876"/>
                </a:lnTo>
                <a:lnTo>
                  <a:pt x="2191745" y="378435"/>
                </a:lnTo>
                <a:lnTo>
                  <a:pt x="2254226" y="453786"/>
                </a:lnTo>
                <a:lnTo>
                  <a:pt x="2283928" y="509231"/>
                </a:lnTo>
                <a:lnTo>
                  <a:pt x="2287274" y="513978"/>
                </a:lnTo>
                <a:lnTo>
                  <a:pt x="2291150" y="522713"/>
                </a:lnTo>
                <a:lnTo>
                  <a:pt x="2354906" y="641725"/>
                </a:lnTo>
                <a:lnTo>
                  <a:pt x="3519739" y="3464832"/>
                </a:lnTo>
                <a:lnTo>
                  <a:pt x="3543292" y="3543509"/>
                </a:lnTo>
                <a:lnTo>
                  <a:pt x="3559307" y="3585418"/>
                </a:lnTo>
                <a:lnTo>
                  <a:pt x="3563885" y="3612309"/>
                </a:lnTo>
                <a:lnTo>
                  <a:pt x="3580881" y="3669085"/>
                </a:lnTo>
                <a:lnTo>
                  <a:pt x="3589203" y="3760935"/>
                </a:lnTo>
                <a:lnTo>
                  <a:pt x="3594043" y="3789362"/>
                </a:lnTo>
                <a:lnTo>
                  <a:pt x="3593455" y="3807880"/>
                </a:lnTo>
                <a:lnTo>
                  <a:pt x="3599544" y="3875121"/>
                </a:lnTo>
                <a:lnTo>
                  <a:pt x="3587802" y="3985535"/>
                </a:lnTo>
                <a:lnTo>
                  <a:pt x="3587266" y="4002463"/>
                </a:lnTo>
                <a:lnTo>
                  <a:pt x="3584975" y="4012117"/>
                </a:lnTo>
                <a:lnTo>
                  <a:pt x="3578030" y="4077419"/>
                </a:lnTo>
                <a:lnTo>
                  <a:pt x="3540877" y="4198159"/>
                </a:lnTo>
                <a:lnTo>
                  <a:pt x="3538087" y="4209921"/>
                </a:lnTo>
                <a:lnTo>
                  <a:pt x="3535605" y="4215289"/>
                </a:lnTo>
                <a:lnTo>
                  <a:pt x="3518634" y="4270442"/>
                </a:lnTo>
                <a:lnTo>
                  <a:pt x="3453922" y="4391876"/>
                </a:lnTo>
                <a:lnTo>
                  <a:pt x="3451235" y="4397688"/>
                </a:lnTo>
                <a:lnTo>
                  <a:pt x="3449713" y="4399778"/>
                </a:lnTo>
                <a:lnTo>
                  <a:pt x="3423654" y="4448673"/>
                </a:lnTo>
                <a:cubicBezTo>
                  <a:pt x="3386318" y="4505005"/>
                  <a:pt x="3343436" y="4557948"/>
                  <a:pt x="3295388" y="4606580"/>
                </a:cubicBezTo>
                <a:lnTo>
                  <a:pt x="3185781" y="4697469"/>
                </a:lnTo>
                <a:lnTo>
                  <a:pt x="3183503" y="4699589"/>
                </a:lnTo>
                <a:lnTo>
                  <a:pt x="3182393" y="4700279"/>
                </a:lnTo>
                <a:lnTo>
                  <a:pt x="3136137" y="4738637"/>
                </a:lnTo>
                <a:lnTo>
                  <a:pt x="3072450" y="47727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08BF01-57AD-A449-827B-59D4F187DA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56414" r="1"/>
          <a:stretch/>
        </p:blipFill>
        <p:spPr>
          <a:xfrm>
            <a:off x="9382125" y="0"/>
            <a:ext cx="2809874" cy="6857999"/>
          </a:xfrm>
        </p:spPr>
      </p:pic>
      <p:sp>
        <p:nvSpPr>
          <p:cNvPr id="6" name="Управляющая кнопка: настраиваемая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AEEDB-5B07-0C43-A803-8814EA0AE9A4}"/>
              </a:ext>
            </a:extLst>
          </p:cNvPr>
          <p:cNvSpPr/>
          <p:nvPr/>
        </p:nvSpPr>
        <p:spPr>
          <a:xfrm>
            <a:off x="479458" y="434336"/>
            <a:ext cx="8712167" cy="6225081"/>
          </a:xfrm>
          <a:prstGeom prst="actionButtonBlank">
            <a:avLst/>
          </a:prstGeom>
          <a:solidFill>
            <a:srgbClr val="F7F4F9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A29E8F7D-9CEC-4A40-9374-E117D0355D27}"/>
              </a:ext>
            </a:extLst>
          </p:cNvPr>
          <p:cNvSpPr txBox="1">
            <a:spLocks/>
          </p:cNvSpPr>
          <p:nvPr/>
        </p:nvSpPr>
        <p:spPr>
          <a:xfrm>
            <a:off x="724281" y="522968"/>
            <a:ext cx="2861353" cy="775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3"/>
                </a:solidFill>
                <a:latin typeface="Neris Light" pitchFamily="2" charset="0"/>
              </a:rPr>
              <a:t>Выводы</a:t>
            </a:r>
            <a:endParaRPr lang="ru-RU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8DA38C58-EF8B-2A4E-8581-3797B00E72B4}"/>
              </a:ext>
            </a:extLst>
          </p:cNvPr>
          <p:cNvSpPr txBox="1">
            <a:spLocks/>
          </p:cNvSpPr>
          <p:nvPr/>
        </p:nvSpPr>
        <p:spPr>
          <a:xfrm>
            <a:off x="797830" y="1228877"/>
            <a:ext cx="8012795" cy="5695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3"/>
                </a:solidFill>
                <a:latin typeface="Neris Thin" pitchFamily="2" charset="0"/>
              </a:rPr>
              <a:t>Выдвинутая нами гипотеза была опровергнута.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3"/>
                </a:solidFill>
                <a:latin typeface="Neris Thin" pitchFamily="2" charset="0"/>
              </a:rPr>
              <a:t>Из исследования можно сделать вывод, что у студентов и технического, и гуманитарного направления наблюдается одинаковая мотивация к обучению и получению высшего образования. Но присутствуют различия в основных мотивах.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3"/>
                </a:solidFill>
                <a:latin typeface="Neris Thin" pitchFamily="2" charset="0"/>
              </a:rPr>
              <a:t>Опрос показал, что у студентов технического направления приоритетным мотиватором для учебы является получение работы по специальности. А для гуманитариев первопричины получения образования более размыты и они могут заключаться, как в получении работы и знаний, так и в получении диплома</a:t>
            </a:r>
            <a:endParaRPr lang="en" sz="2000" dirty="0">
              <a:solidFill>
                <a:schemeClr val="accent3"/>
              </a:solidFill>
              <a:latin typeface="Neris Thin" pitchFamily="2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A4E90C08-ABDB-2E44-B009-75FDA1362874}"/>
              </a:ext>
            </a:extLst>
          </p:cNvPr>
          <p:cNvSpPr/>
          <p:nvPr/>
        </p:nvSpPr>
        <p:spPr>
          <a:xfrm>
            <a:off x="8922114" y="434336"/>
            <a:ext cx="580767" cy="6225080"/>
          </a:xfrm>
          <a:prstGeom prst="roundRect">
            <a:avLst>
              <a:gd name="adj" fmla="val 2943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46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4EB11582-DBA2-AD4D-BE72-B65204B3ABB9}"/>
              </a:ext>
            </a:extLst>
          </p:cNvPr>
          <p:cNvSpPr/>
          <p:nvPr/>
        </p:nvSpPr>
        <p:spPr>
          <a:xfrm rot="3880174">
            <a:off x="-187333" y="-1157498"/>
            <a:ext cx="3599544" cy="4772753"/>
          </a:xfrm>
          <a:custGeom>
            <a:avLst/>
            <a:gdLst>
              <a:gd name="connsiteX0" fmla="*/ 0 w 3599544"/>
              <a:gd name="connsiteY0" fmla="*/ 3318416 h 4772753"/>
              <a:gd name="connsiteX1" fmla="*/ 1570765 w 3599544"/>
              <a:gd name="connsiteY1" fmla="*/ 0 h 4772753"/>
              <a:gd name="connsiteX2" fmla="*/ 1662613 w 3599544"/>
              <a:gd name="connsiteY2" fmla="*/ 21049 h 4772753"/>
              <a:gd name="connsiteX3" fmla="*/ 1878581 w 3599544"/>
              <a:gd name="connsiteY3" fmla="*/ 110416 h 4772753"/>
              <a:gd name="connsiteX4" fmla="*/ 1961604 w 3599544"/>
              <a:gd name="connsiteY4" fmla="*/ 164851 h 4772753"/>
              <a:gd name="connsiteX5" fmla="*/ 1964264 w 3599544"/>
              <a:gd name="connsiteY5" fmla="*/ 166269 h 4772753"/>
              <a:gd name="connsiteX6" fmla="*/ 1966349 w 3599544"/>
              <a:gd name="connsiteY6" fmla="*/ 167963 h 4772753"/>
              <a:gd name="connsiteX7" fmla="*/ 2013015 w 3599544"/>
              <a:gd name="connsiteY7" fmla="*/ 198560 h 4772753"/>
              <a:gd name="connsiteX8" fmla="*/ 2068709 w 3599544"/>
              <a:gd name="connsiteY8" fmla="*/ 251106 h 4772753"/>
              <a:gd name="connsiteX9" fmla="*/ 2122169 w 3599544"/>
              <a:gd name="connsiteY9" fmla="*/ 294534 h 4772753"/>
              <a:gd name="connsiteX10" fmla="*/ 2148902 w 3599544"/>
              <a:gd name="connsiteY10" fmla="*/ 326773 h 4772753"/>
              <a:gd name="connsiteX11" fmla="*/ 2168092 w 3599544"/>
              <a:gd name="connsiteY11" fmla="*/ 344876 h 4772753"/>
              <a:gd name="connsiteX12" fmla="*/ 2191745 w 3599544"/>
              <a:gd name="connsiteY12" fmla="*/ 378435 h 4772753"/>
              <a:gd name="connsiteX13" fmla="*/ 2254226 w 3599544"/>
              <a:gd name="connsiteY13" fmla="*/ 453786 h 4772753"/>
              <a:gd name="connsiteX14" fmla="*/ 2283928 w 3599544"/>
              <a:gd name="connsiteY14" fmla="*/ 509231 h 4772753"/>
              <a:gd name="connsiteX15" fmla="*/ 2287274 w 3599544"/>
              <a:gd name="connsiteY15" fmla="*/ 513978 h 4772753"/>
              <a:gd name="connsiteX16" fmla="*/ 2291150 w 3599544"/>
              <a:gd name="connsiteY16" fmla="*/ 522713 h 4772753"/>
              <a:gd name="connsiteX17" fmla="*/ 2354906 w 3599544"/>
              <a:gd name="connsiteY17" fmla="*/ 641725 h 4772753"/>
              <a:gd name="connsiteX18" fmla="*/ 3519739 w 3599544"/>
              <a:gd name="connsiteY18" fmla="*/ 3464832 h 4772753"/>
              <a:gd name="connsiteX19" fmla="*/ 3543292 w 3599544"/>
              <a:gd name="connsiteY19" fmla="*/ 3543509 h 4772753"/>
              <a:gd name="connsiteX20" fmla="*/ 3559307 w 3599544"/>
              <a:gd name="connsiteY20" fmla="*/ 3585418 h 4772753"/>
              <a:gd name="connsiteX21" fmla="*/ 3563885 w 3599544"/>
              <a:gd name="connsiteY21" fmla="*/ 3612309 h 4772753"/>
              <a:gd name="connsiteX22" fmla="*/ 3580881 w 3599544"/>
              <a:gd name="connsiteY22" fmla="*/ 3669085 h 4772753"/>
              <a:gd name="connsiteX23" fmla="*/ 3589203 w 3599544"/>
              <a:gd name="connsiteY23" fmla="*/ 3760935 h 4772753"/>
              <a:gd name="connsiteX24" fmla="*/ 3594043 w 3599544"/>
              <a:gd name="connsiteY24" fmla="*/ 3789362 h 4772753"/>
              <a:gd name="connsiteX25" fmla="*/ 3593455 w 3599544"/>
              <a:gd name="connsiteY25" fmla="*/ 3807880 h 4772753"/>
              <a:gd name="connsiteX26" fmla="*/ 3599544 w 3599544"/>
              <a:gd name="connsiteY26" fmla="*/ 3875121 h 4772753"/>
              <a:gd name="connsiteX27" fmla="*/ 3587802 w 3599544"/>
              <a:gd name="connsiteY27" fmla="*/ 3985535 h 4772753"/>
              <a:gd name="connsiteX28" fmla="*/ 3587266 w 3599544"/>
              <a:gd name="connsiteY28" fmla="*/ 4002463 h 4772753"/>
              <a:gd name="connsiteX29" fmla="*/ 3584975 w 3599544"/>
              <a:gd name="connsiteY29" fmla="*/ 4012117 h 4772753"/>
              <a:gd name="connsiteX30" fmla="*/ 3578030 w 3599544"/>
              <a:gd name="connsiteY30" fmla="*/ 4077419 h 4772753"/>
              <a:gd name="connsiteX31" fmla="*/ 3540877 w 3599544"/>
              <a:gd name="connsiteY31" fmla="*/ 4198159 h 4772753"/>
              <a:gd name="connsiteX32" fmla="*/ 3538087 w 3599544"/>
              <a:gd name="connsiteY32" fmla="*/ 4209921 h 4772753"/>
              <a:gd name="connsiteX33" fmla="*/ 3535605 w 3599544"/>
              <a:gd name="connsiteY33" fmla="*/ 4215289 h 4772753"/>
              <a:gd name="connsiteX34" fmla="*/ 3518634 w 3599544"/>
              <a:gd name="connsiteY34" fmla="*/ 4270442 h 4772753"/>
              <a:gd name="connsiteX35" fmla="*/ 3453922 w 3599544"/>
              <a:gd name="connsiteY35" fmla="*/ 4391876 h 4772753"/>
              <a:gd name="connsiteX36" fmla="*/ 3451235 w 3599544"/>
              <a:gd name="connsiteY36" fmla="*/ 4397688 h 4772753"/>
              <a:gd name="connsiteX37" fmla="*/ 3449713 w 3599544"/>
              <a:gd name="connsiteY37" fmla="*/ 4399778 h 4772753"/>
              <a:gd name="connsiteX38" fmla="*/ 3423654 w 3599544"/>
              <a:gd name="connsiteY38" fmla="*/ 4448673 h 4772753"/>
              <a:gd name="connsiteX39" fmla="*/ 3295388 w 3599544"/>
              <a:gd name="connsiteY39" fmla="*/ 4606580 h 4772753"/>
              <a:gd name="connsiteX40" fmla="*/ 3185781 w 3599544"/>
              <a:gd name="connsiteY40" fmla="*/ 4697469 h 4772753"/>
              <a:gd name="connsiteX41" fmla="*/ 3183503 w 3599544"/>
              <a:gd name="connsiteY41" fmla="*/ 4699589 h 4772753"/>
              <a:gd name="connsiteX42" fmla="*/ 3182393 w 3599544"/>
              <a:gd name="connsiteY42" fmla="*/ 4700279 h 4772753"/>
              <a:gd name="connsiteX43" fmla="*/ 3136137 w 3599544"/>
              <a:gd name="connsiteY43" fmla="*/ 4738637 h 4772753"/>
              <a:gd name="connsiteX44" fmla="*/ 3072450 w 3599544"/>
              <a:gd name="connsiteY44" fmla="*/ 4772753 h 477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599544" h="4772753">
                <a:moveTo>
                  <a:pt x="0" y="3318416"/>
                </a:moveTo>
                <a:lnTo>
                  <a:pt x="1570765" y="0"/>
                </a:lnTo>
                <a:lnTo>
                  <a:pt x="1662613" y="21049"/>
                </a:lnTo>
                <a:cubicBezTo>
                  <a:pt x="1736682" y="42369"/>
                  <a:pt x="1809141" y="72097"/>
                  <a:pt x="1878581" y="110416"/>
                </a:cubicBezTo>
                <a:lnTo>
                  <a:pt x="1961604" y="164851"/>
                </a:lnTo>
                <a:lnTo>
                  <a:pt x="1964264" y="166269"/>
                </a:lnTo>
                <a:lnTo>
                  <a:pt x="1966349" y="167963"/>
                </a:lnTo>
                <a:lnTo>
                  <a:pt x="2013015" y="198560"/>
                </a:lnTo>
                <a:lnTo>
                  <a:pt x="2068709" y="251106"/>
                </a:lnTo>
                <a:lnTo>
                  <a:pt x="2122169" y="294534"/>
                </a:lnTo>
                <a:lnTo>
                  <a:pt x="2148902" y="326773"/>
                </a:lnTo>
                <a:lnTo>
                  <a:pt x="2168092" y="344876"/>
                </a:lnTo>
                <a:lnTo>
                  <a:pt x="2191745" y="378435"/>
                </a:lnTo>
                <a:lnTo>
                  <a:pt x="2254226" y="453786"/>
                </a:lnTo>
                <a:lnTo>
                  <a:pt x="2283928" y="509231"/>
                </a:lnTo>
                <a:lnTo>
                  <a:pt x="2287274" y="513978"/>
                </a:lnTo>
                <a:lnTo>
                  <a:pt x="2291150" y="522713"/>
                </a:lnTo>
                <a:lnTo>
                  <a:pt x="2354906" y="641725"/>
                </a:lnTo>
                <a:lnTo>
                  <a:pt x="3519739" y="3464832"/>
                </a:lnTo>
                <a:lnTo>
                  <a:pt x="3543292" y="3543509"/>
                </a:lnTo>
                <a:lnTo>
                  <a:pt x="3559307" y="3585418"/>
                </a:lnTo>
                <a:lnTo>
                  <a:pt x="3563885" y="3612309"/>
                </a:lnTo>
                <a:lnTo>
                  <a:pt x="3580881" y="3669085"/>
                </a:lnTo>
                <a:lnTo>
                  <a:pt x="3589203" y="3760935"/>
                </a:lnTo>
                <a:lnTo>
                  <a:pt x="3594043" y="3789362"/>
                </a:lnTo>
                <a:lnTo>
                  <a:pt x="3593455" y="3807880"/>
                </a:lnTo>
                <a:lnTo>
                  <a:pt x="3599544" y="3875121"/>
                </a:lnTo>
                <a:lnTo>
                  <a:pt x="3587802" y="3985535"/>
                </a:lnTo>
                <a:lnTo>
                  <a:pt x="3587266" y="4002463"/>
                </a:lnTo>
                <a:lnTo>
                  <a:pt x="3584975" y="4012117"/>
                </a:lnTo>
                <a:lnTo>
                  <a:pt x="3578030" y="4077419"/>
                </a:lnTo>
                <a:lnTo>
                  <a:pt x="3540877" y="4198159"/>
                </a:lnTo>
                <a:lnTo>
                  <a:pt x="3538087" y="4209921"/>
                </a:lnTo>
                <a:lnTo>
                  <a:pt x="3535605" y="4215289"/>
                </a:lnTo>
                <a:lnTo>
                  <a:pt x="3518634" y="4270442"/>
                </a:lnTo>
                <a:lnTo>
                  <a:pt x="3453922" y="4391876"/>
                </a:lnTo>
                <a:lnTo>
                  <a:pt x="3451235" y="4397688"/>
                </a:lnTo>
                <a:lnTo>
                  <a:pt x="3449713" y="4399778"/>
                </a:lnTo>
                <a:lnTo>
                  <a:pt x="3423654" y="4448673"/>
                </a:lnTo>
                <a:cubicBezTo>
                  <a:pt x="3386318" y="4505005"/>
                  <a:pt x="3343436" y="4557948"/>
                  <a:pt x="3295388" y="4606580"/>
                </a:cubicBezTo>
                <a:lnTo>
                  <a:pt x="3185781" y="4697469"/>
                </a:lnTo>
                <a:lnTo>
                  <a:pt x="3183503" y="4699589"/>
                </a:lnTo>
                <a:lnTo>
                  <a:pt x="3182393" y="4700279"/>
                </a:lnTo>
                <a:lnTo>
                  <a:pt x="3136137" y="4738637"/>
                </a:lnTo>
                <a:lnTo>
                  <a:pt x="3072450" y="477275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AAEEDB-5B07-0C43-A803-8814EA0AE9A4}"/>
              </a:ext>
            </a:extLst>
          </p:cNvPr>
          <p:cNvSpPr/>
          <p:nvPr/>
        </p:nvSpPr>
        <p:spPr>
          <a:xfrm>
            <a:off x="479458" y="434336"/>
            <a:ext cx="11417267" cy="6225081"/>
          </a:xfrm>
          <a:prstGeom prst="actionButtonBlank">
            <a:avLst/>
          </a:prstGeom>
          <a:solidFill>
            <a:srgbClr val="F7F4F9"/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A29E8F7D-9CEC-4A40-9374-E117D0355D27}"/>
              </a:ext>
            </a:extLst>
          </p:cNvPr>
          <p:cNvSpPr txBox="1">
            <a:spLocks/>
          </p:cNvSpPr>
          <p:nvPr/>
        </p:nvSpPr>
        <p:spPr>
          <a:xfrm>
            <a:off x="724281" y="522968"/>
            <a:ext cx="4362069" cy="7758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3"/>
                </a:solidFill>
                <a:latin typeface="Neris Light" pitchFamily="2" charset="0"/>
              </a:rPr>
              <a:t>Рекомендации</a:t>
            </a:r>
            <a:endParaRPr lang="ru-RU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8DA38C58-EF8B-2A4E-8581-3797B00E72B4}"/>
              </a:ext>
            </a:extLst>
          </p:cNvPr>
          <p:cNvSpPr txBox="1">
            <a:spLocks/>
          </p:cNvSpPr>
          <p:nvPr/>
        </p:nvSpPr>
        <p:spPr>
          <a:xfrm>
            <a:off x="797830" y="1485900"/>
            <a:ext cx="10914711" cy="54387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Neris Light" panose="00000400000000000000" pitchFamily="50" charset="-52"/>
              </a:rPr>
              <a:t>Для технического направления: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Neris Thin" panose="00000300000000000000" pitchFamily="50" charset="-52"/>
              </a:rPr>
              <a:t>Думать не только о получении желаемой работы, но и о получении знаний. Ведь вкладываясь в знания, закладывается более прочный и мощный фундамент для дальнейшего развития, а также расширяется кругозор.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000" dirty="0">
              <a:latin typeface="Neris Thin" panose="00000300000000000000" pitchFamily="50" charset="-5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Neris Light" panose="00000400000000000000" pitchFamily="50" charset="-52"/>
              </a:rPr>
              <a:t>Для гуманитарного направления: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latin typeface="Neris Thin" panose="00000300000000000000" pitchFamily="50" charset="-52"/>
              </a:rPr>
              <a:t>Не считать получение диплома самоцелью образования.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>
                <a:latin typeface="Neris Thin" panose="00000300000000000000" pitchFamily="50" charset="-52"/>
              </a:rPr>
              <a:t>    Главное </a:t>
            </a:r>
            <a:r>
              <a:rPr lang="ru-RU" sz="2000" dirty="0">
                <a:latin typeface="Neris Thin" panose="00000300000000000000" pitchFamily="50" charset="-52"/>
              </a:rPr>
              <a:t>в образовании — это расширение кругозора в выбранной сфере и нахождение чего-то интересного для себя. Поступая ради диплома, ты не сможешь получать удовольствие от обучения, а как следствие и мотивация будет слабее.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latin typeface="Neris Thin" panose="00000300000000000000" pitchFamily="50" charset="-52"/>
              </a:rPr>
              <a:t>Выбирать при поступлении то направление, которое действительно тебе интересно.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000" dirty="0">
              <a:latin typeface="Neris Thin" panose="00000300000000000000" pitchFamily="50" charset="-52"/>
            </a:endParaRP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solidFill>
                <a:schemeClr val="accent3"/>
              </a:solidFill>
              <a:latin typeface="Neris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5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>
            <a:extLst>
              <a:ext uri="{FF2B5EF4-FFF2-40B4-BE49-F238E27FC236}">
                <a16:creationId xmlns:a16="http://schemas.microsoft.com/office/drawing/2014/main" id="{00807ABA-503E-FF4E-82A2-93754CB485D7}"/>
              </a:ext>
            </a:extLst>
          </p:cNvPr>
          <p:cNvSpPr/>
          <p:nvPr/>
        </p:nvSpPr>
        <p:spPr>
          <a:xfrm>
            <a:off x="721347" y="600363"/>
            <a:ext cx="3712108" cy="378691"/>
          </a:xfrm>
          <a:prstGeom prst="roundRect">
            <a:avLst>
              <a:gd name="adj" fmla="val 39248"/>
            </a:avLst>
          </a:prstGeom>
          <a:gradFill>
            <a:gsLst>
              <a:gs pos="7000">
                <a:schemeClr val="accent1">
                  <a:alpha val="0"/>
                </a:schemeClr>
              </a:gs>
              <a:gs pos="100000">
                <a:schemeClr val="accent2">
                  <a:alpha val="7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latin typeface="Neris Thin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706CE-A5AF-0C4B-9FCD-9E0AE91835B1}"/>
              </a:ext>
            </a:extLst>
          </p:cNvPr>
          <p:cNvSpPr txBox="1"/>
          <p:nvPr/>
        </p:nvSpPr>
        <p:spPr>
          <a:xfrm>
            <a:off x="452791" y="443345"/>
            <a:ext cx="459990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Neris SemiBold"/>
                <a:ea typeface="Roboto Thin" panose="02000000000000000000" pitchFamily="2" charset="0"/>
                <a:cs typeface="Roboto Thin" panose="02000000000000000000" pitchFamily="2" charset="0"/>
              </a:rPr>
              <a:t>Цель исследования</a:t>
            </a:r>
          </a:p>
          <a:p>
            <a:r>
              <a:rPr lang="ru-RU" sz="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</a:p>
          <a:p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Особенности мотивации студентов технических и гуманитарных специальностей к получению высшего образования</a:t>
            </a:r>
          </a:p>
        </p:txBody>
      </p:sp>
      <p:sp>
        <p:nvSpPr>
          <p:cNvPr id="12" name="Номер слайда 7">
            <a:extLst>
              <a:ext uri="{FF2B5EF4-FFF2-40B4-BE49-F238E27FC236}">
                <a16:creationId xmlns:a16="http://schemas.microsoft.com/office/drawing/2014/main" id="{3FD705C1-53BD-344F-A3FB-D2CD480E5B7B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13" name="Скругленный прямоугольник 37">
            <a:extLst>
              <a:ext uri="{FF2B5EF4-FFF2-40B4-BE49-F238E27FC236}">
                <a16:creationId xmlns:a16="http://schemas.microsoft.com/office/drawing/2014/main" id="{CF11D4F7-D90E-4C16-99EF-1A81552B53B7}"/>
              </a:ext>
            </a:extLst>
          </p:cNvPr>
          <p:cNvSpPr/>
          <p:nvPr/>
        </p:nvSpPr>
        <p:spPr>
          <a:xfrm>
            <a:off x="5622943" y="594272"/>
            <a:ext cx="4047530" cy="384781"/>
          </a:xfrm>
          <a:prstGeom prst="roundRect">
            <a:avLst>
              <a:gd name="adj" fmla="val 39248"/>
            </a:avLst>
          </a:prstGeom>
          <a:gradFill>
            <a:gsLst>
              <a:gs pos="7000">
                <a:schemeClr val="accent1">
                  <a:alpha val="0"/>
                </a:schemeClr>
              </a:gs>
              <a:gs pos="100000">
                <a:schemeClr val="accent2">
                  <a:alpha val="7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latin typeface="Neris Thin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FDE7-5386-44E4-88E6-6D2C5D408868}"/>
              </a:ext>
            </a:extLst>
          </p:cNvPr>
          <p:cNvSpPr txBox="1"/>
          <p:nvPr/>
        </p:nvSpPr>
        <p:spPr>
          <a:xfrm>
            <a:off x="5354388" y="437254"/>
            <a:ext cx="446678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Neris SemiBold"/>
                <a:ea typeface="Roboto Thin" panose="02000000000000000000" pitchFamily="2" charset="0"/>
                <a:cs typeface="Roboto Thin" panose="02000000000000000000" pitchFamily="2" charset="0"/>
              </a:rPr>
              <a:t>Объект исследования</a:t>
            </a:r>
          </a:p>
          <a:p>
            <a:r>
              <a:rPr lang="ru-RU" sz="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</a:t>
            </a:r>
          </a:p>
          <a:p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Студенты 1-4 курсов </a:t>
            </a:r>
            <a:r>
              <a:rPr lang="ru-RU" sz="2400" dirty="0" err="1">
                <a:solidFill>
                  <a:schemeClr val="accent3"/>
                </a:solidFill>
                <a:latin typeface="Neris Light" panose="00000400000000000000" pitchFamily="50" charset="-52"/>
              </a:rPr>
              <a:t>СПбГЭТУ</a:t>
            </a:r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 «ЛЭТИ»</a:t>
            </a:r>
          </a:p>
        </p:txBody>
      </p:sp>
      <p:sp>
        <p:nvSpPr>
          <p:cNvPr id="16" name="Скругленный прямоугольник 37">
            <a:extLst>
              <a:ext uri="{FF2B5EF4-FFF2-40B4-BE49-F238E27FC236}">
                <a16:creationId xmlns:a16="http://schemas.microsoft.com/office/drawing/2014/main" id="{F8FDC576-2622-4F02-A01F-6C79E347C7ED}"/>
              </a:ext>
            </a:extLst>
          </p:cNvPr>
          <p:cNvSpPr/>
          <p:nvPr/>
        </p:nvSpPr>
        <p:spPr>
          <a:xfrm>
            <a:off x="716475" y="3279632"/>
            <a:ext cx="4336219" cy="396979"/>
          </a:xfrm>
          <a:prstGeom prst="roundRect">
            <a:avLst>
              <a:gd name="adj" fmla="val 39248"/>
            </a:avLst>
          </a:prstGeom>
          <a:gradFill>
            <a:gsLst>
              <a:gs pos="7000">
                <a:schemeClr val="accent1">
                  <a:alpha val="0"/>
                </a:schemeClr>
              </a:gs>
              <a:gs pos="100000">
                <a:schemeClr val="accent2">
                  <a:alpha val="7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latin typeface="Neris Thin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BB632-4CD0-4F64-8AE6-CE945823ACD2}"/>
              </a:ext>
            </a:extLst>
          </p:cNvPr>
          <p:cNvSpPr txBox="1"/>
          <p:nvPr/>
        </p:nvSpPr>
        <p:spPr>
          <a:xfrm>
            <a:off x="425082" y="3122614"/>
            <a:ext cx="4627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Neris SemiBold"/>
              </a:rPr>
              <a:t>Предмет исследования </a:t>
            </a:r>
          </a:p>
          <a:p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Мотивация к получению образования студента</a:t>
            </a:r>
          </a:p>
        </p:txBody>
      </p:sp>
      <p:sp>
        <p:nvSpPr>
          <p:cNvPr id="18" name="Скругленный прямоугольник 37">
            <a:extLst>
              <a:ext uri="{FF2B5EF4-FFF2-40B4-BE49-F238E27FC236}">
                <a16:creationId xmlns:a16="http://schemas.microsoft.com/office/drawing/2014/main" id="{70897944-E0DA-41BF-A284-14431449DAD4}"/>
              </a:ext>
            </a:extLst>
          </p:cNvPr>
          <p:cNvSpPr/>
          <p:nvPr/>
        </p:nvSpPr>
        <p:spPr>
          <a:xfrm>
            <a:off x="5618072" y="3279633"/>
            <a:ext cx="4052401" cy="396978"/>
          </a:xfrm>
          <a:prstGeom prst="roundRect">
            <a:avLst>
              <a:gd name="adj" fmla="val 39248"/>
            </a:avLst>
          </a:prstGeom>
          <a:gradFill>
            <a:gsLst>
              <a:gs pos="7000">
                <a:schemeClr val="accent1">
                  <a:alpha val="0"/>
                </a:schemeClr>
              </a:gs>
              <a:gs pos="100000">
                <a:schemeClr val="accent2">
                  <a:alpha val="7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latin typeface="Neris Thin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5A8D1-1D77-4D8B-9122-AB9D62233057}"/>
              </a:ext>
            </a:extLst>
          </p:cNvPr>
          <p:cNvSpPr txBox="1"/>
          <p:nvPr/>
        </p:nvSpPr>
        <p:spPr>
          <a:xfrm>
            <a:off x="5349516" y="3122613"/>
            <a:ext cx="4471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Neris SemiBold"/>
              </a:rPr>
              <a:t>Метод исследования </a:t>
            </a:r>
          </a:p>
          <a:p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Анонимное анкетирование</a:t>
            </a:r>
          </a:p>
        </p:txBody>
      </p:sp>
      <p:sp>
        <p:nvSpPr>
          <p:cNvPr id="20" name="Скругленный прямоугольник 37">
            <a:extLst>
              <a:ext uri="{FF2B5EF4-FFF2-40B4-BE49-F238E27FC236}">
                <a16:creationId xmlns:a16="http://schemas.microsoft.com/office/drawing/2014/main" id="{70931C5A-E43C-4D52-8BC8-0D51BEEAF43F}"/>
              </a:ext>
            </a:extLst>
          </p:cNvPr>
          <p:cNvSpPr/>
          <p:nvPr/>
        </p:nvSpPr>
        <p:spPr>
          <a:xfrm>
            <a:off x="2386198" y="4860172"/>
            <a:ext cx="1481832" cy="396979"/>
          </a:xfrm>
          <a:prstGeom prst="roundRect">
            <a:avLst>
              <a:gd name="adj" fmla="val 39248"/>
            </a:avLst>
          </a:prstGeom>
          <a:gradFill>
            <a:gsLst>
              <a:gs pos="7000">
                <a:schemeClr val="accent1">
                  <a:alpha val="0"/>
                </a:schemeClr>
              </a:gs>
              <a:gs pos="100000">
                <a:schemeClr val="accent2">
                  <a:alpha val="71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>
              <a:latin typeface="Neris Thin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1A0D74-677E-4261-A66B-F2A16C0E3B88}"/>
              </a:ext>
            </a:extLst>
          </p:cNvPr>
          <p:cNvSpPr txBox="1"/>
          <p:nvPr/>
        </p:nvSpPr>
        <p:spPr>
          <a:xfrm>
            <a:off x="2057350" y="4732708"/>
            <a:ext cx="8804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3"/>
                </a:solidFill>
                <a:latin typeface="Neris SemiBold"/>
              </a:rPr>
              <a:t>Гипотеза</a:t>
            </a:r>
          </a:p>
          <a:p>
            <a:r>
              <a:rPr lang="ru-RU" sz="2400" dirty="0">
                <a:solidFill>
                  <a:schemeClr val="accent3"/>
                </a:solidFill>
                <a:latin typeface="Neris Light" panose="00000400000000000000" pitchFamily="50" charset="-52"/>
              </a:rPr>
              <a:t>Студенты технического направления, в отличии от гуманитарного, больше мотивированы к обучению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03A7D-B4FA-47FB-BC86-BD71B0FA3E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38" b="1738"/>
          <a:stretch>
            <a:fillRect/>
          </a:stretch>
        </p:blipFill>
        <p:spPr>
          <a:xfrm>
            <a:off x="10107772" y="-418684"/>
            <a:ext cx="2370830" cy="2410691"/>
          </a:xfrm>
        </p:spPr>
      </p:pic>
    </p:spTree>
    <p:extLst>
      <p:ext uri="{BB962C8B-B14F-4D97-AF65-F5344CB8AC3E}">
        <p14:creationId xmlns:p14="http://schemas.microsoft.com/office/powerpoint/2010/main" val="277130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0" y="92472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accent3"/>
                </a:solidFill>
                <a:latin typeface="Neris Black" pitchFamily="2" charset="0"/>
              </a:rPr>
              <a:t>Общие сведения</a:t>
            </a:r>
          </a:p>
          <a:p>
            <a:pPr algn="ctr"/>
            <a:endParaRPr lang="ru-RU" sz="3600" b="1" dirty="0">
              <a:solidFill>
                <a:schemeClr val="accent3"/>
              </a:solidFill>
              <a:latin typeface="Neris Black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3</a:t>
            </a:fld>
            <a:endParaRPr lang="ru-RU" dirty="0"/>
          </a:p>
        </p:txBody>
      </p: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5EDB7C6A-D3D8-4C6E-9050-E45B80058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910961"/>
              </p:ext>
            </p:extLst>
          </p:nvPr>
        </p:nvGraphicFramePr>
        <p:xfrm>
          <a:off x="230909" y="1146172"/>
          <a:ext cx="5486400" cy="472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F06A3FAB-5192-45A5-A455-28F8362E3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760412"/>
              </p:ext>
            </p:extLst>
          </p:nvPr>
        </p:nvGraphicFramePr>
        <p:xfrm>
          <a:off x="6028584" y="1146172"/>
          <a:ext cx="5932507" cy="472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561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1" y="392457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60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4</a:t>
            </a:fld>
            <a:endParaRPr lang="ru-RU" dirty="0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82605A56-C83E-43EE-8C1E-A36C9CCDB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82499"/>
              </p:ext>
            </p:extLst>
          </p:nvPr>
        </p:nvGraphicFramePr>
        <p:xfrm>
          <a:off x="1" y="1167088"/>
          <a:ext cx="7159259" cy="508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D231B6-AAB3-46E0-9C24-E7F61188E51B}"/>
              </a:ext>
            </a:extLst>
          </p:cNvPr>
          <p:cNvSpPr/>
          <p:nvPr/>
        </p:nvSpPr>
        <p:spPr>
          <a:xfrm>
            <a:off x="1823965" y="110264"/>
            <a:ext cx="8544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solidFill>
                  <a:schemeClr val="accent3"/>
                </a:solidFill>
                <a:ea typeface="+mj-ea"/>
                <a:cs typeface="+mj-cs"/>
              </a:rPr>
              <a:t>Важность мотивов учебной деятельности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6CC2D8A-A25D-4EFD-8787-7CEE3166847D}"/>
              </a:ext>
            </a:extLst>
          </p:cNvPr>
          <p:cNvCxnSpPr>
            <a:cxnSpLocks/>
          </p:cNvCxnSpPr>
          <p:nvPr/>
        </p:nvCxnSpPr>
        <p:spPr>
          <a:xfrm>
            <a:off x="76967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867A5F3-DE0D-4386-ADAC-1A7A0779DE55}"/>
              </a:ext>
            </a:extLst>
          </p:cNvPr>
          <p:cNvCxnSpPr>
            <a:cxnSpLocks/>
          </p:cNvCxnSpPr>
          <p:nvPr/>
        </p:nvCxnSpPr>
        <p:spPr>
          <a:xfrm>
            <a:off x="86111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9147AF8-00F6-4B6D-A4F6-D51D63A528F3}"/>
              </a:ext>
            </a:extLst>
          </p:cNvPr>
          <p:cNvCxnSpPr>
            <a:cxnSpLocks/>
          </p:cNvCxnSpPr>
          <p:nvPr/>
        </p:nvCxnSpPr>
        <p:spPr>
          <a:xfrm>
            <a:off x="95255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0A663C2-B459-474D-A674-C230B63247D2}"/>
              </a:ext>
            </a:extLst>
          </p:cNvPr>
          <p:cNvCxnSpPr>
            <a:cxnSpLocks/>
          </p:cNvCxnSpPr>
          <p:nvPr/>
        </p:nvCxnSpPr>
        <p:spPr>
          <a:xfrm>
            <a:off x="104399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7F709D-2DCE-48BE-8CF0-289ADBDE0E56}"/>
              </a:ext>
            </a:extLst>
          </p:cNvPr>
          <p:cNvCxnSpPr>
            <a:cxnSpLocks/>
          </p:cNvCxnSpPr>
          <p:nvPr/>
        </p:nvCxnSpPr>
        <p:spPr>
          <a:xfrm>
            <a:off x="113543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B44470D-496D-4B2F-9A2E-285F32EC6B0F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7696777" y="1894186"/>
            <a:ext cx="0" cy="3799110"/>
          </a:xfrm>
          <a:prstGeom prst="lin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2B1352-DD01-40A9-A638-89DDA32E2003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8609623" y="2192574"/>
            <a:ext cx="1554" cy="3595882"/>
          </a:xfrm>
          <a:prstGeom prst="lin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9616185-749C-4DB5-89C7-A118563A8B28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9512137" y="3066243"/>
            <a:ext cx="13440" cy="2627053"/>
          </a:xfrm>
          <a:prstGeom prst="lin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EEDB155-DAA3-449F-AEF4-1ED4E79FADAD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0438423" y="3066243"/>
            <a:ext cx="11887" cy="2637380"/>
          </a:xfrm>
          <a:prstGeom prst="lin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073CF2-FF20-4375-9D42-4B3D468DF6B9}"/>
              </a:ext>
            </a:extLst>
          </p:cNvPr>
          <p:cNvCxnSpPr>
            <a:cxnSpLocks/>
          </p:cNvCxnSpPr>
          <p:nvPr/>
        </p:nvCxnSpPr>
        <p:spPr>
          <a:xfrm>
            <a:off x="11354377" y="3722183"/>
            <a:ext cx="0" cy="1971113"/>
          </a:xfrm>
          <a:prstGeom prst="line">
            <a:avLst/>
          </a:prstGeom>
          <a:ln w="571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F6155F-4FBB-4B23-9291-FC38DF6F8322}"/>
              </a:ext>
            </a:extLst>
          </p:cNvPr>
          <p:cNvSpPr txBox="1"/>
          <p:nvPr/>
        </p:nvSpPr>
        <p:spPr>
          <a:xfrm>
            <a:off x="7232857" y="588716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Работа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2965-3CBC-4902-A7BE-017CE8AE9596}"/>
              </a:ext>
            </a:extLst>
          </p:cNvPr>
          <p:cNvSpPr txBox="1"/>
          <p:nvPr/>
        </p:nvSpPr>
        <p:spPr>
          <a:xfrm>
            <a:off x="8112806" y="588716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Знания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236C0-6247-4026-A786-F92218DA2A4B}"/>
              </a:ext>
            </a:extLst>
          </p:cNvPr>
          <p:cNvSpPr txBox="1"/>
          <p:nvPr/>
        </p:nvSpPr>
        <p:spPr>
          <a:xfrm>
            <a:off x="8992754" y="5895377"/>
            <a:ext cx="9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Диплом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F61B6-0CBE-4E0E-83A9-D9B467CD9F43}"/>
              </a:ext>
            </a:extLst>
          </p:cNvPr>
          <p:cNvSpPr txBox="1"/>
          <p:nvPr/>
        </p:nvSpPr>
        <p:spPr>
          <a:xfrm>
            <a:off x="9844624" y="5895377"/>
            <a:ext cx="119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Отсрочка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7E785-7E7F-4E6C-99E9-A9EB4FB26EDE}"/>
              </a:ext>
            </a:extLst>
          </p:cNvPr>
          <p:cNvSpPr txBox="1"/>
          <p:nvPr/>
        </p:nvSpPr>
        <p:spPr>
          <a:xfrm>
            <a:off x="10890456" y="5895377"/>
            <a:ext cx="11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Родители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925B9C9-97B5-4C29-AE6C-52FB0522E091}"/>
              </a:ext>
            </a:extLst>
          </p:cNvPr>
          <p:cNvSpPr/>
          <p:nvPr/>
        </p:nvSpPr>
        <p:spPr>
          <a:xfrm>
            <a:off x="7612846" y="1726325"/>
            <a:ext cx="167861" cy="1678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BA2B29B-1C05-47E5-A08D-BBBFB96FEF5D}"/>
              </a:ext>
            </a:extLst>
          </p:cNvPr>
          <p:cNvSpPr/>
          <p:nvPr/>
        </p:nvSpPr>
        <p:spPr>
          <a:xfrm>
            <a:off x="8525692" y="2024713"/>
            <a:ext cx="167861" cy="1678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4B7099A-96C5-4159-8E07-DA8A89B1A884}"/>
              </a:ext>
            </a:extLst>
          </p:cNvPr>
          <p:cNvSpPr/>
          <p:nvPr/>
        </p:nvSpPr>
        <p:spPr>
          <a:xfrm>
            <a:off x="9428206" y="2898382"/>
            <a:ext cx="167861" cy="1678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8D1DDA4-7F9C-474C-9A52-EC3AE526F83F}"/>
              </a:ext>
            </a:extLst>
          </p:cNvPr>
          <p:cNvSpPr/>
          <p:nvPr/>
        </p:nvSpPr>
        <p:spPr>
          <a:xfrm>
            <a:off x="10354492" y="2898382"/>
            <a:ext cx="167861" cy="1678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9559C2A-D375-409B-87F3-FFC76FDE4FA2}"/>
              </a:ext>
            </a:extLst>
          </p:cNvPr>
          <p:cNvSpPr/>
          <p:nvPr/>
        </p:nvSpPr>
        <p:spPr>
          <a:xfrm>
            <a:off x="11268894" y="3634144"/>
            <a:ext cx="167861" cy="1678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B78036-E94D-47DD-891A-FE946E2B730E}"/>
              </a:ext>
            </a:extLst>
          </p:cNvPr>
          <p:cNvSpPr txBox="1"/>
          <p:nvPr/>
        </p:nvSpPr>
        <p:spPr>
          <a:xfrm>
            <a:off x="8147257" y="1029481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87%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88F3A-D31D-45AE-A3F7-CC160776C7BE}"/>
              </a:ext>
            </a:extLst>
          </p:cNvPr>
          <p:cNvSpPr txBox="1"/>
          <p:nvPr/>
        </p:nvSpPr>
        <p:spPr>
          <a:xfrm>
            <a:off x="7232857" y="1029481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92%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3B1901-BE91-468D-BBEC-83B417F29D24}"/>
              </a:ext>
            </a:extLst>
          </p:cNvPr>
          <p:cNvSpPr txBox="1"/>
          <p:nvPr/>
        </p:nvSpPr>
        <p:spPr>
          <a:xfrm>
            <a:off x="904821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62%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BDCCD-95DE-4023-8406-1503D26230F9}"/>
              </a:ext>
            </a:extLst>
          </p:cNvPr>
          <p:cNvSpPr txBox="1"/>
          <p:nvPr/>
        </p:nvSpPr>
        <p:spPr>
          <a:xfrm>
            <a:off x="998949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62%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6DBE1-F554-4FBC-9602-05F02152659C}"/>
              </a:ext>
            </a:extLst>
          </p:cNvPr>
          <p:cNvSpPr txBox="1"/>
          <p:nvPr/>
        </p:nvSpPr>
        <p:spPr>
          <a:xfrm>
            <a:off x="1089045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02339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1" y="392457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60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D231B6-AAB3-46E0-9C24-E7F61188E51B}"/>
              </a:ext>
            </a:extLst>
          </p:cNvPr>
          <p:cNvSpPr/>
          <p:nvPr/>
        </p:nvSpPr>
        <p:spPr>
          <a:xfrm>
            <a:off x="1821460" y="115117"/>
            <a:ext cx="8544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>
                <a:solidFill>
                  <a:schemeClr val="accent3"/>
                </a:solidFill>
                <a:ea typeface="+mj-ea"/>
                <a:cs typeface="+mj-cs"/>
              </a:rPr>
              <a:t>Важность мотивов учебной деятельности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6CC2D8A-A25D-4EFD-8787-7CEE3166847D}"/>
              </a:ext>
            </a:extLst>
          </p:cNvPr>
          <p:cNvCxnSpPr>
            <a:cxnSpLocks/>
          </p:cNvCxnSpPr>
          <p:nvPr/>
        </p:nvCxnSpPr>
        <p:spPr>
          <a:xfrm>
            <a:off x="76967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867A5F3-DE0D-4386-ADAC-1A7A0779DE55}"/>
              </a:ext>
            </a:extLst>
          </p:cNvPr>
          <p:cNvCxnSpPr>
            <a:cxnSpLocks/>
          </p:cNvCxnSpPr>
          <p:nvPr/>
        </p:nvCxnSpPr>
        <p:spPr>
          <a:xfrm>
            <a:off x="86111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9147AF8-00F6-4B6D-A4F6-D51D63A528F3}"/>
              </a:ext>
            </a:extLst>
          </p:cNvPr>
          <p:cNvCxnSpPr>
            <a:cxnSpLocks/>
          </p:cNvCxnSpPr>
          <p:nvPr/>
        </p:nvCxnSpPr>
        <p:spPr>
          <a:xfrm>
            <a:off x="95255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0A663C2-B459-474D-A674-C230B63247D2}"/>
              </a:ext>
            </a:extLst>
          </p:cNvPr>
          <p:cNvCxnSpPr>
            <a:cxnSpLocks/>
          </p:cNvCxnSpPr>
          <p:nvPr/>
        </p:nvCxnSpPr>
        <p:spPr>
          <a:xfrm>
            <a:off x="104399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17F709D-2DCE-48BE-8CF0-289ADBDE0E56}"/>
              </a:ext>
            </a:extLst>
          </p:cNvPr>
          <p:cNvCxnSpPr>
            <a:cxnSpLocks/>
          </p:cNvCxnSpPr>
          <p:nvPr/>
        </p:nvCxnSpPr>
        <p:spPr>
          <a:xfrm>
            <a:off x="11354377" y="1495745"/>
            <a:ext cx="0" cy="4197551"/>
          </a:xfrm>
          <a:prstGeom prst="line">
            <a:avLst/>
          </a:prstGeom>
          <a:ln w="38100" cap="rnd">
            <a:solidFill>
              <a:schemeClr val="accent3">
                <a:lumMod val="25000"/>
                <a:lumOff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B44470D-496D-4B2F-9A2E-285F32EC6B0F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7688503" y="2254575"/>
            <a:ext cx="8274" cy="3438721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2B1352-DD01-40A9-A638-89DDA32E2003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8589461" y="2254575"/>
            <a:ext cx="0" cy="3449048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9616185-749C-4DB5-89C7-A118563A8B28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522468" y="2357880"/>
            <a:ext cx="6822" cy="3345743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EEDB155-DAA3-449F-AEF4-1ED4E79FADAD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0449461" y="3822880"/>
            <a:ext cx="849" cy="1880743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8073CF2-FF20-4375-9D42-4B3D468DF6B9}"/>
              </a:ext>
            </a:extLst>
          </p:cNvPr>
          <p:cNvCxnSpPr>
            <a:cxnSpLocks/>
          </p:cNvCxnSpPr>
          <p:nvPr/>
        </p:nvCxnSpPr>
        <p:spPr>
          <a:xfrm>
            <a:off x="11354377" y="5449455"/>
            <a:ext cx="0" cy="243841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F6155F-4FBB-4B23-9291-FC38DF6F8322}"/>
              </a:ext>
            </a:extLst>
          </p:cNvPr>
          <p:cNvSpPr txBox="1"/>
          <p:nvPr/>
        </p:nvSpPr>
        <p:spPr>
          <a:xfrm>
            <a:off x="7232857" y="588716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Знания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02965-3CBC-4902-A7BE-017CE8AE9596}"/>
              </a:ext>
            </a:extLst>
          </p:cNvPr>
          <p:cNvSpPr txBox="1"/>
          <p:nvPr/>
        </p:nvSpPr>
        <p:spPr>
          <a:xfrm>
            <a:off x="8112806" y="5887160"/>
            <a:ext cx="9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Диплом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9236C0-6247-4026-A786-F92218DA2A4B}"/>
              </a:ext>
            </a:extLst>
          </p:cNvPr>
          <p:cNvSpPr txBox="1"/>
          <p:nvPr/>
        </p:nvSpPr>
        <p:spPr>
          <a:xfrm>
            <a:off x="8992754" y="5895377"/>
            <a:ext cx="9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Работа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2F61B6-0CBE-4E0E-83A9-D9B467CD9F43}"/>
              </a:ext>
            </a:extLst>
          </p:cNvPr>
          <p:cNvSpPr txBox="1"/>
          <p:nvPr/>
        </p:nvSpPr>
        <p:spPr>
          <a:xfrm>
            <a:off x="9844624" y="5895377"/>
            <a:ext cx="119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Родители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D7E785-7E7F-4E6C-99E9-A9EB4FB26EDE}"/>
              </a:ext>
            </a:extLst>
          </p:cNvPr>
          <p:cNvSpPr txBox="1"/>
          <p:nvPr/>
        </p:nvSpPr>
        <p:spPr>
          <a:xfrm>
            <a:off x="10890456" y="5895377"/>
            <a:ext cx="11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3"/>
                </a:solidFill>
                <a:latin typeface="Neris Thin" pitchFamily="2" charset="0"/>
              </a:rPr>
              <a:t>Отсрочка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925B9C9-97B5-4C29-AE6C-52FB0522E091}"/>
              </a:ext>
            </a:extLst>
          </p:cNvPr>
          <p:cNvSpPr/>
          <p:nvPr/>
        </p:nvSpPr>
        <p:spPr>
          <a:xfrm>
            <a:off x="7604572" y="2086714"/>
            <a:ext cx="167861" cy="16786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BA2B29B-1C05-47E5-A08D-BBBFB96FEF5D}"/>
              </a:ext>
            </a:extLst>
          </p:cNvPr>
          <p:cNvSpPr/>
          <p:nvPr/>
        </p:nvSpPr>
        <p:spPr>
          <a:xfrm>
            <a:off x="8505530" y="2086714"/>
            <a:ext cx="167861" cy="16786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A4B7099A-96C5-4159-8E07-DA8A89B1A884}"/>
              </a:ext>
            </a:extLst>
          </p:cNvPr>
          <p:cNvSpPr/>
          <p:nvPr/>
        </p:nvSpPr>
        <p:spPr>
          <a:xfrm>
            <a:off x="9445359" y="2190019"/>
            <a:ext cx="167861" cy="16786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8D1DDA4-7F9C-474C-9A52-EC3AE526F83F}"/>
              </a:ext>
            </a:extLst>
          </p:cNvPr>
          <p:cNvSpPr/>
          <p:nvPr/>
        </p:nvSpPr>
        <p:spPr>
          <a:xfrm>
            <a:off x="10365530" y="3655019"/>
            <a:ext cx="167861" cy="16786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9559C2A-D375-409B-87F3-FFC76FDE4FA2}"/>
              </a:ext>
            </a:extLst>
          </p:cNvPr>
          <p:cNvSpPr/>
          <p:nvPr/>
        </p:nvSpPr>
        <p:spPr>
          <a:xfrm>
            <a:off x="11268894" y="5308652"/>
            <a:ext cx="167861" cy="16786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B78036-E94D-47DD-891A-FE946E2B730E}"/>
              </a:ext>
            </a:extLst>
          </p:cNvPr>
          <p:cNvSpPr txBox="1"/>
          <p:nvPr/>
        </p:nvSpPr>
        <p:spPr>
          <a:xfrm>
            <a:off x="8147257" y="1029481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88%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88F3A-D31D-45AE-A3F7-CC160776C7BE}"/>
              </a:ext>
            </a:extLst>
          </p:cNvPr>
          <p:cNvSpPr txBox="1"/>
          <p:nvPr/>
        </p:nvSpPr>
        <p:spPr>
          <a:xfrm>
            <a:off x="7232857" y="1029481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88%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3B1901-BE91-468D-BBEC-83B417F29D24}"/>
              </a:ext>
            </a:extLst>
          </p:cNvPr>
          <p:cNvSpPr txBox="1"/>
          <p:nvPr/>
        </p:nvSpPr>
        <p:spPr>
          <a:xfrm>
            <a:off x="904821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86%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9BDCCD-95DE-4023-8406-1503D26230F9}"/>
              </a:ext>
            </a:extLst>
          </p:cNvPr>
          <p:cNvSpPr txBox="1"/>
          <p:nvPr/>
        </p:nvSpPr>
        <p:spPr>
          <a:xfrm>
            <a:off x="998949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44%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C6DBE1-F554-4FBC-9602-05F02152659C}"/>
              </a:ext>
            </a:extLst>
          </p:cNvPr>
          <p:cNvSpPr txBox="1"/>
          <p:nvPr/>
        </p:nvSpPr>
        <p:spPr>
          <a:xfrm>
            <a:off x="10890457" y="1033590"/>
            <a:ext cx="92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/>
                </a:solidFill>
                <a:latin typeface="Neris SemiBold" pitchFamily="2" charset="0"/>
              </a:rPr>
              <a:t>5%</a:t>
            </a:r>
          </a:p>
        </p:txBody>
      </p:sp>
      <p:graphicFrame>
        <p:nvGraphicFramePr>
          <p:cNvPr id="42" name="Диаграмма 41">
            <a:extLst>
              <a:ext uri="{FF2B5EF4-FFF2-40B4-BE49-F238E27FC236}">
                <a16:creationId xmlns:a16="http://schemas.microsoft.com/office/drawing/2014/main" id="{40658DCB-3857-444C-9D73-0BB03B5E7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886489"/>
              </p:ext>
            </p:extLst>
          </p:nvPr>
        </p:nvGraphicFramePr>
        <p:xfrm>
          <a:off x="1" y="1167087"/>
          <a:ext cx="7157202" cy="518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461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0" y="422629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accent3"/>
                </a:solidFill>
                <a:latin typeface="Neris Black" pitchFamily="2" charset="0"/>
              </a:rPr>
              <a:t>Сожаления о поступлении в университет</a:t>
            </a: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6</a:t>
            </a:fld>
            <a:endParaRPr lang="ru-RU" dirty="0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D19E2CB0-E44C-4C6A-B1FC-37B001BFF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080447"/>
              </p:ext>
            </p:extLst>
          </p:nvPr>
        </p:nvGraphicFramePr>
        <p:xfrm>
          <a:off x="143162" y="1285497"/>
          <a:ext cx="6063673" cy="406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43542F1C-4C4B-4723-B16B-7BF76E91E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491115"/>
              </p:ext>
            </p:extLst>
          </p:nvPr>
        </p:nvGraphicFramePr>
        <p:xfrm>
          <a:off x="6206835" y="1285497"/>
          <a:ext cx="5842002" cy="406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 descr="Мозговой штурм в группе">
            <a:extLst>
              <a:ext uri="{FF2B5EF4-FFF2-40B4-BE49-F238E27FC236}">
                <a16:creationId xmlns:a16="http://schemas.microsoft.com/office/drawing/2014/main" id="{A6E5DA86-1800-4178-AC46-572F3F953BA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9240" y="5723144"/>
            <a:ext cx="777132" cy="77713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1D3A49-2A4E-4854-9D6D-99AB805D6F53}"/>
              </a:ext>
            </a:extLst>
          </p:cNvPr>
          <p:cNvSpPr/>
          <p:nvPr/>
        </p:nvSpPr>
        <p:spPr>
          <a:xfrm>
            <a:off x="8752914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Гуманитарное направление</a:t>
            </a:r>
          </a:p>
        </p:txBody>
      </p:sp>
      <p:pic>
        <p:nvPicPr>
          <p:cNvPr id="17" name="Рисунок 16" descr="Мозговой штурм в группе">
            <a:extLst>
              <a:ext uri="{FF2B5EF4-FFF2-40B4-BE49-F238E27FC236}">
                <a16:creationId xmlns:a16="http://schemas.microsoft.com/office/drawing/2014/main" id="{50248FE7-3619-435B-A0AB-B5B8110CC88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0944" y="5723144"/>
            <a:ext cx="777132" cy="77713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590F192-BE5E-4109-A499-753FF3AD6B77}"/>
              </a:ext>
            </a:extLst>
          </p:cNvPr>
          <p:cNvSpPr/>
          <p:nvPr/>
        </p:nvSpPr>
        <p:spPr>
          <a:xfrm>
            <a:off x="2874618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Техническое направление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325880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0" y="422629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accent3"/>
                </a:solidFill>
                <a:latin typeface="Neris Black" pitchFamily="2" charset="0"/>
              </a:rPr>
              <a:t>Работа по специальности</a:t>
            </a:r>
            <a:endParaRPr lang="ru-RU" sz="360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7</a:t>
            </a:fld>
            <a:endParaRPr lang="ru-RU" dirty="0"/>
          </a:p>
        </p:txBody>
      </p:sp>
      <p:pic>
        <p:nvPicPr>
          <p:cNvPr id="15" name="Рисунок 14" descr="Мозговой штурм в группе">
            <a:extLst>
              <a:ext uri="{FF2B5EF4-FFF2-40B4-BE49-F238E27FC236}">
                <a16:creationId xmlns:a16="http://schemas.microsoft.com/office/drawing/2014/main" id="{A6E5DA86-1800-4178-AC46-572F3F953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9240" y="5723144"/>
            <a:ext cx="777132" cy="77713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1D3A49-2A4E-4854-9D6D-99AB805D6F53}"/>
              </a:ext>
            </a:extLst>
          </p:cNvPr>
          <p:cNvSpPr/>
          <p:nvPr/>
        </p:nvSpPr>
        <p:spPr>
          <a:xfrm>
            <a:off x="8752914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Гуманитарное направление</a:t>
            </a:r>
          </a:p>
        </p:txBody>
      </p:sp>
      <p:pic>
        <p:nvPicPr>
          <p:cNvPr id="17" name="Рисунок 16" descr="Мозговой штурм в группе">
            <a:extLst>
              <a:ext uri="{FF2B5EF4-FFF2-40B4-BE49-F238E27FC236}">
                <a16:creationId xmlns:a16="http://schemas.microsoft.com/office/drawing/2014/main" id="{50248FE7-3619-435B-A0AB-B5B8110CC8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944" y="5723144"/>
            <a:ext cx="777132" cy="77713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590F192-BE5E-4109-A499-753FF3AD6B77}"/>
              </a:ext>
            </a:extLst>
          </p:cNvPr>
          <p:cNvSpPr/>
          <p:nvPr/>
        </p:nvSpPr>
        <p:spPr>
          <a:xfrm>
            <a:off x="2874618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Техническое направление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34084AB5-7378-42DD-A8C6-51DDE8115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610902"/>
              </p:ext>
            </p:extLst>
          </p:nvPr>
        </p:nvGraphicFramePr>
        <p:xfrm>
          <a:off x="143163" y="1285495"/>
          <a:ext cx="5952836" cy="406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42A7F801-93C4-431D-AF80-74B02C72B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44283"/>
              </p:ext>
            </p:extLst>
          </p:nvPr>
        </p:nvGraphicFramePr>
        <p:xfrm>
          <a:off x="6095999" y="1285494"/>
          <a:ext cx="5952837" cy="4069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61588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0" y="422629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accent3"/>
                </a:solidFill>
                <a:latin typeface="Neris Black" pitchFamily="2" charset="0"/>
              </a:rPr>
              <a:t>Стремление к хорошим оценкам</a:t>
            </a:r>
            <a:endParaRPr lang="ru-RU" sz="360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8</a:t>
            </a:fld>
            <a:endParaRPr lang="ru-RU" dirty="0"/>
          </a:p>
        </p:txBody>
      </p:sp>
      <p:pic>
        <p:nvPicPr>
          <p:cNvPr id="15" name="Рисунок 14" descr="Мозговой штурм в группе">
            <a:extLst>
              <a:ext uri="{FF2B5EF4-FFF2-40B4-BE49-F238E27FC236}">
                <a16:creationId xmlns:a16="http://schemas.microsoft.com/office/drawing/2014/main" id="{A6E5DA86-1800-4178-AC46-572F3F953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9240" y="5723144"/>
            <a:ext cx="777132" cy="77713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1D3A49-2A4E-4854-9D6D-99AB805D6F53}"/>
              </a:ext>
            </a:extLst>
          </p:cNvPr>
          <p:cNvSpPr/>
          <p:nvPr/>
        </p:nvSpPr>
        <p:spPr>
          <a:xfrm>
            <a:off x="8752914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Гуманитарное направление</a:t>
            </a:r>
          </a:p>
        </p:txBody>
      </p:sp>
      <p:pic>
        <p:nvPicPr>
          <p:cNvPr id="17" name="Рисунок 16" descr="Мозговой штурм в группе">
            <a:extLst>
              <a:ext uri="{FF2B5EF4-FFF2-40B4-BE49-F238E27FC236}">
                <a16:creationId xmlns:a16="http://schemas.microsoft.com/office/drawing/2014/main" id="{50248FE7-3619-435B-A0AB-B5B8110CC8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944" y="5723144"/>
            <a:ext cx="777132" cy="77713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590F192-BE5E-4109-A499-753FF3AD6B77}"/>
              </a:ext>
            </a:extLst>
          </p:cNvPr>
          <p:cNvSpPr/>
          <p:nvPr/>
        </p:nvSpPr>
        <p:spPr>
          <a:xfrm>
            <a:off x="2874618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Техническое направление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B74E1D31-B2DC-49C7-B89B-589EA62E6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657893"/>
              </p:ext>
            </p:extLst>
          </p:nvPr>
        </p:nvGraphicFramePr>
        <p:xfrm>
          <a:off x="1" y="1285492"/>
          <a:ext cx="6095997" cy="43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E7D2BCD6-D277-4681-B48E-F387565E6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328831"/>
              </p:ext>
            </p:extLst>
          </p:nvPr>
        </p:nvGraphicFramePr>
        <p:xfrm>
          <a:off x="6095998" y="1285492"/>
          <a:ext cx="6096002" cy="43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98760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D6C1EAFC-E302-544F-AE83-2095FF4576A8}"/>
              </a:ext>
            </a:extLst>
          </p:cNvPr>
          <p:cNvSpPr txBox="1">
            <a:spLocks/>
          </p:cNvSpPr>
          <p:nvPr/>
        </p:nvSpPr>
        <p:spPr>
          <a:xfrm>
            <a:off x="0" y="422629"/>
            <a:ext cx="12192000" cy="6456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accent3"/>
                </a:solidFill>
                <a:latin typeface="Neris Black" pitchFamily="2" charset="0"/>
              </a:rPr>
              <a:t>Достижение успеха или избегание неудач?</a:t>
            </a:r>
            <a:endParaRPr lang="ru-RU" sz="3600" dirty="0">
              <a:solidFill>
                <a:schemeClr val="accent3"/>
              </a:solidFill>
              <a:latin typeface="Neris Light" pitchFamily="2" charset="0"/>
            </a:endParaRP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29F3D599-7CDB-DE49-B650-3EE3D9E26779}"/>
              </a:ext>
            </a:extLst>
          </p:cNvPr>
          <p:cNvSpPr txBox="1">
            <a:spLocks/>
          </p:cNvSpPr>
          <p:nvPr/>
        </p:nvSpPr>
        <p:spPr>
          <a:xfrm>
            <a:off x="11293187" y="6356350"/>
            <a:ext cx="6152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77C4B-7933-BA48-9DCD-A9BB91C6F6C8}" type="slidenum">
              <a:rPr lang="ru-RU"/>
              <a:pPr/>
              <a:t>9</a:t>
            </a:fld>
            <a:endParaRPr lang="ru-RU" dirty="0"/>
          </a:p>
        </p:txBody>
      </p:sp>
      <p:pic>
        <p:nvPicPr>
          <p:cNvPr id="15" name="Рисунок 14" descr="Мозговой штурм в группе">
            <a:extLst>
              <a:ext uri="{FF2B5EF4-FFF2-40B4-BE49-F238E27FC236}">
                <a16:creationId xmlns:a16="http://schemas.microsoft.com/office/drawing/2014/main" id="{A6E5DA86-1800-4178-AC46-572F3F953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9240" y="5723144"/>
            <a:ext cx="777132" cy="77713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31D3A49-2A4E-4854-9D6D-99AB805D6F53}"/>
              </a:ext>
            </a:extLst>
          </p:cNvPr>
          <p:cNvSpPr/>
          <p:nvPr/>
        </p:nvSpPr>
        <p:spPr>
          <a:xfrm>
            <a:off x="8752914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Гуманитарное направление</a:t>
            </a:r>
          </a:p>
        </p:txBody>
      </p:sp>
      <p:pic>
        <p:nvPicPr>
          <p:cNvPr id="17" name="Рисунок 16" descr="Мозговой штурм в группе">
            <a:extLst>
              <a:ext uri="{FF2B5EF4-FFF2-40B4-BE49-F238E27FC236}">
                <a16:creationId xmlns:a16="http://schemas.microsoft.com/office/drawing/2014/main" id="{50248FE7-3619-435B-A0AB-B5B8110CC8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0944" y="5723144"/>
            <a:ext cx="777132" cy="777132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590F192-BE5E-4109-A499-753FF3AD6B77}"/>
              </a:ext>
            </a:extLst>
          </p:cNvPr>
          <p:cNvSpPr/>
          <p:nvPr/>
        </p:nvSpPr>
        <p:spPr>
          <a:xfrm>
            <a:off x="2874618" y="5803888"/>
            <a:ext cx="2107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accent3"/>
                </a:solidFill>
                <a:latin typeface="Neris Thin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Техническое направление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89475F08-C565-49C3-81E8-9320776DB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013180"/>
              </p:ext>
            </p:extLst>
          </p:nvPr>
        </p:nvGraphicFramePr>
        <p:xfrm>
          <a:off x="222256" y="1285491"/>
          <a:ext cx="5873741" cy="4069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9FCD19C9-186B-4F25-9A9B-AB3560566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654397"/>
              </p:ext>
            </p:extLst>
          </p:nvPr>
        </p:nvGraphicFramePr>
        <p:xfrm>
          <a:off x="6095996" y="1281034"/>
          <a:ext cx="5873741" cy="40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90789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2BDE"/>
      </a:accent1>
      <a:accent2>
        <a:srgbClr val="0E6AD1"/>
      </a:accent2>
      <a:accent3>
        <a:srgbClr val="25262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355</Words>
  <Application>Microsoft Office PowerPoint</Application>
  <PresentationFormat>Широкоэкранный</PresentationFormat>
  <Paragraphs>83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Neris Black</vt:lpstr>
      <vt:lpstr>Neris Light</vt:lpstr>
      <vt:lpstr>Neris SemiBold</vt:lpstr>
      <vt:lpstr>Neris Thin</vt:lpstr>
      <vt:lpstr>Тема Office</vt:lpstr>
      <vt:lpstr>Мотивация студентов технических и гуманитарных специальностей к получению высшего образования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Konstantin Kireev</cp:lastModifiedBy>
  <cp:revision>94</cp:revision>
  <dcterms:created xsi:type="dcterms:W3CDTF">2020-03-24T15:13:07Z</dcterms:created>
  <dcterms:modified xsi:type="dcterms:W3CDTF">2021-05-17T12:53:25Z</dcterms:modified>
</cp:coreProperties>
</file>