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10.05.2020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10.05.2020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10.05.2020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412776"/>
            <a:ext cx="7772400" cy="2183904"/>
          </a:xfrm>
        </p:spPr>
        <p:txBody>
          <a:bodyPr>
            <a:normAutofit fontScale="90000"/>
          </a:bodyPr>
          <a:lstStyle/>
          <a:p>
            <a:r>
              <a:rPr lang="ru-RU" b="1" cap="small" dirty="0" smtClean="0"/>
              <a:t>Исследование влияния карантинного режима на учебную продуктивность студента, на примере студентов </a:t>
            </a:r>
            <a:r>
              <a:rPr lang="ru-RU" b="1" cap="small" dirty="0" err="1" smtClean="0"/>
              <a:t>СПбГЭТУ</a:t>
            </a:r>
            <a:r>
              <a:rPr lang="ru-RU" b="1" cap="small" dirty="0" smtClean="0"/>
              <a:t> «ЛЭТИ»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4653136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ru-RU" sz="2400" dirty="0" smtClean="0">
                <a:solidFill>
                  <a:schemeClr val="tx1"/>
                </a:solidFill>
              </a:rPr>
              <a:t>Выполнили студентки гр. 7303:</a:t>
            </a:r>
          </a:p>
          <a:p>
            <a:pPr algn="l"/>
            <a:r>
              <a:rPr lang="ru-RU" sz="2400" dirty="0" err="1" smtClean="0">
                <a:solidFill>
                  <a:schemeClr val="tx1"/>
                </a:solidFill>
              </a:rPr>
              <a:t>Аплачкина</a:t>
            </a:r>
            <a:r>
              <a:rPr lang="ru-RU" sz="2400" dirty="0" smtClean="0">
                <a:solidFill>
                  <a:schemeClr val="tx1"/>
                </a:solidFill>
              </a:rPr>
              <a:t> Е.А</a:t>
            </a:r>
          </a:p>
          <a:p>
            <a:pPr algn="l"/>
            <a:r>
              <a:rPr lang="ru-RU" sz="2400" dirty="0" smtClean="0">
                <a:solidFill>
                  <a:schemeClr val="tx1"/>
                </a:solidFill>
              </a:rPr>
              <a:t>Дегтярева А.А.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3658418"/>
          </a:xfrm>
        </p:spPr>
        <p:txBody>
          <a:bodyPr>
            <a:normAutofit/>
          </a:bodyPr>
          <a:lstStyle/>
          <a:p>
            <a:pPr lvl="0"/>
            <a:r>
              <a:rPr lang="ru-RU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данных диаграммах представлено часто ли студенты отвлекались во время выполнения домашних заданий в обычном учебном режиме и в условиях карантина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 cstate="print"/>
          <a:srcRect l="1395"/>
          <a:stretch/>
        </p:blipFill>
        <p:spPr bwMode="auto">
          <a:xfrm>
            <a:off x="539552" y="3140968"/>
            <a:ext cx="7632848" cy="30243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3" cstate="print"/>
          <a:srcRect l="3121" t="5338" r="36282" b="-1"/>
          <a:stretch/>
        </p:blipFill>
        <p:spPr bwMode="auto">
          <a:xfrm>
            <a:off x="4067944" y="3212976"/>
            <a:ext cx="3744416" cy="29192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3" cstate="print"/>
          <a:srcRect l="77166" t="5338" b="69426"/>
          <a:stretch/>
        </p:blipFill>
        <p:spPr bwMode="auto">
          <a:xfrm>
            <a:off x="6948264" y="5517232"/>
            <a:ext cx="2051720" cy="11190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/>
            </a:ext>
          </a:extLst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674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 диаграмм на предыдущем слайде можно сделать вывод, что количество студентов, которые не отвлекаются во время выполнения заданий, в условиях карантина увеличилось в 1.25 раза.</a:t>
            </a:r>
            <a:endParaRPr lang="ru-RU" sz="3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22314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данных диаграммах представлено часто ли отвлечения во время работы влияло на результат выполнения заданий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 rotWithShape="1">
          <a:blip r:embed="rId2" cstate="print"/>
          <a:srcRect l="825" t="-2975" r="53682"/>
          <a:stretch/>
        </p:blipFill>
        <p:spPr bwMode="auto">
          <a:xfrm>
            <a:off x="467544" y="2060848"/>
            <a:ext cx="3960440" cy="30243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/>
            </a:ext>
          </a:extLst>
        </p:spPr>
      </p:pic>
      <p:pic>
        <p:nvPicPr>
          <p:cNvPr id="4" name="Рисунок 3"/>
          <p:cNvPicPr/>
          <p:nvPr/>
        </p:nvPicPr>
        <p:blipFill rotWithShape="1">
          <a:blip r:embed="rId3" cstate="print"/>
          <a:srcRect l="10607" t="5974" r="54087" b="2187"/>
          <a:stretch/>
        </p:blipFill>
        <p:spPr bwMode="auto">
          <a:xfrm>
            <a:off x="3923928" y="2060848"/>
            <a:ext cx="3672408" cy="30243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3" cstate="print"/>
          <a:srcRect l="58682" t="5974" b="26451"/>
          <a:stretch/>
        </p:blipFill>
        <p:spPr bwMode="auto">
          <a:xfrm>
            <a:off x="5580112" y="5085184"/>
            <a:ext cx="3563888" cy="17728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/>
            </a:ext>
          </a:extLst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 диаграмм на предыдущем слайде можно сделать вывод, что отвлечение студентов не стало влиять на результат выполнения заданий сильнее, все осталось примерно так же. Это говорит о том, что на карантине студентам легче сосредоточиться и более продуктивно работать, кроме того, студенты по-прежнему могут вернуться к выполнению заданий, если их что-то отвлекло. </a:t>
            </a:r>
            <a:endParaRPr lang="ru-RU" sz="3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858218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данной диаграмме представлено в каком формате студентам легче воспринимать новую информацию</a:t>
            </a:r>
            <a:endParaRPr lang="ru-RU" sz="3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 r="60345"/>
          <a:stretch>
            <a:fillRect/>
          </a:stretch>
        </p:blipFill>
        <p:spPr>
          <a:xfrm>
            <a:off x="1115616" y="2348880"/>
            <a:ext cx="4824536" cy="396044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2" cstate="print"/>
          <a:srcRect l="53968" r="3175" b="40178"/>
          <a:stretch>
            <a:fillRect/>
          </a:stretch>
        </p:blipFill>
        <p:spPr>
          <a:xfrm>
            <a:off x="5076056" y="2708920"/>
            <a:ext cx="3888432" cy="194421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95326"/>
            <a:ext cx="8229600" cy="5962674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диаграмме из предыдущего слайда видно, что количество студентов, которым удобно воспринимать информацию в дистанционном формате в 3 раза больше, чем количество студентов, которым удобнее посещать лекции в университете. Это говорит о том, что большей части опрошенных студентов во время карантина стало легче усваивать новый материал.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 </a:t>
            </a:r>
            <a:endParaRPr lang="ru-RU" sz="3200" dirty="0"/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498178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данной диаграмме представлено как изменилась успеваемость студентов во время дистанционного обучения</a:t>
            </a:r>
            <a:endParaRPr lang="ru-RU" sz="3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 cstate="print"/>
          <a:srcRect l="1571" t="4606" r="60452"/>
          <a:stretch/>
        </p:blipFill>
        <p:spPr bwMode="auto">
          <a:xfrm>
            <a:off x="899592" y="2420888"/>
            <a:ext cx="4608512" cy="40324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/>
            </a:ext>
          </a:extLst>
        </p:spPr>
      </p:pic>
      <p:pic>
        <p:nvPicPr>
          <p:cNvPr id="4" name="Рисунок 3"/>
          <p:cNvPicPr/>
          <p:nvPr/>
        </p:nvPicPr>
        <p:blipFill rotWithShape="1">
          <a:blip r:embed="rId2" cstate="print"/>
          <a:srcRect l="57761" r="3580" b="62904"/>
          <a:stretch/>
        </p:blipFill>
        <p:spPr bwMode="auto">
          <a:xfrm>
            <a:off x="5076056" y="2924944"/>
            <a:ext cx="3888432" cy="14491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/>
            </a:ext>
          </a:extLst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диаграмме из предыдущего слайда видно, что три четверти опрошенных студентов считают, что их успеваемость не изменилась, почти у четверти студентов успеваемость в условиях карантина повысилась, и лишь маленькая часть студентов на карантине получает оценки ниже.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19256" cy="576064"/>
          </a:xfrm>
        </p:spPr>
        <p:txBody>
          <a:bodyPr>
            <a:noAutofit/>
          </a:bodyPr>
          <a:lstStyle/>
          <a:p>
            <a:pPr lvl="0"/>
            <a:r>
              <a:rPr lang="ru-RU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Диаграмма причин улучшения успеваемости</a:t>
            </a:r>
            <a:endParaRPr lang="ru-RU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 cstate="print"/>
          <a:srcRect l="917"/>
          <a:stretch/>
        </p:blipFill>
        <p:spPr bwMode="auto">
          <a:xfrm>
            <a:off x="539552" y="1196752"/>
            <a:ext cx="8280920" cy="223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/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95536" y="3645024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Диаграмма причин ухудшения успеваемости</a:t>
            </a:r>
            <a:endParaRPr lang="ru-RU" sz="2800" dirty="0"/>
          </a:p>
        </p:txBody>
      </p:sp>
      <p:pic>
        <p:nvPicPr>
          <p:cNvPr id="5" name="Рисунок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544" y="4221088"/>
            <a:ext cx="8352928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535286"/>
            <a:ext cx="8229600" cy="6322714"/>
          </a:xfrm>
        </p:spPr>
        <p:txBody>
          <a:bodyPr>
            <a:normAutofit/>
          </a:bodyPr>
          <a:lstStyle/>
          <a:p>
            <a:pPr algn="ctr"/>
            <a:r>
              <a:rPr lang="ru-RU" sz="31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Можно выделить три основные причины улучшения успеваемости: появление свободного времени, уменьшение усталости и удобство восприятия информации в дистанционном формате . Среди причин, по которым успеваемость снизилась,  с большим отрывом лидирует одна: студенты считают, что заданий стало больше. Из этого можно сделать вывод, что студентам не хватает времени и сил на выполнение всего, что от них требуется.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066800"/>
          </a:xfrm>
        </p:spPr>
        <p:txBody>
          <a:bodyPr>
            <a:normAutofit/>
          </a:bodyPr>
          <a:lstStyle/>
          <a:p>
            <a:r>
              <a:rPr lang="ru-RU" b="1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5040560"/>
          </a:xfrm>
        </p:spPr>
        <p:txBody>
          <a:bodyPr>
            <a:normAutofit fontScale="25000" lnSpcReduction="20000"/>
          </a:bodyPr>
          <a:lstStyle/>
          <a:p>
            <a:pPr algn="just">
              <a:buNone/>
            </a:pPr>
            <a:r>
              <a:rPr lang="ru-RU" dirty="0" smtClean="0"/>
              <a:t>	</a:t>
            </a:r>
            <a:r>
              <a:rPr lang="ru-RU" sz="9600" dirty="0" smtClean="0"/>
              <a:t>Проблема продуктивности учебного процесса существовала с тех пор, как возник учебный процесс. Актуальна она и сейчас, в условиях пандемии. </a:t>
            </a:r>
          </a:p>
          <a:p>
            <a:pPr algn="just">
              <a:buNone/>
            </a:pPr>
            <a:r>
              <a:rPr lang="ru-RU" sz="6000" dirty="0" smtClean="0"/>
              <a:t>	</a:t>
            </a:r>
            <a:r>
              <a:rPr lang="ru-RU" sz="9600" dirty="0" smtClean="0"/>
              <a:t>Мы решили провести социологическое исследование, целью которого является выявление влияния перехода на дистанционное обучение на учебную продуктивность и успеваемость студентов, и выяснить, насколько удобен такой формат обучения.</a:t>
            </a:r>
          </a:p>
          <a:p>
            <a:pPr algn="just">
              <a:buNone/>
            </a:pPr>
            <a:r>
              <a:rPr lang="ru-RU" sz="6000" dirty="0" smtClean="0"/>
              <a:t>	</a:t>
            </a:r>
            <a:r>
              <a:rPr lang="ru-RU" sz="9600" dirty="0" smtClean="0"/>
              <a:t>Для того, чтобы провести исследование, мы решили опросить обучающихся  </a:t>
            </a:r>
            <a:r>
              <a:rPr lang="ru-RU" sz="9600" dirty="0" err="1" smtClean="0"/>
              <a:t>СПбГЭТУ</a:t>
            </a:r>
            <a:r>
              <a:rPr lang="ru-RU" sz="9600" dirty="0" smtClean="0"/>
              <a:t> «ЛЭТИ» группы 7303. Был составлен список важных вопросов для анонимного анкетирования, поскольку нам было важно получить наиболее честные ответы, опросить большое количество студентов быстро, а кроме того, сделать это таким способом, который не нарушал бы принципы самоизоляции.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980728"/>
            <a:ext cx="8229600" cy="1069848"/>
          </a:xfrm>
        </p:spPr>
        <p:txBody>
          <a:bodyPr>
            <a:normAutofit/>
          </a:bodyPr>
          <a:lstStyle/>
          <a:p>
            <a:r>
              <a:rPr lang="ru-RU" dirty="0" smtClean="0"/>
              <a:t>Плюсы дистанционного обучения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5576" y="2492896"/>
            <a:ext cx="77048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 smtClean="0"/>
              <a:t>Студенты тратят больше времени на учебу, сдают свои работы раньше, чем сдавали бы в обычных условиях, и получают такие же или более высокие баллы, поскольку лучше концентрируются и меньше отвлекаются. </a:t>
            </a:r>
            <a:endParaRPr lang="ru-RU" sz="3200" dirty="0"/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06984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Минусы дистанционного обучения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2060848"/>
            <a:ext cx="849694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 smtClean="0"/>
              <a:t>Не все учебные процессы удобно проводить в дистанционном формате: сложнее организовывать экзамены и контрольные, некоторые лабораторные работы требуют использования различных установок, которые находятся в университете, не все компании дают согласие на проведение производственной практики на дому. </a:t>
            </a:r>
            <a:endParaRPr lang="ru-RU" sz="3200" dirty="0"/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9848"/>
          </a:xfrm>
        </p:spPr>
        <p:txBody>
          <a:bodyPr/>
          <a:lstStyle/>
          <a:p>
            <a:r>
              <a:rPr lang="ru-RU" b="1" dirty="0" smtClean="0"/>
              <a:t>ВЫВОДЫ</a:t>
            </a:r>
            <a:endParaRPr lang="ru-RU" b="1" i="1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51520" y="1525435"/>
            <a:ext cx="864096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541338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/>
              <a:t>Выдвинутая нами гипотеза была опровергнута. Из нашего исследования можно сделать вывод, что большинству студентов в условиях карантина стало проще учиться, их учебная продуктивность возросла из-за того, что у них появилась возможность распланировать свое время, отдохнуть между заданиями и, как следствие, не отвлекаться от их выполнения. Но следует отметить, что все-таки в текущих условиях переход на дистанционное обучение полностью невозможен. </a:t>
            </a:r>
          </a:p>
          <a:p>
            <a:pPr indent="541338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/>
              <a:t>Опрос показал, что чем больше у студента свободного времени, тем меньше он устает, отвлекается, тем лучше он выполняет поставленные перед ним </a:t>
            </a:r>
            <a:r>
              <a:rPr lang="ru-RU" sz="2400" dirty="0" smtClean="0"/>
              <a:t>задачи.</a:t>
            </a:r>
            <a:endParaRPr lang="ru-RU" sz="2400" dirty="0" smtClean="0"/>
          </a:p>
          <a:p>
            <a:pPr marL="0" marR="0" lvl="0" indent="541338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348880"/>
            <a:ext cx="8229600" cy="1143000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Monotype Corsiva" pitchFamily="66" charset="0"/>
              </a:rPr>
              <a:t>Спасибо за внимание</a:t>
            </a:r>
            <a:endParaRPr lang="ru-RU" sz="6000" dirty="0">
              <a:latin typeface="Monotype Corsiva" pitchFamily="66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721499"/>
          </a:xfrm>
        </p:spPr>
        <p:txBody>
          <a:bodyPr/>
          <a:lstStyle/>
          <a:p>
            <a:r>
              <a:rPr lang="ru-RU" b="1" dirty="0" smtClean="0"/>
              <a:t>Цель исследования: </a:t>
            </a:r>
            <a:r>
              <a:rPr lang="ru-RU" dirty="0" smtClean="0"/>
              <a:t>влияние карантинного режима на учебную продуктивность студента.</a:t>
            </a:r>
          </a:p>
          <a:p>
            <a:r>
              <a:rPr lang="ru-RU" b="1" dirty="0" smtClean="0"/>
              <a:t>Объект исследования: </a:t>
            </a:r>
            <a:r>
              <a:rPr lang="ru-RU" dirty="0" smtClean="0"/>
              <a:t>студенты группы 7303 </a:t>
            </a:r>
            <a:r>
              <a:rPr lang="ru-RU" dirty="0" err="1" smtClean="0"/>
              <a:t>СПбГЭТУ</a:t>
            </a:r>
            <a:r>
              <a:rPr lang="ru-RU" dirty="0" smtClean="0"/>
              <a:t> «ЛЭТИ».</a:t>
            </a:r>
          </a:p>
          <a:p>
            <a:r>
              <a:rPr lang="ru-RU" b="1" dirty="0" smtClean="0"/>
              <a:t>Предмет исследования: </a:t>
            </a:r>
            <a:r>
              <a:rPr lang="ru-RU" dirty="0" smtClean="0"/>
              <a:t>учебная продуктивность студента.</a:t>
            </a:r>
          </a:p>
          <a:p>
            <a:r>
              <a:rPr lang="ru-RU" b="1" dirty="0" smtClean="0"/>
              <a:t>Метод исследования: </a:t>
            </a:r>
            <a:r>
              <a:rPr lang="ru-RU" dirty="0" smtClean="0"/>
              <a:t>анонимное</a:t>
            </a:r>
            <a:r>
              <a:rPr lang="ru-RU" b="1" dirty="0" smtClean="0"/>
              <a:t> </a:t>
            </a:r>
            <a:r>
              <a:rPr lang="ru-RU" dirty="0" smtClean="0"/>
              <a:t>анкетирование.</a:t>
            </a:r>
          </a:p>
          <a:p>
            <a:endParaRPr lang="ru-RU" dirty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Гипотеза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4000" dirty="0" smtClean="0"/>
              <a:t>С</a:t>
            </a:r>
            <a:r>
              <a:rPr lang="ru-RU" sz="4000" dirty="0" smtClean="0"/>
              <a:t>тудентам </a:t>
            </a:r>
            <a:r>
              <a:rPr lang="ru-RU" sz="4000" dirty="0" smtClean="0"/>
              <a:t>неудобен дистанционный формат обучения.</a:t>
            </a:r>
            <a:endParaRPr lang="ru-RU" sz="4000" dirty="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3"/>
          <p:cNvSpPr>
            <a:spLocks noGrp="1"/>
          </p:cNvSpPr>
          <p:nvPr>
            <p:ph type="title"/>
          </p:nvPr>
        </p:nvSpPr>
        <p:spPr>
          <a:xfrm>
            <a:off x="611560" y="2420888"/>
            <a:ext cx="7772400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 smtClean="0">
                <a:solidFill>
                  <a:schemeClr val="tx2"/>
                </a:solidFill>
              </a:rPr>
              <a:t>РЕЗУЛЬТАТЫ АНКЕТИРОВАНИЯ</a:t>
            </a:r>
            <a:r>
              <a:rPr lang="ru-RU" i="1" dirty="0" smtClean="0"/>
              <a:t/>
            </a:r>
            <a:br>
              <a:rPr lang="ru-RU" i="1" dirty="0" smtClean="0"/>
            </a:br>
            <a:endParaRPr lang="ru-RU" dirty="0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214625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данных диаграммах представлено сколько часов в день студенты тратили на выполнение домашней работы </a:t>
            </a:r>
            <a:r>
              <a:rPr lang="ru-RU" sz="32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</a:t>
            </a:r>
            <a:r>
              <a:rPr lang="ru-RU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ru-RU" sz="32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 время</a:t>
            </a:r>
            <a:r>
              <a:rPr lang="ru-RU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карантина</a:t>
            </a:r>
            <a:endParaRPr lang="ru-RU" sz="3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l="22574" r="20198"/>
          <a:stretch/>
        </p:blipFill>
        <p:spPr bwMode="auto">
          <a:xfrm>
            <a:off x="899592" y="2708920"/>
            <a:ext cx="6264696" cy="26642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3" cstate="print"/>
          <a:srcRect l="22688" t="11640" r="51272"/>
          <a:stretch/>
        </p:blipFill>
        <p:spPr bwMode="auto">
          <a:xfrm>
            <a:off x="4283968" y="2708920"/>
            <a:ext cx="2880320" cy="27363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3" cstate="print"/>
          <a:srcRect l="60398" t="11640" r="17420" b="49943"/>
          <a:stretch/>
        </p:blipFill>
        <p:spPr bwMode="auto">
          <a:xfrm>
            <a:off x="6156176" y="5229200"/>
            <a:ext cx="2880320" cy="14401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/>
            </a:ext>
          </a:extLst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95536" y="679302"/>
            <a:ext cx="8229600" cy="6178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ru-RU" sz="3200" dirty="0" smtClean="0"/>
              <a:t>Из диаграмм на предыдущем слайде можно сделать вывод что процент студентов, которые тратили на задания меньше, чем час в день, уменьшился, процент студентов, которые тратили 1-2 часа в день не изменился, а остальные категории увеличились. Из этого следует, что в среднем студенты стали тратить больше времени на учебу с тех пор, как начался карантин.</a:t>
            </a:r>
          </a:p>
          <a:p>
            <a:pPr lvl="0" algn="ctr">
              <a:spcBef>
                <a:spcPct val="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539552" y="332656"/>
            <a:ext cx="8229600" cy="2290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На данных диаграммах представлено в каком режиме </a:t>
            </a:r>
            <a:r>
              <a:rPr lang="ru-RU" sz="3200" b="1" dirty="0" smtClean="0"/>
              <a:t>до</a:t>
            </a:r>
            <a:r>
              <a:rPr lang="ru-RU" sz="3200" dirty="0" smtClean="0"/>
              <a:t> и </a:t>
            </a:r>
            <a:r>
              <a:rPr lang="ru-RU" sz="3200" b="1" dirty="0" smtClean="0"/>
              <a:t>во время </a:t>
            </a:r>
            <a:r>
              <a:rPr lang="ru-RU" sz="3200" dirty="0" smtClean="0"/>
              <a:t>введения </a:t>
            </a:r>
            <a:r>
              <a:rPr lang="ru-RU" sz="3200" dirty="0" smtClean="0"/>
              <a:t>карантина студенты выполняли и сдавали готовые задания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2" cstate="print"/>
          <a:srcRect l="1805" t="2222" r="39433"/>
          <a:stretch/>
        </p:blipFill>
        <p:spPr bwMode="auto">
          <a:xfrm>
            <a:off x="539552" y="2492896"/>
            <a:ext cx="4896544" cy="2808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/>
            </a:ext>
          </a:extLst>
        </p:spPr>
      </p:pic>
      <p:pic>
        <p:nvPicPr>
          <p:cNvPr id="6" name="Рисунок 5" descr="3.png"/>
          <p:cNvPicPr>
            <a:picLocks noChangeAspect="1"/>
          </p:cNvPicPr>
          <p:nvPr/>
        </p:nvPicPr>
        <p:blipFill>
          <a:blip r:embed="rId3" cstate="print"/>
          <a:srcRect t="10215" r="65536"/>
          <a:stretch>
            <a:fillRect/>
          </a:stretch>
        </p:blipFill>
        <p:spPr>
          <a:xfrm>
            <a:off x="3779912" y="2420888"/>
            <a:ext cx="3029589" cy="3144288"/>
          </a:xfrm>
          <a:prstGeom prst="rect">
            <a:avLst/>
          </a:prstGeom>
        </p:spPr>
      </p:pic>
      <p:pic>
        <p:nvPicPr>
          <p:cNvPr id="7" name="Рисунок 6" descr="3.png"/>
          <p:cNvPicPr>
            <a:picLocks noChangeAspect="1"/>
          </p:cNvPicPr>
          <p:nvPr/>
        </p:nvPicPr>
        <p:blipFill>
          <a:blip r:embed="rId3" cstate="print"/>
          <a:srcRect l="55160" t="13563" b="19651"/>
          <a:stretch>
            <a:fillRect/>
          </a:stretch>
        </p:blipFill>
        <p:spPr>
          <a:xfrm>
            <a:off x="6156176" y="5085184"/>
            <a:ext cx="2987824" cy="177281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836712"/>
            <a:ext cx="8003232" cy="625070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 диаграмм на предыдущем слайде можно сделать вывод, что никто из опрошенных студентов не запаздывали со сдачей заданий часто. Процент студентов, которые иногда сдавали работы позже срока сохранился, а вот студентов, которые выполняют задания заранее, стало в 1.8 раза больше. Из этого следует, что карантинные условия позволили студентам более эффективно распределять свое время, выполнять задания заранее.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 smtClean="0"/>
          </a:p>
        </p:txBody>
      </p:sp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168</TotalTime>
  <Words>737</Words>
  <Application>Microsoft Office PowerPoint</Application>
  <PresentationFormat>Экран (4:3)</PresentationFormat>
  <Paragraphs>38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Городская</vt:lpstr>
      <vt:lpstr>Исследование влияния карантинного режима на учебную продуктивность студента, на примере студентов СПбГЭТУ «ЛЭТИ» </vt:lpstr>
      <vt:lpstr>ВВЕДЕНИЕ</vt:lpstr>
      <vt:lpstr>Слайд 3</vt:lpstr>
      <vt:lpstr>Гипотеза</vt:lpstr>
      <vt:lpstr>РЕЗУЛЬТАТЫ АНКЕТИРОВАНИЯ </vt:lpstr>
      <vt:lpstr>На данных диаграммах представлено сколько часов в день студенты тратили на выполнение домашней работы до и во время карантина</vt:lpstr>
      <vt:lpstr>Слайд 7</vt:lpstr>
      <vt:lpstr>Слайд 8</vt:lpstr>
      <vt:lpstr>Из диаграмм на предыдущем слайде можно сделать вывод, что никто из опрошенных студентов не запаздывали со сдачей заданий часто. Процент студентов, которые иногда сдавали работы позже срока сохранился, а вот студентов, которые выполняют задания заранее, стало в 1.8 раза больше. Из этого следует, что карантинные условия позволили студентам более эффективно распределять свое время, выполнять задания заранее. </vt:lpstr>
      <vt:lpstr>На данных диаграммах представлено часто ли студенты отвлекались во время выполнения домашних заданий в обычном учебном режиме и в условиях карантина </vt:lpstr>
      <vt:lpstr>Из диаграмм на предыдущем слайде можно сделать вывод, что количество студентов, которые не отвлекаются во время выполнения заданий, в условиях карантина увеличилось в 1.25 раза.</vt:lpstr>
      <vt:lpstr>На данных диаграммах представлено часто ли отвлечения во время работы влияло на результат выполнения заданий </vt:lpstr>
      <vt:lpstr>Из диаграмм на предыдущем слайде можно сделать вывод, что отвлечение студентов не стало влиять на результат выполнения заданий сильнее, все осталось примерно так же. Это говорит о том, что на карантине студентам легче сосредоточиться и более продуктивно работать, кроме того, студенты по-прежнему могут вернуться к выполнению заданий, если их что-то отвлекло. </vt:lpstr>
      <vt:lpstr>На данной диаграмме представлено в каком формате студентам легче воспринимать новую информацию</vt:lpstr>
      <vt:lpstr>На диаграмме из предыдущего слайда видно, что количество студентов, которым удобно воспринимать информацию в дистанционном формате в 3 раза больше, чем количество студентов, которым удобнее посещать лекции в университете. Это говорит о том, что большей части опрошенных студентов во время карантина стало легче усваивать новый материал.  </vt:lpstr>
      <vt:lpstr>На данной диаграмме представлено как изменилась успеваемость студентов во время дистанционного обучения</vt:lpstr>
      <vt:lpstr>На диаграмме из предыдущего слайда видно, что три четверти опрошенных студентов считают, что их успеваемость не изменилась, почти у четверти студентов успеваемость в условиях карантина повысилась, и лишь маленькая часть студентов на карантине получает оценки ниже.   </vt:lpstr>
      <vt:lpstr>Диаграмма причин улучшения успеваемости</vt:lpstr>
      <vt:lpstr>Можно выделить три основные причины улучшения успеваемости: появление свободного времени, уменьшение усталости и удобство восприятия информации в дистанционном формате . Среди причин, по которым успеваемость снизилась,  с большим отрывом лидирует одна: студенты считают, что заданий стало больше. Из этого можно сделать вывод, что студентам не хватает времени и сил на выполнение всего, что от них требуется.  </vt:lpstr>
      <vt:lpstr>Плюсы дистанционного обучения</vt:lpstr>
      <vt:lpstr>Минусы дистанционного обучения</vt:lpstr>
      <vt:lpstr>ВЫВОДЫ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влияния карантинного режима на учебную продуктивность студента, на примере студентов СПбГЭТУ «ЛЭТИ» </dc:title>
  <dc:creator>Andrei</dc:creator>
  <cp:lastModifiedBy>Andrei</cp:lastModifiedBy>
  <cp:revision>20</cp:revision>
  <dcterms:created xsi:type="dcterms:W3CDTF">2020-05-09T18:22:43Z</dcterms:created>
  <dcterms:modified xsi:type="dcterms:W3CDTF">2020-05-09T22:01:43Z</dcterms:modified>
</cp:coreProperties>
</file>