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63" r:id="rId9"/>
    <p:sldId id="265" r:id="rId10"/>
    <p:sldId id="270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603AF-D28C-415B-BD92-3AC316450667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9EB09-055F-420B-A0B3-68CA85F51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06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АРВС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построения РВ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just"/>
            <a:r>
              <a:rPr lang="ru-RU" dirty="0" smtClean="0"/>
              <a:t>Географически РВС</a:t>
            </a:r>
          </a:p>
          <a:p>
            <a:pPr marL="0" indent="0"/>
            <a:r>
              <a:rPr lang="ru-RU" dirty="0" smtClean="0"/>
              <a:t>Увеличение производительности</a:t>
            </a:r>
          </a:p>
          <a:p>
            <a:pPr marL="0" indent="0" algn="just"/>
            <a:r>
              <a:rPr lang="ru-RU" dirty="0" smtClean="0"/>
              <a:t>Совместное использование ресурсов</a:t>
            </a:r>
          </a:p>
          <a:p>
            <a:pPr marL="0" indent="0" algn="just"/>
            <a:r>
              <a:rPr lang="ru-RU" dirty="0" smtClean="0"/>
              <a:t>Отказоустойчивость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построения РВ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just"/>
            <a:r>
              <a:rPr lang="ru-RU" dirty="0" smtClean="0"/>
              <a:t>Географически РВС. 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Пример: сеть Интернет. Взаимодействие между отделами банка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построения РВ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just"/>
            <a:r>
              <a:rPr lang="ru-RU" dirty="0" smtClean="0"/>
              <a:t>Увеличение производительности. 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Создание решений многопроцессорных или многомашинных комплексов. Легкая 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системы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построения РВ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just"/>
            <a:r>
              <a:rPr lang="ru-RU" dirty="0" smtClean="0"/>
              <a:t>Совместное использование ресурсов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Обеспечение доступа к удаленным ресурсам и обеспечение их совместного использования.</a:t>
            </a:r>
          </a:p>
          <a:p>
            <a:pPr marL="0" indent="0" algn="just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построения РВ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just"/>
            <a:r>
              <a:rPr lang="ru-RU" dirty="0" smtClean="0"/>
              <a:t>Отказоустойчивость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Выход из строя отдельных узлов или их компонентов слабо отражается на функционировании всей системы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к РС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just"/>
            <a:r>
              <a:rPr lang="en-US" dirty="0" smtClean="0"/>
              <a:t>Transparency (</a:t>
            </a:r>
            <a:r>
              <a:rPr lang="ru-RU" dirty="0" smtClean="0"/>
              <a:t>Прозрачность)</a:t>
            </a:r>
          </a:p>
          <a:p>
            <a:pPr marL="0" indent="0" algn="just"/>
            <a:r>
              <a:rPr lang="ru-RU" dirty="0" smtClean="0"/>
              <a:t>Открытость (</a:t>
            </a:r>
            <a:r>
              <a:rPr lang="en-US" dirty="0" smtClean="0"/>
              <a:t>Openness)</a:t>
            </a:r>
          </a:p>
          <a:p>
            <a:pPr marL="0" indent="0" algn="just"/>
            <a:r>
              <a:rPr lang="ru-RU" dirty="0" smtClean="0"/>
              <a:t>Безопасность </a:t>
            </a:r>
            <a:r>
              <a:rPr lang="en-US" dirty="0" smtClean="0"/>
              <a:t>(Security)</a:t>
            </a:r>
          </a:p>
          <a:p>
            <a:pPr marL="0" indent="0" algn="just"/>
            <a:r>
              <a:rPr lang="ru-RU" dirty="0" smtClean="0"/>
              <a:t>Масштабирование (</a:t>
            </a:r>
            <a:r>
              <a:rPr lang="en-US" dirty="0" smtClean="0"/>
              <a:t>Scalability)</a:t>
            </a:r>
            <a:endParaRPr lang="ru-RU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к РС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just"/>
            <a:r>
              <a:rPr lang="en-US" b="1" dirty="0" smtClean="0"/>
              <a:t>Transparency (</a:t>
            </a:r>
            <a:r>
              <a:rPr lang="ru-RU" b="1" dirty="0" smtClean="0"/>
              <a:t>Прозрачность)</a:t>
            </a:r>
          </a:p>
          <a:p>
            <a:pPr marL="0" indent="0" algn="just">
              <a:buNone/>
            </a:pPr>
            <a:r>
              <a:rPr lang="ru-RU" dirty="0" smtClean="0"/>
              <a:t>Умение системы скрывать свою распределенную природу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Прозрачность доступа, местоположения, перемещения, смены местоположения клиента, репликации, одновременного доступа, отказов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к РС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/>
            <a:r>
              <a:rPr lang="ru-RU" b="1" dirty="0" smtClean="0"/>
              <a:t>Открытость (</a:t>
            </a:r>
            <a:r>
              <a:rPr lang="en-US" b="1" dirty="0" smtClean="0"/>
              <a:t>Openness)</a:t>
            </a:r>
            <a:endParaRPr lang="ru-RU" b="1" dirty="0" smtClean="0"/>
          </a:p>
          <a:p>
            <a:pPr marL="0" indent="0" algn="just">
              <a:buNone/>
            </a:pPr>
            <a:r>
              <a:rPr lang="ru-RU" dirty="0" smtClean="0"/>
              <a:t>Открытая система – </a:t>
            </a:r>
            <a:r>
              <a:rPr lang="ru-RU" dirty="0" err="1" smtClean="0"/>
              <a:t>система</a:t>
            </a:r>
            <a:r>
              <a:rPr lang="ru-RU" dirty="0" smtClean="0"/>
              <a:t>, реализующая стандарты на интерфейсы, службы, процессы, достаточные, чтобы обеспечить: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ru-RU" dirty="0" err="1" smtClean="0"/>
              <a:t>Кроссплатформенность</a:t>
            </a:r>
            <a:endParaRPr lang="ru-RU" dirty="0" smtClean="0"/>
          </a:p>
          <a:p>
            <a:pPr marL="0" indent="0" algn="just">
              <a:buFont typeface="Wingdings" pitchFamily="2" charset="2"/>
              <a:buChar char="Ø"/>
            </a:pPr>
            <a:r>
              <a:rPr lang="ru-RU" dirty="0" smtClean="0"/>
              <a:t>Возможность взаимодействия с другими системами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ru-RU" dirty="0" smtClean="0"/>
              <a:t>Возможность взаимодействия пользователя переходить от системы к системе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к РС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marL="0" indent="0" algn="just"/>
            <a:r>
              <a:rPr lang="ru-RU" b="1" dirty="0" smtClean="0"/>
              <a:t>Безопасность (</a:t>
            </a:r>
            <a:r>
              <a:rPr lang="en-US" b="1" dirty="0" smtClean="0"/>
              <a:t>Security)</a:t>
            </a:r>
          </a:p>
          <a:p>
            <a:pPr marL="0" indent="0" algn="just">
              <a:buNone/>
            </a:pPr>
            <a:r>
              <a:rPr lang="ru-RU" dirty="0" smtClean="0"/>
              <a:t>Защита ресурсов от несанкционированных действий. Продолжение предоставления ресурсов в условиях наличия вредоносной активности, направленной на вывод из строя компонентов РВС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к РС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marL="0" indent="0" algn="just"/>
            <a:r>
              <a:rPr lang="ru-RU" b="1" dirty="0" err="1" smtClean="0"/>
              <a:t>Масштабируемость</a:t>
            </a:r>
            <a:endParaRPr lang="ru-RU" b="1" dirty="0" smtClean="0"/>
          </a:p>
          <a:p>
            <a:pPr marL="0" indent="0" algn="just">
              <a:buNone/>
            </a:pPr>
            <a:r>
              <a:rPr lang="ru-RU" dirty="0" smtClean="0"/>
              <a:t>Способность системы расти вместе с ростом нагрузки на нее.</a:t>
            </a:r>
          </a:p>
          <a:p>
            <a:pPr marL="0" indent="0" algn="just">
              <a:buNone/>
            </a:pPr>
            <a:r>
              <a:rPr lang="ru-RU" dirty="0" smtClean="0"/>
              <a:t>Распространение</a:t>
            </a:r>
          </a:p>
          <a:p>
            <a:pPr marL="0" indent="0" algn="just">
              <a:buNone/>
            </a:pPr>
            <a:r>
              <a:rPr lang="ru-RU" dirty="0" smtClean="0"/>
              <a:t>Репликация</a:t>
            </a:r>
          </a:p>
          <a:p>
            <a:pPr marL="0" indent="0" algn="just">
              <a:buNone/>
            </a:pPr>
            <a:r>
              <a:rPr lang="ru-RU" dirty="0" smtClean="0"/>
              <a:t>Кэширование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М.С. Косяков. Введение в распределенные вычисления. Учебное пособие. ИТМО</a:t>
            </a:r>
            <a:r>
              <a:rPr lang="en-US" dirty="0" smtClean="0"/>
              <a:t>,</a:t>
            </a:r>
            <a:r>
              <a:rPr lang="ru-RU" dirty="0" smtClean="0"/>
              <a:t> 2014 г.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Заблуждения при разработке РВС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Сеть надежна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Задержки между узлами равна 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Неограниченная полоса пропускания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Неизменность сетевой топологии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Однородность сети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Один администратор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mtClean="0"/>
              <a:t>Транспортная инфраструктура </a:t>
            </a:r>
            <a:r>
              <a:rPr lang="ru-RU" dirty="0" smtClean="0"/>
              <a:t>бесплатна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система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Это набор независимых компьютеров, представляющихся их пользователям единой объединенной системой.</a:t>
            </a:r>
          </a:p>
          <a:p>
            <a:pPr>
              <a:buNone/>
            </a:pPr>
            <a:endParaRPr lang="ru-RU" dirty="0" smtClean="0"/>
          </a:p>
          <a:p>
            <a:pPr algn="r">
              <a:buNone/>
            </a:pPr>
            <a:r>
              <a:rPr lang="en-US" dirty="0" smtClean="0"/>
              <a:t>Andrew S. </a:t>
            </a:r>
            <a:r>
              <a:rPr lang="en-US" dirty="0" err="1" smtClean="0"/>
              <a:t>Tanenbaum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система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Аппаратно – взаимосвязанные ПК</a:t>
            </a:r>
          </a:p>
          <a:p>
            <a:pPr marL="0" indent="0" algn="just">
              <a:buNone/>
            </a:pPr>
            <a:r>
              <a:rPr lang="ru-RU" dirty="0" smtClean="0"/>
              <a:t>Программно – совокупность независимых процессов.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ПК, процессоры, процессы – узлы распределенной системы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Отличие от параллельных ПК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Схема  «одна команда для многих данных»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РВ каждый процесс обладает набором данных (переменные, регистры и т.д.)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Состояние одно узла полностью закрыто для другого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Отличие от параллельных ПК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Схема  «одна команда для многих данных»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РВ каждый процесс обладает набором данных (переменные, регистры и т.д.)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Состояние одно узла полностью закрыто для другого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65391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отличительные </a:t>
            </a:r>
            <a:br>
              <a:rPr lang="ru-RU" dirty="0" smtClean="0"/>
            </a:br>
            <a:r>
              <a:rPr lang="ru-RU" dirty="0" smtClean="0"/>
              <a:t>признаки РВ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just"/>
            <a:r>
              <a:rPr lang="ru-RU" dirty="0" smtClean="0"/>
              <a:t>Отсутствие единого времени (нет синхронности)</a:t>
            </a:r>
          </a:p>
          <a:p>
            <a:pPr marL="0" indent="0" algn="just"/>
            <a:r>
              <a:rPr lang="ru-RU" dirty="0" smtClean="0"/>
              <a:t>Отсутствие общей памяти</a:t>
            </a:r>
          </a:p>
          <a:p>
            <a:pPr marL="0" indent="0" algn="just"/>
            <a:r>
              <a:rPr lang="ru-RU" dirty="0" smtClean="0"/>
              <a:t>Географическое распределение</a:t>
            </a:r>
          </a:p>
          <a:p>
            <a:pPr marL="0" indent="0" algn="just"/>
            <a:r>
              <a:rPr lang="ru-RU" dirty="0" smtClean="0"/>
              <a:t>Независимость и </a:t>
            </a:r>
            <a:r>
              <a:rPr lang="ru-RU" dirty="0" err="1" smtClean="0"/>
              <a:t>гетерогенность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отличительные </a:t>
            </a:r>
            <a:br>
              <a:rPr lang="ru-RU" dirty="0" smtClean="0"/>
            </a:br>
            <a:r>
              <a:rPr lang="ru-RU" dirty="0" smtClean="0"/>
              <a:t>признаки РВ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 algn="just"/>
            <a:r>
              <a:rPr lang="ru-RU" dirty="0" smtClean="0"/>
              <a:t>Отсутствие единого времени (нет синхронности)</a:t>
            </a:r>
          </a:p>
          <a:p>
            <a:pPr marL="0" indent="0" algn="just"/>
            <a:r>
              <a:rPr lang="ru-RU" dirty="0" smtClean="0"/>
              <a:t>Отсутствие общей памяти</a:t>
            </a:r>
          </a:p>
          <a:p>
            <a:pPr marL="0" indent="0" algn="just"/>
            <a:r>
              <a:rPr lang="ru-RU" dirty="0" smtClean="0"/>
              <a:t>Географическое распределение</a:t>
            </a:r>
          </a:p>
          <a:p>
            <a:pPr marL="0" indent="0" algn="just"/>
            <a:r>
              <a:rPr lang="ru-RU" dirty="0" smtClean="0"/>
              <a:t>Независимость и </a:t>
            </a:r>
            <a:r>
              <a:rPr lang="ru-RU" dirty="0" err="1" smtClean="0"/>
              <a:t>гетерогенность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398</Words>
  <Application>Microsoft Office PowerPoint</Application>
  <PresentationFormat>Экран (4:3)</PresentationFormat>
  <Paragraphs>89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Тема Office</vt:lpstr>
      <vt:lpstr>Введение в АРВС</vt:lpstr>
      <vt:lpstr>Литература </vt:lpstr>
      <vt:lpstr>Распределенная система</vt:lpstr>
      <vt:lpstr>Распределенная система</vt:lpstr>
      <vt:lpstr>Отличие от параллельных ПК</vt:lpstr>
      <vt:lpstr>Отличие от параллельных ПК</vt:lpstr>
      <vt:lpstr>Пример РВ</vt:lpstr>
      <vt:lpstr>Основные отличительные  признаки РВ</vt:lpstr>
      <vt:lpstr>Основные отличительные  признаки РВ</vt:lpstr>
      <vt:lpstr>Цели построения РВ</vt:lpstr>
      <vt:lpstr>Цели построения РВ</vt:lpstr>
      <vt:lpstr>Цели построения РВ</vt:lpstr>
      <vt:lpstr>Цели построения РВ</vt:lpstr>
      <vt:lpstr>Цели построения РВ</vt:lpstr>
      <vt:lpstr>Требования к РС</vt:lpstr>
      <vt:lpstr>Требования к РС</vt:lpstr>
      <vt:lpstr>Требования к РС</vt:lpstr>
      <vt:lpstr>Требования к РС</vt:lpstr>
      <vt:lpstr>Требования к РС</vt:lpstr>
      <vt:lpstr>Заблуждения при разработке РВС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АРВС</dc:title>
  <dc:creator>Борисенко Константин Алексеевич</dc:creator>
  <cp:lastModifiedBy>Пользователь Windows</cp:lastModifiedBy>
  <cp:revision>25</cp:revision>
  <dcterms:created xsi:type="dcterms:W3CDTF">2017-10-27T04:45:19Z</dcterms:created>
  <dcterms:modified xsi:type="dcterms:W3CDTF">2020-09-16T06:50:16Z</dcterms:modified>
</cp:coreProperties>
</file>