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19A-8A73-47C9-BD08-0C1AD3B26603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44C-05D6-4C85-ADEC-AE41FBDFAA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19A-8A73-47C9-BD08-0C1AD3B26603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44C-05D6-4C85-ADEC-AE41FBDFAA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19A-8A73-47C9-BD08-0C1AD3B26603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44C-05D6-4C85-ADEC-AE41FBDFAA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19A-8A73-47C9-BD08-0C1AD3B26603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44C-05D6-4C85-ADEC-AE41FBDFAA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19A-8A73-47C9-BD08-0C1AD3B26603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44C-05D6-4C85-ADEC-AE41FBDFAA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19A-8A73-47C9-BD08-0C1AD3B26603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44C-05D6-4C85-ADEC-AE41FBDFAA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19A-8A73-47C9-BD08-0C1AD3B26603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44C-05D6-4C85-ADEC-AE41FBDFAA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19A-8A73-47C9-BD08-0C1AD3B26603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44C-05D6-4C85-ADEC-AE41FBDFAA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19A-8A73-47C9-BD08-0C1AD3B26603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44C-05D6-4C85-ADEC-AE41FBDFAA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19A-8A73-47C9-BD08-0C1AD3B26603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44C-05D6-4C85-ADEC-AE41FBDFAA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19A-8A73-47C9-BD08-0C1AD3B26603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44C-05D6-4C85-ADEC-AE41FBDFAA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F919A-8A73-47C9-BD08-0C1AD3B26603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7F44C-05D6-4C85-ADEC-AE41FBDFAAF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Модель распределенных вычислений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Клиент-серверное приложение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571612"/>
            <a:ext cx="659130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Клиент-серверное приложение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5" y="1285860"/>
            <a:ext cx="7778253" cy="557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1500174"/>
            <a:ext cx="4143404" cy="97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2714620"/>
            <a:ext cx="914400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40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процесс распределенной системы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4000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канал между процессами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Для удобства будем считать канал однонаправленным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400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Состояние канала </a:t>
            </a:r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000240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Определяется совокупностью всех сообщений отправленных данному каналу, но еще не полученных каналом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Состояние процесса </a:t>
            </a:r>
            <a:r>
              <a:rPr lang="en-US" dirty="0" smtClean="0"/>
              <a:t>P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00024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Определяется в контексте поставленных задач, фиксирует все существенные выполненные задачи. Определяет дальнейшее поведение процесса, последующие реакции на внешние события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Событие </a:t>
            </a:r>
            <a:r>
              <a:rPr lang="en-US" dirty="0" smtClean="0"/>
              <a:t>e</a:t>
            </a:r>
            <a:r>
              <a:rPr lang="ru-RU" dirty="0" smtClean="0"/>
              <a:t> процесса </a:t>
            </a:r>
            <a:r>
              <a:rPr lang="en-US" dirty="0" smtClean="0"/>
              <a:t>P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500174"/>
            <a:ext cx="9144000" cy="787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= ( P, s, s’, m, C)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P –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процесс, в котором оно произошло;</a:t>
            </a: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s –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состояние процесса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 перед событием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s’ –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состояние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 после события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С – канал, используемый в событии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m –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сообщение, отправленное по каналу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C;</a:t>
            </a:r>
            <a:endParaRPr lang="en-US" sz="3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Событие </a:t>
            </a:r>
            <a:r>
              <a:rPr lang="en-US" dirty="0" smtClean="0"/>
              <a:t>e</a:t>
            </a:r>
            <a:r>
              <a:rPr lang="ru-RU" dirty="0" smtClean="0"/>
              <a:t> процесса </a:t>
            </a:r>
            <a:r>
              <a:rPr lang="en-US" dirty="0" smtClean="0"/>
              <a:t>P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500174"/>
            <a:ext cx="9144000" cy="787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= ( P, s, s’, m, C)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P –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процесс, в котором оно произошло;</a:t>
            </a: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s –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состояние процесса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 перед событием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s’ –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состояние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 после события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С – канал, используемый в событии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m –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сообщение, отправленное по каналу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C;</a:t>
            </a:r>
            <a:endParaRPr lang="en-US" sz="3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распределенной системы из двух процессов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000240"/>
            <a:ext cx="6786610" cy="1903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4643446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Нарисовать распределенную систему из 4 процессов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Логические часы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логических часов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00024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Отслеживание порядка событий, выполненных в РВС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217</Words>
  <Application>Microsoft Office PowerPoint</Application>
  <PresentationFormat>Экран 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Тема Office</vt:lpstr>
      <vt:lpstr> Модель распределенных вычислений</vt:lpstr>
      <vt:lpstr>Модель</vt:lpstr>
      <vt:lpstr>Состояние канала C</vt:lpstr>
      <vt:lpstr>Состояние процесса P</vt:lpstr>
      <vt:lpstr>Событие e процесса P</vt:lpstr>
      <vt:lpstr>Событие e процесса P</vt:lpstr>
      <vt:lpstr>Пример распределенной системы из двух процессов</vt:lpstr>
      <vt:lpstr>Логические часы</vt:lpstr>
      <vt:lpstr>Задача логических часов</vt:lpstr>
      <vt:lpstr>Клиент-серверное приложение</vt:lpstr>
      <vt:lpstr>Клиент-серверное приложение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KostyaHome</dc:creator>
  <cp:lastModifiedBy>user</cp:lastModifiedBy>
  <cp:revision>16</cp:revision>
  <dcterms:created xsi:type="dcterms:W3CDTF">2017-11-08T14:35:59Z</dcterms:created>
  <dcterms:modified xsi:type="dcterms:W3CDTF">2020-09-30T08:12:21Z</dcterms:modified>
</cp:coreProperties>
</file>