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ndhi Mathi" initials="GM" lastIdx="1" clrIdx="0">
    <p:extLst>
      <p:ext uri="{19B8F6BF-5375-455C-9EA6-DF929625EA0E}">
        <p15:presenceInfo xmlns:p15="http://schemas.microsoft.com/office/powerpoint/2012/main" userId="186a5540ac55457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commentAuthors" Target="commentAuthor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jpe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hyperlink" Target="mailto:gandhimathinuo9@gmail.com" TargetMode="Externa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54603-BE07-708D-FEFA-30786435E3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8354" y="916178"/>
            <a:ext cx="7591475" cy="990193"/>
          </a:xfrm>
        </p:spPr>
        <p:txBody>
          <a:bodyPr/>
          <a:lstStyle/>
          <a:p>
            <a:r>
              <a:rPr lang="en-IN" b="1" dirty="0"/>
              <a:t>DIGITAL PORTFOLIO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22464C-D955-7DAD-A2CE-15C932B8D4E2}"/>
              </a:ext>
            </a:extLst>
          </p:cNvPr>
          <p:cNvSpPr txBox="1"/>
          <p:nvPr/>
        </p:nvSpPr>
        <p:spPr>
          <a:xfrm>
            <a:off x="2090406" y="2454040"/>
            <a:ext cx="8459423" cy="286232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Name :N. </a:t>
            </a:r>
            <a:r>
              <a:rPr lang="en-IN" b="1" dirty="0" err="1">
                <a:solidFill>
                  <a:schemeClr val="bg1"/>
                </a:solidFill>
              </a:rPr>
              <a:t>Gandhimathi</a:t>
            </a:r>
            <a:endParaRPr lang="en-IN" b="1" dirty="0">
              <a:solidFill>
                <a:schemeClr val="bg1"/>
              </a:solidFill>
            </a:endParaRPr>
          </a:p>
          <a:p>
            <a:pPr algn="ctr"/>
            <a:r>
              <a:rPr lang="en-IN" b="1" dirty="0">
                <a:solidFill>
                  <a:schemeClr val="bg1"/>
                </a:solidFill>
              </a:rPr>
              <a:t>Class : II BCA – A</a:t>
            </a:r>
          </a:p>
          <a:p>
            <a:pPr algn="ctr"/>
            <a:r>
              <a:rPr lang="en-IN" b="1" dirty="0">
                <a:solidFill>
                  <a:schemeClr val="bg1"/>
                </a:solidFill>
              </a:rPr>
              <a:t>Roll no : M24311</a:t>
            </a:r>
          </a:p>
          <a:p>
            <a:pPr algn="ctr"/>
            <a:r>
              <a:rPr lang="en-IN" b="1" dirty="0">
                <a:solidFill>
                  <a:schemeClr val="bg1"/>
                </a:solidFill>
              </a:rPr>
              <a:t>M.M.E.S women’s arts and science </a:t>
            </a:r>
            <a:r>
              <a:rPr lang="en-IN" b="1" dirty="0" err="1">
                <a:solidFill>
                  <a:schemeClr val="bg1"/>
                </a:solidFill>
              </a:rPr>
              <a:t>college,melvisharam</a:t>
            </a:r>
            <a:r>
              <a:rPr lang="en-IN" b="1" dirty="0">
                <a:solidFill>
                  <a:schemeClr val="bg1"/>
                </a:solidFill>
              </a:rPr>
              <a:t>. </a:t>
            </a:r>
          </a:p>
          <a:p>
            <a:pPr algn="ctr"/>
            <a:r>
              <a:rPr lang="en-IN" b="1" dirty="0" err="1">
                <a:solidFill>
                  <a:schemeClr val="bg1"/>
                </a:solidFill>
              </a:rPr>
              <a:t>Thiruvalluvar</a:t>
            </a:r>
            <a:r>
              <a:rPr lang="en-IN" b="1" dirty="0">
                <a:solidFill>
                  <a:schemeClr val="bg1"/>
                </a:solidFill>
              </a:rPr>
              <a:t> university</a:t>
            </a:r>
          </a:p>
          <a:p>
            <a:pPr algn="ctr"/>
            <a:endParaRPr lang="en-IN" b="1" dirty="0">
              <a:solidFill>
                <a:schemeClr val="bg1"/>
              </a:solidFill>
            </a:endParaRPr>
          </a:p>
          <a:p>
            <a:pPr algn="ctr"/>
            <a:endParaRPr lang="en-IN" b="1" dirty="0">
              <a:solidFill>
                <a:schemeClr val="bg1"/>
              </a:solidFill>
            </a:endParaRPr>
          </a:p>
          <a:p>
            <a:pPr algn="ctr"/>
            <a:endParaRPr lang="en-IN" dirty="0">
              <a:solidFill>
                <a:schemeClr val="bg1"/>
              </a:solidFill>
            </a:endParaRPr>
          </a:p>
          <a:p>
            <a:pPr algn="ctr"/>
            <a:endParaRPr lang="en-IN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864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BFD3A-F2DA-6D53-8B40-035C71627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</a:t>
            </a:r>
            <a:r>
              <a:rPr lang="en-IN" dirty="0"/>
              <a:t>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3F915-12BF-AB56-9032-0692646B7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The project demonstrates how a digital portfolio can effectively showcase skills, projects, and achievements.
It provides greater accessibility, interactivity, and professionalism compared to traditional resumes.
Helps students and professionals build a strong personal brand in the digital space.
Can be easily updated, expanded, and enhanced with new features in the future.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29236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7F5E7-9B86-DAD1-AD89-5FF82B5EA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Github</a:t>
            </a:r>
            <a:r>
              <a:rPr lang="en-IN" b="1" dirty="0"/>
              <a:t> link :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3EFA6-6AFE-127B-AC25-54396688A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GitHub Link</a:t>
            </a:r>
          </a:p>
          <a:p>
            <a:endParaRPr lang="en-IN" dirty="0"/>
          </a:p>
          <a:p>
            <a:r>
              <a:rPr lang="en-IN" b="1" dirty="0"/>
              <a:t>🔗 https://github.com/gandhimathi/digital-portfolio</a:t>
            </a:r>
          </a:p>
        </p:txBody>
      </p:sp>
    </p:spTree>
    <p:extLst>
      <p:ext uri="{BB962C8B-B14F-4D97-AF65-F5344CB8AC3E}">
        <p14:creationId xmlns:p14="http://schemas.microsoft.com/office/powerpoint/2010/main" val="2869498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3433B-536D-C444-9EA3-8CE8EF4C7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Thank you :</a:t>
            </a:r>
            <a:endParaRPr lang="en-US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1E6DE1F-2842-A266-3E9A-BBDFB64BDE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8278" y="2454977"/>
            <a:ext cx="10855444" cy="412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615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3D994-17BA-5376-CBE2-93F2254E5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Problem </a:t>
            </a:r>
            <a:r>
              <a:rPr lang="en-IN" b="1" dirty="0"/>
              <a:t>statement</a:t>
            </a:r>
            <a:r>
              <a:rPr lang="en-IN" dirty="0"/>
              <a:t>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79130-3DE0-B0AA-8419-BD3AF70B3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/>
              <a:t>Traditional portfolios (paper-based) are bulky, hard to share, and difficult to update.
Lack of a centralized platform to showcase academic, professional, and creative achievements.
Students and professionals face challenges in presenting skills and competencies effectively to recruiters or institutions.
Recruiters/employers struggle with verifying and assessing candidate competencies beyond resumes.
Limited global reach and accessibility with conventional portfolio methods.
Absence of interactive and multimedia elements to reflect true potential.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22982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7EF67-0C07-43F7-1FDA-F96C78812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Project overview :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D008E-E884-2167-EA46-3C7477D33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A Digital Portfolio is an online platform to present skills, academic records, and projects in an organized way.
It allows easy access, real-time updates, and interactive presentation of professional achievements.
The project demonstrates how an individual can create a strong personal brand identity.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6677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26B11-784A-9120-8417-E8EC3DF41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End user :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D11BA-7CF7-0AD5-78E2-BCC277817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8621" y="2860556"/>
            <a:ext cx="8379692" cy="1809241"/>
          </a:xfrm>
        </p:spPr>
        <p:txBody>
          <a:bodyPr>
            <a:normAutofit fontScale="85000" lnSpcReduction="20000"/>
          </a:bodyPr>
          <a:lstStyle/>
          <a:p>
            <a:r>
              <a:rPr lang="en-IN" b="1" dirty="0"/>
              <a:t>1. Students – Showcase projects, achievements, and skills (e.g., a CS student showing coding projects and certificates).
2. Job Seekers/Professionals – Highlight experience and work samples (e.g., a designer sharing creative works).
3. Employers/Recruiters – Quickly review skills and verify projects via portfolio links.
4. Educators/Institutions – Track student growth and present profiles during placements.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54563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A3471-4A40-65C6-95AE-6ADD117DF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Tools and technologies </a:t>
            </a:r>
            <a:r>
              <a:rPr lang="en-IN" dirty="0"/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D3CE8-5BF2-EC15-F412-2D4D7F604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1. </a:t>
            </a:r>
            <a:r>
              <a:rPr lang="en-IN" b="1" dirty="0" err="1"/>
              <a:t>Frontend:HTML</a:t>
            </a:r>
            <a:r>
              <a:rPr lang="en-IN" b="1" dirty="0"/>
              <a:t>, CSS, JavaScript for structure, style, and </a:t>
            </a:r>
            <a:r>
              <a:rPr lang="en-IN" b="1" dirty="0" err="1"/>
              <a:t>interactivity.Bootstrap</a:t>
            </a:r>
            <a:r>
              <a:rPr lang="en-IN" b="1" dirty="0"/>
              <a:t> / React for responsive and modern UI .</a:t>
            </a:r>
          </a:p>
          <a:p>
            <a:r>
              <a:rPr lang="en-IN" b="1" dirty="0"/>
              <a:t>2. Backend (if used):</a:t>
            </a:r>
            <a:r>
              <a:rPr lang="en-IN" b="1" dirty="0" err="1"/>
              <a:t>Node.js</a:t>
            </a:r>
            <a:r>
              <a:rPr lang="en-IN" b="1" dirty="0"/>
              <a:t> / PHP / Django for server-side logic and data handling.</a:t>
            </a:r>
          </a:p>
          <a:p>
            <a:r>
              <a:rPr lang="en-IN" b="1" dirty="0"/>
              <a:t>3. </a:t>
            </a:r>
            <a:r>
              <a:rPr lang="en-IN" b="1" dirty="0" err="1"/>
              <a:t>Database:MySQL</a:t>
            </a:r>
            <a:r>
              <a:rPr lang="en-IN" b="1" dirty="0"/>
              <a:t> / MongoDB to store user data or portfolio content.</a:t>
            </a:r>
          </a:p>
          <a:p>
            <a:r>
              <a:rPr lang="en-IN" b="1" dirty="0"/>
              <a:t>4. Design </a:t>
            </a:r>
            <a:r>
              <a:rPr lang="en-IN" b="1" dirty="0" err="1"/>
              <a:t>Tools:Figma</a:t>
            </a:r>
            <a:r>
              <a:rPr lang="en-IN" b="1" dirty="0"/>
              <a:t> / </a:t>
            </a:r>
            <a:r>
              <a:rPr lang="en-IN" b="1" dirty="0" err="1"/>
              <a:t>Canva</a:t>
            </a:r>
            <a:r>
              <a:rPr lang="en-IN" b="1" dirty="0"/>
              <a:t> for layout and UI </a:t>
            </a:r>
            <a:r>
              <a:rPr lang="en-IN" b="1" dirty="0" err="1"/>
              <a:t>mockups</a:t>
            </a:r>
            <a:r>
              <a:rPr lang="en-IN" b="1" dirty="0"/>
              <a:t>.</a:t>
            </a:r>
          </a:p>
          <a:p>
            <a:r>
              <a:rPr lang="en-IN" b="1" dirty="0"/>
              <a:t>5. Version Control &amp; </a:t>
            </a:r>
            <a:r>
              <a:rPr lang="en-IN" b="1" dirty="0" err="1"/>
              <a:t>Hosting:Git</a:t>
            </a:r>
            <a:r>
              <a:rPr lang="en-IN" b="1" dirty="0"/>
              <a:t> &amp; GitHub for code </a:t>
            </a:r>
            <a:r>
              <a:rPr lang="en-IN" b="1" dirty="0" err="1"/>
              <a:t>management.GitHub</a:t>
            </a:r>
            <a:r>
              <a:rPr lang="en-IN" b="1" dirty="0"/>
              <a:t> Pages / </a:t>
            </a:r>
            <a:r>
              <a:rPr lang="en-IN" b="1" dirty="0" err="1"/>
              <a:t>Netlify</a:t>
            </a:r>
            <a:r>
              <a:rPr lang="en-IN" b="1" dirty="0"/>
              <a:t> / </a:t>
            </a:r>
            <a:r>
              <a:rPr lang="en-IN" b="1" dirty="0" err="1"/>
              <a:t>Vercel</a:t>
            </a:r>
            <a:r>
              <a:rPr lang="en-IN" b="1" dirty="0"/>
              <a:t> for deployment.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81259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431A-BABF-5BB0-4479-BD9763D95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359" y="838200"/>
            <a:ext cx="8122474" cy="733475"/>
          </a:xfrm>
        </p:spPr>
        <p:txBody>
          <a:bodyPr/>
          <a:lstStyle/>
          <a:p>
            <a:r>
              <a:rPr lang="en-IN" b="1" dirty="0"/>
              <a:t>Portfolio design and layout :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ACB24-E5BF-323C-C516-3E42B89AB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1. Home Page – Personal intro, tagline, and quick links.
2. About Me – Career objective, skills, and background.
3. Projects – Showcase with descriptions, screenshots, and GitHub links.
4. Resume/CV – Downloadable version for quick access.
5. Contact Page – Email, form, and social media links.
6. Design Style – Clean, responsive, user-friendly layout with consistent </a:t>
            </a:r>
            <a:r>
              <a:rPr lang="en-IN" b="1" dirty="0" err="1"/>
              <a:t>color</a:t>
            </a:r>
            <a:r>
              <a:rPr lang="en-IN" b="1" dirty="0"/>
              <a:t> theme.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14320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0169C-D15C-3D66-9FC6-F4A9E179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Features and functionality :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804F8-0E50-E82A-59AA-2F826C167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Responsive Design – Works smoothly on desktop, tablet, and mobile.
Interactive Projects Section – Showcases projects with descriptions, images, and GitHub/live links.
Downloadable Resume – Easy access for recruiters and employers.
Contact Form – Allows direct communication via email.
Social Media Integration – Links to LinkedIn, GitHub, and other profiles.
User-Friendly Navigation – Clean menu and smooth page transitions.
Optional Add-ons – Blog section, certifications, or achievements display.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95044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ABE91-74FB-04CD-45DC-9D929868A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Results :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42AFA-43AA-8E33-5803-5BCB4D2A1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870" y="2704139"/>
            <a:ext cx="5250736" cy="3416300"/>
          </a:xfrm>
        </p:spPr>
        <p:txBody>
          <a:bodyPr>
            <a:normAutofit/>
          </a:bodyPr>
          <a:lstStyle/>
          <a:p>
            <a:r>
              <a:rPr lang="en-IN" b="1" dirty="0"/>
              <a:t>Successfully developed a responsive and interactive digital portfolio website.
Provides a structured way to present personal details, skills, and projects.
Recruiters and employers can easily access projects, resumes, and contact details.
The portfolio improves personal branding, accessibility, and professionalism.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FE36A7-BE04-D89B-44DD-611C63672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959" y="2547246"/>
            <a:ext cx="5706171" cy="373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320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B3703-0061-0E93-5097-5D713DB72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4941046" cy="328083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-------------------------------------------------
| </a:t>
            </a:r>
            <a:r>
              <a:rPr lang="en-IN" dirty="0" err="1"/>
              <a:t>Gandhimathi</a:t>
            </a:r>
            <a:r>
              <a:rPr lang="en-IN" dirty="0"/>
              <a:t>                                    |
| Home | About | Skills | Projects | Contact    |
-------------------------------------------------
|  About Me: Hello, I am </a:t>
            </a:r>
            <a:r>
              <a:rPr lang="en-IN" dirty="0" err="1"/>
              <a:t>Gandhimathi</a:t>
            </a:r>
            <a:r>
              <a:rPr lang="en-IN" dirty="0"/>
              <a:t>...         |
|  Skills: HTML | CSS | JavaScript | ...        |
|  Projects: Portfolio Website | To-Do App      |
|  Contact: </a:t>
            </a:r>
            <a:r>
              <a:rPr lang="en-IN" dirty="0">
                <a:hlinkClick r:id="rId2"/>
              </a:rPr>
              <a:t>gandhimathinuo9@gmail.com</a:t>
            </a:r>
            <a:r>
              <a:rPr lang="en-IN" dirty="0"/>
              <a:t>           |
-------------------------------------------------
| © 2025 </a:t>
            </a:r>
            <a:r>
              <a:rPr lang="en-IN" dirty="0" err="1"/>
              <a:t>Gandhimathi</a:t>
            </a:r>
            <a:r>
              <a:rPr lang="en-IN" dirty="0"/>
              <a:t>. All Rights Reserved.      |
-------------------------------------------------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8A9756-9A25-44B2-304B-B7A0346EC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263" y="2481254"/>
            <a:ext cx="4814724" cy="3948885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D8FBC23C-58CA-EFE2-C4CD-F997B4A5E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Screenshot</a:t>
            </a:r>
            <a:r>
              <a:rPr lang="en-IN" dirty="0"/>
              <a:t> 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276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9" id="{ED3996BA-162B-43C7-B0E2-A5CA4E649741}" vid="{187088E4-27D7-4455-856F-4A44258D82E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Ion Boardroom</vt:lpstr>
      <vt:lpstr>DIGITAL PORTFOLIO</vt:lpstr>
      <vt:lpstr>Problem statement :</vt:lpstr>
      <vt:lpstr>Project overview :</vt:lpstr>
      <vt:lpstr>End user :</vt:lpstr>
      <vt:lpstr>Tools and technologies :</vt:lpstr>
      <vt:lpstr>Portfolio design and layout :</vt:lpstr>
      <vt:lpstr>Features and functionality :</vt:lpstr>
      <vt:lpstr>Results :</vt:lpstr>
      <vt:lpstr>Screenshot :</vt:lpstr>
      <vt:lpstr>Conclusion :</vt:lpstr>
      <vt:lpstr>Github link :</vt:lpstr>
      <vt:lpstr>Thank you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dc:creator>Gandhi Mathi</dc:creator>
  <cp:lastModifiedBy>Gandhi Mathi</cp:lastModifiedBy>
  <cp:revision>5</cp:revision>
  <dcterms:created xsi:type="dcterms:W3CDTF">2025-09-08T12:51:25Z</dcterms:created>
  <dcterms:modified xsi:type="dcterms:W3CDTF">2025-09-09T05:31:47Z</dcterms:modified>
</cp:coreProperties>
</file>