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9F84B-2075-42D2-8BBF-AD35067A0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0DAE94-9FCA-44E6-A829-F1D7A7F189CE}">
      <dgm:prSet/>
      <dgm:spPr/>
      <dgm:t>
        <a:bodyPr/>
        <a:lstStyle/>
        <a:p>
          <a:r>
            <a:rPr lang="en-US"/>
            <a:t>Importance of plants in climate change, agriculture, and economy: Plants play a crucial role in mitigating climate change, sustaining agriculture, and driving economic growth</a:t>
          </a:r>
        </a:p>
      </dgm:t>
    </dgm:pt>
    <dgm:pt modelId="{D7DBBF66-879E-4A7E-9A68-F9BCED095069}" type="parTrans" cxnId="{3939E8FF-9211-4CAF-A43F-02B533DF7DE6}">
      <dgm:prSet/>
      <dgm:spPr/>
      <dgm:t>
        <a:bodyPr/>
        <a:lstStyle/>
        <a:p>
          <a:endParaRPr lang="en-US"/>
        </a:p>
      </dgm:t>
    </dgm:pt>
    <dgm:pt modelId="{A2831EDE-2B3E-4B99-81E0-A00603A77EBE}" type="sibTrans" cxnId="{3939E8FF-9211-4CAF-A43F-02B533DF7DE6}">
      <dgm:prSet/>
      <dgm:spPr/>
      <dgm:t>
        <a:bodyPr/>
        <a:lstStyle/>
        <a:p>
          <a:endParaRPr lang="en-US"/>
        </a:p>
      </dgm:t>
    </dgm:pt>
    <dgm:pt modelId="{04750DF7-86EC-48DC-AE0C-A250A45C77F2}">
      <dgm:prSet/>
      <dgm:spPr/>
      <dgm:t>
        <a:bodyPr/>
        <a:lstStyle/>
        <a:p>
          <a:r>
            <a:rPr lang="en-US"/>
            <a:t>Impact of plant diseases on food production and industry losses: Plant diseases can severely impact food production and lead to significant losses in various industries</a:t>
          </a:r>
        </a:p>
      </dgm:t>
    </dgm:pt>
    <dgm:pt modelId="{62BF3273-606E-449F-ACC5-B85172116A47}" type="parTrans" cxnId="{0213A666-C8DD-4278-B124-8F56C830F87B}">
      <dgm:prSet/>
      <dgm:spPr/>
      <dgm:t>
        <a:bodyPr/>
        <a:lstStyle/>
        <a:p>
          <a:endParaRPr lang="en-US"/>
        </a:p>
      </dgm:t>
    </dgm:pt>
    <dgm:pt modelId="{61E855B9-5E1F-4AE4-A620-F054F071A62E}" type="sibTrans" cxnId="{0213A666-C8DD-4278-B124-8F56C830F87B}">
      <dgm:prSet/>
      <dgm:spPr/>
      <dgm:t>
        <a:bodyPr/>
        <a:lstStyle/>
        <a:p>
          <a:endParaRPr lang="en-US"/>
        </a:p>
      </dgm:t>
    </dgm:pt>
    <dgm:pt modelId="{42454732-914D-4B87-8A98-56BA2B4469F1}">
      <dgm:prSet/>
      <dgm:spPr/>
      <dgm:t>
        <a:bodyPr/>
        <a:lstStyle/>
        <a:p>
          <a:r>
            <a:rPr lang="en-US"/>
            <a:t>Need for timely disease detection and prevention: Timely detection and prevention of plant diseases are essential to ensure food security and economic stability</a:t>
          </a:r>
        </a:p>
      </dgm:t>
    </dgm:pt>
    <dgm:pt modelId="{E33BD257-5D31-49E5-8852-592E6203A31F}" type="parTrans" cxnId="{10B1D362-7EA0-426F-9C7D-EF616C3CFF9B}">
      <dgm:prSet/>
      <dgm:spPr/>
      <dgm:t>
        <a:bodyPr/>
        <a:lstStyle/>
        <a:p>
          <a:endParaRPr lang="en-US"/>
        </a:p>
      </dgm:t>
    </dgm:pt>
    <dgm:pt modelId="{9EB27E9D-2BAD-4654-9BAB-CE11BD6E4AD0}" type="sibTrans" cxnId="{10B1D362-7EA0-426F-9C7D-EF616C3CFF9B}">
      <dgm:prSet/>
      <dgm:spPr/>
      <dgm:t>
        <a:bodyPr/>
        <a:lstStyle/>
        <a:p>
          <a:endParaRPr lang="en-US"/>
        </a:p>
      </dgm:t>
    </dgm:pt>
    <dgm:pt modelId="{7CFE1D8F-A194-4579-9C23-1EA01FDF4E25}" type="pres">
      <dgm:prSet presAssocID="{FCD9F84B-2075-42D2-8BBF-AD35067A0240}" presName="root" presStyleCnt="0">
        <dgm:presLayoutVars>
          <dgm:dir/>
          <dgm:resizeHandles val="exact"/>
        </dgm:presLayoutVars>
      </dgm:prSet>
      <dgm:spPr/>
    </dgm:pt>
    <dgm:pt modelId="{8780240C-9989-41A5-BE57-6172524A6539}" type="pres">
      <dgm:prSet presAssocID="{620DAE94-9FCA-44E6-A829-F1D7A7F189CE}" presName="compNode" presStyleCnt="0"/>
      <dgm:spPr/>
    </dgm:pt>
    <dgm:pt modelId="{5B516019-878E-43BE-9972-DC370EEDAA2E}" type="pres">
      <dgm:prSet presAssocID="{620DAE94-9FCA-44E6-A829-F1D7A7F189CE}" presName="bgRect" presStyleLbl="bgShp" presStyleIdx="0" presStyleCnt="3"/>
      <dgm:spPr/>
    </dgm:pt>
    <dgm:pt modelId="{2F23923C-4927-4E97-B583-FB72B7EA1291}" type="pres">
      <dgm:prSet presAssocID="{620DAE94-9FCA-44E6-A829-F1D7A7F189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EABF05A2-EE8C-44A3-91AE-E4A33813EF5F}" type="pres">
      <dgm:prSet presAssocID="{620DAE94-9FCA-44E6-A829-F1D7A7F189CE}" presName="spaceRect" presStyleCnt="0"/>
      <dgm:spPr/>
    </dgm:pt>
    <dgm:pt modelId="{5FD9E2FE-07EA-4DC5-8459-0A8C807E9E26}" type="pres">
      <dgm:prSet presAssocID="{620DAE94-9FCA-44E6-A829-F1D7A7F189CE}" presName="parTx" presStyleLbl="revTx" presStyleIdx="0" presStyleCnt="3">
        <dgm:presLayoutVars>
          <dgm:chMax val="0"/>
          <dgm:chPref val="0"/>
        </dgm:presLayoutVars>
      </dgm:prSet>
      <dgm:spPr/>
    </dgm:pt>
    <dgm:pt modelId="{1F34B8DA-A12F-4FCA-AC95-903CC9B1B2B6}" type="pres">
      <dgm:prSet presAssocID="{A2831EDE-2B3E-4B99-81E0-A00603A77EBE}" presName="sibTrans" presStyleCnt="0"/>
      <dgm:spPr/>
    </dgm:pt>
    <dgm:pt modelId="{AD85677E-CEBB-4ECB-AE81-2A8AD4C801B7}" type="pres">
      <dgm:prSet presAssocID="{04750DF7-86EC-48DC-AE0C-A250A45C77F2}" presName="compNode" presStyleCnt="0"/>
      <dgm:spPr/>
    </dgm:pt>
    <dgm:pt modelId="{90C4696D-B99A-441F-BED3-FDAF0169A224}" type="pres">
      <dgm:prSet presAssocID="{04750DF7-86EC-48DC-AE0C-A250A45C77F2}" presName="bgRect" presStyleLbl="bgShp" presStyleIdx="1" presStyleCnt="3"/>
      <dgm:spPr/>
    </dgm:pt>
    <dgm:pt modelId="{8B1660C1-1115-42A2-B8EF-AA22E9868771}" type="pres">
      <dgm:prSet presAssocID="{04750DF7-86EC-48DC-AE0C-A250A45C77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30190CC-6808-4299-B284-C7078DA8C6F1}" type="pres">
      <dgm:prSet presAssocID="{04750DF7-86EC-48DC-AE0C-A250A45C77F2}" presName="spaceRect" presStyleCnt="0"/>
      <dgm:spPr/>
    </dgm:pt>
    <dgm:pt modelId="{61CCAB30-554B-4A90-99EC-EA5D04239E68}" type="pres">
      <dgm:prSet presAssocID="{04750DF7-86EC-48DC-AE0C-A250A45C77F2}" presName="parTx" presStyleLbl="revTx" presStyleIdx="1" presStyleCnt="3">
        <dgm:presLayoutVars>
          <dgm:chMax val="0"/>
          <dgm:chPref val="0"/>
        </dgm:presLayoutVars>
      </dgm:prSet>
      <dgm:spPr/>
    </dgm:pt>
    <dgm:pt modelId="{52884A8B-1C97-4B2A-9A78-CB16E67017E5}" type="pres">
      <dgm:prSet presAssocID="{61E855B9-5E1F-4AE4-A620-F054F071A62E}" presName="sibTrans" presStyleCnt="0"/>
      <dgm:spPr/>
    </dgm:pt>
    <dgm:pt modelId="{7D0603C9-B978-4A55-99AD-C1DAD9129583}" type="pres">
      <dgm:prSet presAssocID="{42454732-914D-4B87-8A98-56BA2B4469F1}" presName="compNode" presStyleCnt="0"/>
      <dgm:spPr/>
    </dgm:pt>
    <dgm:pt modelId="{151391FE-B2C6-42C6-9CF3-0DB2096C5E07}" type="pres">
      <dgm:prSet presAssocID="{42454732-914D-4B87-8A98-56BA2B4469F1}" presName="bgRect" presStyleLbl="bgShp" presStyleIdx="2" presStyleCnt="3"/>
      <dgm:spPr/>
    </dgm:pt>
    <dgm:pt modelId="{AB25DDD7-FE25-47BE-B544-3952311A72B9}" type="pres">
      <dgm:prSet presAssocID="{42454732-914D-4B87-8A98-56BA2B4469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615DA86-CE89-4CE9-A320-DD4C370A59FC}" type="pres">
      <dgm:prSet presAssocID="{42454732-914D-4B87-8A98-56BA2B4469F1}" presName="spaceRect" presStyleCnt="0"/>
      <dgm:spPr/>
    </dgm:pt>
    <dgm:pt modelId="{070A0AE0-DF89-4376-86E9-43ACC0378ABA}" type="pres">
      <dgm:prSet presAssocID="{42454732-914D-4B87-8A98-56BA2B4469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B96516-F6FD-448F-B6A6-7A9DF0ED0998}" type="presOf" srcId="{04750DF7-86EC-48DC-AE0C-A250A45C77F2}" destId="{61CCAB30-554B-4A90-99EC-EA5D04239E68}" srcOrd="0" destOrd="0" presId="urn:microsoft.com/office/officeart/2018/2/layout/IconVerticalSolidList"/>
    <dgm:cxn modelId="{10B1D362-7EA0-426F-9C7D-EF616C3CFF9B}" srcId="{FCD9F84B-2075-42D2-8BBF-AD35067A0240}" destId="{42454732-914D-4B87-8A98-56BA2B4469F1}" srcOrd="2" destOrd="0" parTransId="{E33BD257-5D31-49E5-8852-592E6203A31F}" sibTransId="{9EB27E9D-2BAD-4654-9BAB-CE11BD6E4AD0}"/>
    <dgm:cxn modelId="{0213A666-C8DD-4278-B124-8F56C830F87B}" srcId="{FCD9F84B-2075-42D2-8BBF-AD35067A0240}" destId="{04750DF7-86EC-48DC-AE0C-A250A45C77F2}" srcOrd="1" destOrd="0" parTransId="{62BF3273-606E-449F-ACC5-B85172116A47}" sibTransId="{61E855B9-5E1F-4AE4-A620-F054F071A62E}"/>
    <dgm:cxn modelId="{33B86695-E172-40DF-8111-E1063098FDCE}" type="presOf" srcId="{FCD9F84B-2075-42D2-8BBF-AD35067A0240}" destId="{7CFE1D8F-A194-4579-9C23-1EA01FDF4E25}" srcOrd="0" destOrd="0" presId="urn:microsoft.com/office/officeart/2018/2/layout/IconVerticalSolidList"/>
    <dgm:cxn modelId="{83FED298-A307-440D-B2EF-8D0941ADB8D4}" type="presOf" srcId="{620DAE94-9FCA-44E6-A829-F1D7A7F189CE}" destId="{5FD9E2FE-07EA-4DC5-8459-0A8C807E9E26}" srcOrd="0" destOrd="0" presId="urn:microsoft.com/office/officeart/2018/2/layout/IconVerticalSolidList"/>
    <dgm:cxn modelId="{75CE0EC6-02A2-4F9E-9A9D-E1E694FD4B8C}" type="presOf" srcId="{42454732-914D-4B87-8A98-56BA2B4469F1}" destId="{070A0AE0-DF89-4376-86E9-43ACC0378ABA}" srcOrd="0" destOrd="0" presId="urn:microsoft.com/office/officeart/2018/2/layout/IconVerticalSolidList"/>
    <dgm:cxn modelId="{3939E8FF-9211-4CAF-A43F-02B533DF7DE6}" srcId="{FCD9F84B-2075-42D2-8BBF-AD35067A0240}" destId="{620DAE94-9FCA-44E6-A829-F1D7A7F189CE}" srcOrd="0" destOrd="0" parTransId="{D7DBBF66-879E-4A7E-9A68-F9BCED095069}" sibTransId="{A2831EDE-2B3E-4B99-81E0-A00603A77EBE}"/>
    <dgm:cxn modelId="{84B7A2DC-BCD2-4450-8DB8-9038FCB0B72A}" type="presParOf" srcId="{7CFE1D8F-A194-4579-9C23-1EA01FDF4E25}" destId="{8780240C-9989-41A5-BE57-6172524A6539}" srcOrd="0" destOrd="0" presId="urn:microsoft.com/office/officeart/2018/2/layout/IconVerticalSolidList"/>
    <dgm:cxn modelId="{DA394AD8-86EA-4163-B728-074640B6CB24}" type="presParOf" srcId="{8780240C-9989-41A5-BE57-6172524A6539}" destId="{5B516019-878E-43BE-9972-DC370EEDAA2E}" srcOrd="0" destOrd="0" presId="urn:microsoft.com/office/officeart/2018/2/layout/IconVerticalSolidList"/>
    <dgm:cxn modelId="{6B53482A-94CD-454A-9BA9-EF9201543524}" type="presParOf" srcId="{8780240C-9989-41A5-BE57-6172524A6539}" destId="{2F23923C-4927-4E97-B583-FB72B7EA1291}" srcOrd="1" destOrd="0" presId="urn:microsoft.com/office/officeart/2018/2/layout/IconVerticalSolidList"/>
    <dgm:cxn modelId="{03573B14-9428-4B31-ADEF-69480E4F2087}" type="presParOf" srcId="{8780240C-9989-41A5-BE57-6172524A6539}" destId="{EABF05A2-EE8C-44A3-91AE-E4A33813EF5F}" srcOrd="2" destOrd="0" presId="urn:microsoft.com/office/officeart/2018/2/layout/IconVerticalSolidList"/>
    <dgm:cxn modelId="{DC433CE8-87EE-4E23-8ED4-5356906BB558}" type="presParOf" srcId="{8780240C-9989-41A5-BE57-6172524A6539}" destId="{5FD9E2FE-07EA-4DC5-8459-0A8C807E9E26}" srcOrd="3" destOrd="0" presId="urn:microsoft.com/office/officeart/2018/2/layout/IconVerticalSolidList"/>
    <dgm:cxn modelId="{1111C976-2FA4-4750-B914-CEFAA22C8600}" type="presParOf" srcId="{7CFE1D8F-A194-4579-9C23-1EA01FDF4E25}" destId="{1F34B8DA-A12F-4FCA-AC95-903CC9B1B2B6}" srcOrd="1" destOrd="0" presId="urn:microsoft.com/office/officeart/2018/2/layout/IconVerticalSolidList"/>
    <dgm:cxn modelId="{606967C1-20BD-4A6A-B75C-5393F4D6AD20}" type="presParOf" srcId="{7CFE1D8F-A194-4579-9C23-1EA01FDF4E25}" destId="{AD85677E-CEBB-4ECB-AE81-2A8AD4C801B7}" srcOrd="2" destOrd="0" presId="urn:microsoft.com/office/officeart/2018/2/layout/IconVerticalSolidList"/>
    <dgm:cxn modelId="{5D0F2081-3124-4837-BB7F-C60F7D1D90F3}" type="presParOf" srcId="{AD85677E-CEBB-4ECB-AE81-2A8AD4C801B7}" destId="{90C4696D-B99A-441F-BED3-FDAF0169A224}" srcOrd="0" destOrd="0" presId="urn:microsoft.com/office/officeart/2018/2/layout/IconVerticalSolidList"/>
    <dgm:cxn modelId="{D472077E-E79D-42A1-A2C1-DF495CAC7660}" type="presParOf" srcId="{AD85677E-CEBB-4ECB-AE81-2A8AD4C801B7}" destId="{8B1660C1-1115-42A2-B8EF-AA22E9868771}" srcOrd="1" destOrd="0" presId="urn:microsoft.com/office/officeart/2018/2/layout/IconVerticalSolidList"/>
    <dgm:cxn modelId="{3CB39C83-26C2-4059-A07D-E7B746602F02}" type="presParOf" srcId="{AD85677E-CEBB-4ECB-AE81-2A8AD4C801B7}" destId="{130190CC-6808-4299-B284-C7078DA8C6F1}" srcOrd="2" destOrd="0" presId="urn:microsoft.com/office/officeart/2018/2/layout/IconVerticalSolidList"/>
    <dgm:cxn modelId="{5E58B12B-5E3C-4475-9688-C431403394F3}" type="presParOf" srcId="{AD85677E-CEBB-4ECB-AE81-2A8AD4C801B7}" destId="{61CCAB30-554B-4A90-99EC-EA5D04239E68}" srcOrd="3" destOrd="0" presId="urn:microsoft.com/office/officeart/2018/2/layout/IconVerticalSolidList"/>
    <dgm:cxn modelId="{067F3198-1A50-4899-ABD9-2ABE9B52C627}" type="presParOf" srcId="{7CFE1D8F-A194-4579-9C23-1EA01FDF4E25}" destId="{52884A8B-1C97-4B2A-9A78-CB16E67017E5}" srcOrd="3" destOrd="0" presId="urn:microsoft.com/office/officeart/2018/2/layout/IconVerticalSolidList"/>
    <dgm:cxn modelId="{2A5C5A92-19C6-4C72-823C-DC975E54472F}" type="presParOf" srcId="{7CFE1D8F-A194-4579-9C23-1EA01FDF4E25}" destId="{7D0603C9-B978-4A55-99AD-C1DAD9129583}" srcOrd="4" destOrd="0" presId="urn:microsoft.com/office/officeart/2018/2/layout/IconVerticalSolidList"/>
    <dgm:cxn modelId="{B67ADEF3-340E-4AB4-8BC2-8DAE0114A562}" type="presParOf" srcId="{7D0603C9-B978-4A55-99AD-C1DAD9129583}" destId="{151391FE-B2C6-42C6-9CF3-0DB2096C5E07}" srcOrd="0" destOrd="0" presId="urn:microsoft.com/office/officeart/2018/2/layout/IconVerticalSolidList"/>
    <dgm:cxn modelId="{F2FFD70C-70DD-44C5-AEC9-7474110172EF}" type="presParOf" srcId="{7D0603C9-B978-4A55-99AD-C1DAD9129583}" destId="{AB25DDD7-FE25-47BE-B544-3952311A72B9}" srcOrd="1" destOrd="0" presId="urn:microsoft.com/office/officeart/2018/2/layout/IconVerticalSolidList"/>
    <dgm:cxn modelId="{2F9B7E69-92EB-46A8-A382-41FFA7D32E65}" type="presParOf" srcId="{7D0603C9-B978-4A55-99AD-C1DAD9129583}" destId="{7615DA86-CE89-4CE9-A320-DD4C370A59FC}" srcOrd="2" destOrd="0" presId="urn:microsoft.com/office/officeart/2018/2/layout/IconVerticalSolidList"/>
    <dgm:cxn modelId="{061906DB-F134-45FC-B8C8-E62581D60A8F}" type="presParOf" srcId="{7D0603C9-B978-4A55-99AD-C1DAD9129583}" destId="{070A0AE0-DF89-4376-86E9-43ACC0378A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74FAD-C292-42D5-AF21-3AF297C402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DE4A7E-8183-4C4B-A9BC-3D18C2B82BFE}">
      <dgm:prSet/>
      <dgm:spPr/>
      <dgm:t>
        <a:bodyPr/>
        <a:lstStyle/>
        <a:p>
          <a:r>
            <a:rPr lang="en-US"/>
            <a:t>Data Preprocessing: Employing techniques such as image augmentation and resizing to enhance the robustness of the model</a:t>
          </a:r>
        </a:p>
      </dgm:t>
    </dgm:pt>
    <dgm:pt modelId="{D97E75B2-7846-4003-8237-390C7528B389}" type="parTrans" cxnId="{D3D98114-413B-405C-A689-649966A80DBC}">
      <dgm:prSet/>
      <dgm:spPr/>
      <dgm:t>
        <a:bodyPr/>
        <a:lstStyle/>
        <a:p>
          <a:endParaRPr lang="en-US"/>
        </a:p>
      </dgm:t>
    </dgm:pt>
    <dgm:pt modelId="{B49BE49A-DD8B-45F7-A33E-2FB4CB6B244E}" type="sibTrans" cxnId="{D3D98114-413B-405C-A689-649966A80DBC}">
      <dgm:prSet/>
      <dgm:spPr/>
      <dgm:t>
        <a:bodyPr/>
        <a:lstStyle/>
        <a:p>
          <a:endParaRPr lang="en-US"/>
        </a:p>
      </dgm:t>
    </dgm:pt>
    <dgm:pt modelId="{F225C9FD-40AE-4E52-9F22-AF687B764813}">
      <dgm:prSet/>
      <dgm:spPr/>
      <dgm:t>
        <a:bodyPr/>
        <a:lstStyle/>
        <a:p>
          <a:r>
            <a:rPr lang="en-US"/>
            <a:t>Model Architecture: Designing a CNN architecture with multiple convolutional and pooling layers to extract relevant features from leaf images</a:t>
          </a:r>
        </a:p>
      </dgm:t>
    </dgm:pt>
    <dgm:pt modelId="{EBA13CBD-CFBF-464A-9F98-DC4C3DE25D3B}" type="parTrans" cxnId="{80D9BEA6-3F6A-4D94-8EE4-018C451DBCBD}">
      <dgm:prSet/>
      <dgm:spPr/>
      <dgm:t>
        <a:bodyPr/>
        <a:lstStyle/>
        <a:p>
          <a:endParaRPr lang="en-US"/>
        </a:p>
      </dgm:t>
    </dgm:pt>
    <dgm:pt modelId="{9BABE9A1-E332-4AB5-9A38-ABA8284E7FC3}" type="sibTrans" cxnId="{80D9BEA6-3F6A-4D94-8EE4-018C451DBCBD}">
      <dgm:prSet/>
      <dgm:spPr/>
      <dgm:t>
        <a:bodyPr/>
        <a:lstStyle/>
        <a:p>
          <a:endParaRPr lang="en-US"/>
        </a:p>
      </dgm:t>
    </dgm:pt>
    <dgm:pt modelId="{E20B0797-286D-49D2-B76C-C538723EE877}">
      <dgm:prSet/>
      <dgm:spPr/>
      <dgm:t>
        <a:bodyPr/>
        <a:lstStyle/>
        <a:p>
          <a:r>
            <a:rPr lang="en-US"/>
            <a:t>Slide 5: Model Architecture  Visual representation of the CNN model architecture showcasing the arrangement of convolutional, pooling, and fully connected layers</a:t>
          </a:r>
        </a:p>
      </dgm:t>
    </dgm:pt>
    <dgm:pt modelId="{826528E4-FD58-4851-B105-807F2C0CCEBA}" type="parTrans" cxnId="{C36E4023-90F4-49CF-BCAB-108A015D054C}">
      <dgm:prSet/>
      <dgm:spPr/>
      <dgm:t>
        <a:bodyPr/>
        <a:lstStyle/>
        <a:p>
          <a:endParaRPr lang="en-US"/>
        </a:p>
      </dgm:t>
    </dgm:pt>
    <dgm:pt modelId="{CA32AF41-3A0B-4551-B5F3-E88F2631DC04}" type="sibTrans" cxnId="{C36E4023-90F4-49CF-BCAB-108A015D054C}">
      <dgm:prSet/>
      <dgm:spPr/>
      <dgm:t>
        <a:bodyPr/>
        <a:lstStyle/>
        <a:p>
          <a:endParaRPr lang="en-US"/>
        </a:p>
      </dgm:t>
    </dgm:pt>
    <dgm:pt modelId="{973B0AC2-44E6-464D-A049-F5E4B9CC77EE}" type="pres">
      <dgm:prSet presAssocID="{54274FAD-C292-42D5-AF21-3AF297C40270}" presName="root" presStyleCnt="0">
        <dgm:presLayoutVars>
          <dgm:dir/>
          <dgm:resizeHandles val="exact"/>
        </dgm:presLayoutVars>
      </dgm:prSet>
      <dgm:spPr/>
    </dgm:pt>
    <dgm:pt modelId="{2BC59EDD-AED9-4CF5-98FC-7F1C792F6FAB}" type="pres">
      <dgm:prSet presAssocID="{30DE4A7E-8183-4C4B-A9BC-3D18C2B82BFE}" presName="compNode" presStyleCnt="0"/>
      <dgm:spPr/>
    </dgm:pt>
    <dgm:pt modelId="{9FC7A276-1F6B-4E6C-8B37-9B0BECD2FE87}" type="pres">
      <dgm:prSet presAssocID="{30DE4A7E-8183-4C4B-A9BC-3D18C2B82BFE}" presName="bgRect" presStyleLbl="bgShp" presStyleIdx="0" presStyleCnt="3"/>
      <dgm:spPr/>
    </dgm:pt>
    <dgm:pt modelId="{C95ABA10-DCB3-4204-A5C9-8CF89EEB758E}" type="pres">
      <dgm:prSet presAssocID="{30DE4A7E-8183-4C4B-A9BC-3D18C2B82B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0D4D94-97DF-41BF-A9C2-3F3088A825E3}" type="pres">
      <dgm:prSet presAssocID="{30DE4A7E-8183-4C4B-A9BC-3D18C2B82BFE}" presName="spaceRect" presStyleCnt="0"/>
      <dgm:spPr/>
    </dgm:pt>
    <dgm:pt modelId="{5D2D9EDF-6056-4F68-8DB0-C5A0240697FE}" type="pres">
      <dgm:prSet presAssocID="{30DE4A7E-8183-4C4B-A9BC-3D18C2B82BFE}" presName="parTx" presStyleLbl="revTx" presStyleIdx="0" presStyleCnt="3">
        <dgm:presLayoutVars>
          <dgm:chMax val="0"/>
          <dgm:chPref val="0"/>
        </dgm:presLayoutVars>
      </dgm:prSet>
      <dgm:spPr/>
    </dgm:pt>
    <dgm:pt modelId="{684A7485-6903-438C-BD9E-9D0B52FA1FDD}" type="pres">
      <dgm:prSet presAssocID="{B49BE49A-DD8B-45F7-A33E-2FB4CB6B244E}" presName="sibTrans" presStyleCnt="0"/>
      <dgm:spPr/>
    </dgm:pt>
    <dgm:pt modelId="{E0B90C28-48C8-4826-82FC-300EB5A4C152}" type="pres">
      <dgm:prSet presAssocID="{F225C9FD-40AE-4E52-9F22-AF687B764813}" presName="compNode" presStyleCnt="0"/>
      <dgm:spPr/>
    </dgm:pt>
    <dgm:pt modelId="{6C820337-63EE-499B-A496-462907A47348}" type="pres">
      <dgm:prSet presAssocID="{F225C9FD-40AE-4E52-9F22-AF687B764813}" presName="bgRect" presStyleLbl="bgShp" presStyleIdx="1" presStyleCnt="3"/>
      <dgm:spPr/>
    </dgm:pt>
    <dgm:pt modelId="{73B562D5-AE88-458D-81E1-F04C97463FC1}" type="pres">
      <dgm:prSet presAssocID="{F225C9FD-40AE-4E52-9F22-AF687B7648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015DAB40-9A53-4085-93C4-51DDD7B72300}" type="pres">
      <dgm:prSet presAssocID="{F225C9FD-40AE-4E52-9F22-AF687B764813}" presName="spaceRect" presStyleCnt="0"/>
      <dgm:spPr/>
    </dgm:pt>
    <dgm:pt modelId="{8580BD3E-9C2D-4284-8F18-C284CACE9296}" type="pres">
      <dgm:prSet presAssocID="{F225C9FD-40AE-4E52-9F22-AF687B764813}" presName="parTx" presStyleLbl="revTx" presStyleIdx="1" presStyleCnt="3">
        <dgm:presLayoutVars>
          <dgm:chMax val="0"/>
          <dgm:chPref val="0"/>
        </dgm:presLayoutVars>
      </dgm:prSet>
      <dgm:spPr/>
    </dgm:pt>
    <dgm:pt modelId="{5A766A66-3010-4A85-8FF1-96A3C32BC2BC}" type="pres">
      <dgm:prSet presAssocID="{9BABE9A1-E332-4AB5-9A38-ABA8284E7FC3}" presName="sibTrans" presStyleCnt="0"/>
      <dgm:spPr/>
    </dgm:pt>
    <dgm:pt modelId="{689AF839-1D56-422C-A50B-FAF8277C9A54}" type="pres">
      <dgm:prSet presAssocID="{E20B0797-286D-49D2-B76C-C538723EE877}" presName="compNode" presStyleCnt="0"/>
      <dgm:spPr/>
    </dgm:pt>
    <dgm:pt modelId="{908FAC62-7464-4BFD-A154-36034D9D793A}" type="pres">
      <dgm:prSet presAssocID="{E20B0797-286D-49D2-B76C-C538723EE877}" presName="bgRect" presStyleLbl="bgShp" presStyleIdx="2" presStyleCnt="3"/>
      <dgm:spPr/>
    </dgm:pt>
    <dgm:pt modelId="{A8444608-396E-4936-A2B5-B0C6507D3747}" type="pres">
      <dgm:prSet presAssocID="{E20B0797-286D-49D2-B76C-C538723EE8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42BA33-9C5C-43C8-9EB3-58B02BEA7CC5}" type="pres">
      <dgm:prSet presAssocID="{E20B0797-286D-49D2-B76C-C538723EE877}" presName="spaceRect" presStyleCnt="0"/>
      <dgm:spPr/>
    </dgm:pt>
    <dgm:pt modelId="{8A85AEB7-05CD-4409-BE99-038CE2F232EB}" type="pres">
      <dgm:prSet presAssocID="{E20B0797-286D-49D2-B76C-C538723EE8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F75000-5317-48DF-92E3-E4D94A4BB9C4}" type="presOf" srcId="{F225C9FD-40AE-4E52-9F22-AF687B764813}" destId="{8580BD3E-9C2D-4284-8F18-C284CACE9296}" srcOrd="0" destOrd="0" presId="urn:microsoft.com/office/officeart/2018/2/layout/IconVerticalSolidList"/>
    <dgm:cxn modelId="{D3D98114-413B-405C-A689-649966A80DBC}" srcId="{54274FAD-C292-42D5-AF21-3AF297C40270}" destId="{30DE4A7E-8183-4C4B-A9BC-3D18C2B82BFE}" srcOrd="0" destOrd="0" parTransId="{D97E75B2-7846-4003-8237-390C7528B389}" sibTransId="{B49BE49A-DD8B-45F7-A33E-2FB4CB6B244E}"/>
    <dgm:cxn modelId="{C36E4023-90F4-49CF-BCAB-108A015D054C}" srcId="{54274FAD-C292-42D5-AF21-3AF297C40270}" destId="{E20B0797-286D-49D2-B76C-C538723EE877}" srcOrd="2" destOrd="0" parTransId="{826528E4-FD58-4851-B105-807F2C0CCEBA}" sibTransId="{CA32AF41-3A0B-4551-B5F3-E88F2631DC04}"/>
    <dgm:cxn modelId="{DEE9B27F-5F2D-40C7-A663-007F3C371323}" type="presOf" srcId="{30DE4A7E-8183-4C4B-A9BC-3D18C2B82BFE}" destId="{5D2D9EDF-6056-4F68-8DB0-C5A0240697FE}" srcOrd="0" destOrd="0" presId="urn:microsoft.com/office/officeart/2018/2/layout/IconVerticalSolidList"/>
    <dgm:cxn modelId="{317F4F80-6F1A-4150-BD44-9F093B5567CB}" type="presOf" srcId="{E20B0797-286D-49D2-B76C-C538723EE877}" destId="{8A85AEB7-05CD-4409-BE99-038CE2F232EB}" srcOrd="0" destOrd="0" presId="urn:microsoft.com/office/officeart/2018/2/layout/IconVerticalSolidList"/>
    <dgm:cxn modelId="{80D9BEA6-3F6A-4D94-8EE4-018C451DBCBD}" srcId="{54274FAD-C292-42D5-AF21-3AF297C40270}" destId="{F225C9FD-40AE-4E52-9F22-AF687B764813}" srcOrd="1" destOrd="0" parTransId="{EBA13CBD-CFBF-464A-9F98-DC4C3DE25D3B}" sibTransId="{9BABE9A1-E332-4AB5-9A38-ABA8284E7FC3}"/>
    <dgm:cxn modelId="{8C0B91CA-263D-4081-B197-8C38148706EB}" type="presOf" srcId="{54274FAD-C292-42D5-AF21-3AF297C40270}" destId="{973B0AC2-44E6-464D-A049-F5E4B9CC77EE}" srcOrd="0" destOrd="0" presId="urn:microsoft.com/office/officeart/2018/2/layout/IconVerticalSolidList"/>
    <dgm:cxn modelId="{31EE1B6E-6074-4D89-8226-687E9E511473}" type="presParOf" srcId="{973B0AC2-44E6-464D-A049-F5E4B9CC77EE}" destId="{2BC59EDD-AED9-4CF5-98FC-7F1C792F6FAB}" srcOrd="0" destOrd="0" presId="urn:microsoft.com/office/officeart/2018/2/layout/IconVerticalSolidList"/>
    <dgm:cxn modelId="{9AE20F6A-77E6-45BA-AFE3-422441B3E307}" type="presParOf" srcId="{2BC59EDD-AED9-4CF5-98FC-7F1C792F6FAB}" destId="{9FC7A276-1F6B-4E6C-8B37-9B0BECD2FE87}" srcOrd="0" destOrd="0" presId="urn:microsoft.com/office/officeart/2018/2/layout/IconVerticalSolidList"/>
    <dgm:cxn modelId="{22A561AF-87E1-43AC-8088-CAF88320604A}" type="presParOf" srcId="{2BC59EDD-AED9-4CF5-98FC-7F1C792F6FAB}" destId="{C95ABA10-DCB3-4204-A5C9-8CF89EEB758E}" srcOrd="1" destOrd="0" presId="urn:microsoft.com/office/officeart/2018/2/layout/IconVerticalSolidList"/>
    <dgm:cxn modelId="{E439E9B4-864E-4A4B-AD7E-57DA3FA44FC2}" type="presParOf" srcId="{2BC59EDD-AED9-4CF5-98FC-7F1C792F6FAB}" destId="{D60D4D94-97DF-41BF-A9C2-3F3088A825E3}" srcOrd="2" destOrd="0" presId="urn:microsoft.com/office/officeart/2018/2/layout/IconVerticalSolidList"/>
    <dgm:cxn modelId="{E29CD47E-BD31-4B8C-8417-EE54383513AC}" type="presParOf" srcId="{2BC59EDD-AED9-4CF5-98FC-7F1C792F6FAB}" destId="{5D2D9EDF-6056-4F68-8DB0-C5A0240697FE}" srcOrd="3" destOrd="0" presId="urn:microsoft.com/office/officeart/2018/2/layout/IconVerticalSolidList"/>
    <dgm:cxn modelId="{27D6846D-9AF6-417D-9EB5-7F6F6EF21660}" type="presParOf" srcId="{973B0AC2-44E6-464D-A049-F5E4B9CC77EE}" destId="{684A7485-6903-438C-BD9E-9D0B52FA1FDD}" srcOrd="1" destOrd="0" presId="urn:microsoft.com/office/officeart/2018/2/layout/IconVerticalSolidList"/>
    <dgm:cxn modelId="{D30D91F3-C55B-4746-B7B2-1208FB0BCE36}" type="presParOf" srcId="{973B0AC2-44E6-464D-A049-F5E4B9CC77EE}" destId="{E0B90C28-48C8-4826-82FC-300EB5A4C152}" srcOrd="2" destOrd="0" presId="urn:microsoft.com/office/officeart/2018/2/layout/IconVerticalSolidList"/>
    <dgm:cxn modelId="{C212BEB5-F08E-4719-8711-1154999DBA99}" type="presParOf" srcId="{E0B90C28-48C8-4826-82FC-300EB5A4C152}" destId="{6C820337-63EE-499B-A496-462907A47348}" srcOrd="0" destOrd="0" presId="urn:microsoft.com/office/officeart/2018/2/layout/IconVerticalSolidList"/>
    <dgm:cxn modelId="{51B4B048-3A00-41AA-BF24-0FBBE04A1F2A}" type="presParOf" srcId="{E0B90C28-48C8-4826-82FC-300EB5A4C152}" destId="{73B562D5-AE88-458D-81E1-F04C97463FC1}" srcOrd="1" destOrd="0" presId="urn:microsoft.com/office/officeart/2018/2/layout/IconVerticalSolidList"/>
    <dgm:cxn modelId="{0CF352D6-A2E4-430E-AFE9-2F54C068D15D}" type="presParOf" srcId="{E0B90C28-48C8-4826-82FC-300EB5A4C152}" destId="{015DAB40-9A53-4085-93C4-51DDD7B72300}" srcOrd="2" destOrd="0" presId="urn:microsoft.com/office/officeart/2018/2/layout/IconVerticalSolidList"/>
    <dgm:cxn modelId="{B9DF417C-EB3C-44B2-9FF6-368BEE82CDD2}" type="presParOf" srcId="{E0B90C28-48C8-4826-82FC-300EB5A4C152}" destId="{8580BD3E-9C2D-4284-8F18-C284CACE9296}" srcOrd="3" destOrd="0" presId="urn:microsoft.com/office/officeart/2018/2/layout/IconVerticalSolidList"/>
    <dgm:cxn modelId="{124A228C-AE21-4256-A6A2-C6749B2FC6AC}" type="presParOf" srcId="{973B0AC2-44E6-464D-A049-F5E4B9CC77EE}" destId="{5A766A66-3010-4A85-8FF1-96A3C32BC2BC}" srcOrd="3" destOrd="0" presId="urn:microsoft.com/office/officeart/2018/2/layout/IconVerticalSolidList"/>
    <dgm:cxn modelId="{D0710C09-4870-4C98-A1A4-C2DE456D2226}" type="presParOf" srcId="{973B0AC2-44E6-464D-A049-F5E4B9CC77EE}" destId="{689AF839-1D56-422C-A50B-FAF8277C9A54}" srcOrd="4" destOrd="0" presId="urn:microsoft.com/office/officeart/2018/2/layout/IconVerticalSolidList"/>
    <dgm:cxn modelId="{B74AE157-E1BB-4C7F-AC0A-C3EC217F5B22}" type="presParOf" srcId="{689AF839-1D56-422C-A50B-FAF8277C9A54}" destId="{908FAC62-7464-4BFD-A154-36034D9D793A}" srcOrd="0" destOrd="0" presId="urn:microsoft.com/office/officeart/2018/2/layout/IconVerticalSolidList"/>
    <dgm:cxn modelId="{CDCA236A-4AB6-4AB8-944D-811EB5105F87}" type="presParOf" srcId="{689AF839-1D56-422C-A50B-FAF8277C9A54}" destId="{A8444608-396E-4936-A2B5-B0C6507D3747}" srcOrd="1" destOrd="0" presId="urn:microsoft.com/office/officeart/2018/2/layout/IconVerticalSolidList"/>
    <dgm:cxn modelId="{2292BDD2-2269-472E-B050-49BD0CA90CDD}" type="presParOf" srcId="{689AF839-1D56-422C-A50B-FAF8277C9A54}" destId="{ED42BA33-9C5C-43C8-9EB3-58B02BEA7CC5}" srcOrd="2" destOrd="0" presId="urn:microsoft.com/office/officeart/2018/2/layout/IconVerticalSolidList"/>
    <dgm:cxn modelId="{2FC15E56-7FB2-40B5-A9E2-1BACD6EEB84A}" type="presParOf" srcId="{689AF839-1D56-422C-A50B-FAF8277C9A54}" destId="{8A85AEB7-05CD-4409-BE99-038CE2F232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E6780-D090-4F13-829F-6789A68E4C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8A63D-DD5F-44C0-8AA1-2AD8F4E3413A}">
      <dgm:prSet/>
      <dgm:spPr/>
      <dgm:t>
        <a:bodyPr/>
        <a:lstStyle/>
        <a:p>
          <a:r>
            <a:rPr lang="en-US"/>
            <a:t>Dataset Splitting: Dividing the dataset into 80% for training and 20% for testing to assess the model's generalization performance</a:t>
          </a:r>
        </a:p>
      </dgm:t>
    </dgm:pt>
    <dgm:pt modelId="{6DADC256-2228-4219-BEE2-F92054799117}" type="parTrans" cxnId="{49BFFBB7-E681-4AD9-A24F-36641CE0ED44}">
      <dgm:prSet/>
      <dgm:spPr/>
      <dgm:t>
        <a:bodyPr/>
        <a:lstStyle/>
        <a:p>
          <a:endParaRPr lang="en-US"/>
        </a:p>
      </dgm:t>
    </dgm:pt>
    <dgm:pt modelId="{BA591657-AE5C-43D3-8EDC-DCF841513E85}" type="sibTrans" cxnId="{49BFFBB7-E681-4AD9-A24F-36641CE0ED44}">
      <dgm:prSet/>
      <dgm:spPr/>
      <dgm:t>
        <a:bodyPr/>
        <a:lstStyle/>
        <a:p>
          <a:endParaRPr lang="en-US"/>
        </a:p>
      </dgm:t>
    </dgm:pt>
    <dgm:pt modelId="{4C1B21A8-2856-4854-9504-965B3C6D22A0}">
      <dgm:prSet/>
      <dgm:spPr/>
      <dgm:t>
        <a:bodyPr/>
        <a:lstStyle/>
        <a:p>
          <a:r>
            <a:rPr lang="en-US"/>
            <a:t>Hyperparameters: Tuning parameters such as epochs, batch size, and learning rate to optimize model training</a:t>
          </a:r>
        </a:p>
      </dgm:t>
    </dgm:pt>
    <dgm:pt modelId="{2AEA2145-45ED-4082-991A-7B5CBDA6A0C7}" type="parTrans" cxnId="{10807B7D-37DD-48A9-BFFF-D528C5768147}">
      <dgm:prSet/>
      <dgm:spPr/>
      <dgm:t>
        <a:bodyPr/>
        <a:lstStyle/>
        <a:p>
          <a:endParaRPr lang="en-US"/>
        </a:p>
      </dgm:t>
    </dgm:pt>
    <dgm:pt modelId="{63517EFD-36E1-464D-A3BD-B432FE446468}" type="sibTrans" cxnId="{10807B7D-37DD-48A9-BFFF-D528C5768147}">
      <dgm:prSet/>
      <dgm:spPr/>
      <dgm:t>
        <a:bodyPr/>
        <a:lstStyle/>
        <a:p>
          <a:endParaRPr lang="en-US"/>
        </a:p>
      </dgm:t>
    </dgm:pt>
    <dgm:pt modelId="{FD37435F-FF69-4A64-98FD-71DB27A44EAA}">
      <dgm:prSet/>
      <dgm:spPr/>
      <dgm:t>
        <a:bodyPr/>
        <a:lstStyle/>
        <a:p>
          <a:r>
            <a:rPr lang="en-US"/>
            <a:t>Optimization Technique: Employing gradient descent as the optimization technique to minimize the loss function during training</a:t>
          </a:r>
        </a:p>
      </dgm:t>
    </dgm:pt>
    <dgm:pt modelId="{0709110A-6652-4884-A9BC-5F3033AD9688}" type="parTrans" cxnId="{F8F03A19-9939-4714-B176-891E4972484E}">
      <dgm:prSet/>
      <dgm:spPr/>
      <dgm:t>
        <a:bodyPr/>
        <a:lstStyle/>
        <a:p>
          <a:endParaRPr lang="en-US"/>
        </a:p>
      </dgm:t>
    </dgm:pt>
    <dgm:pt modelId="{76672865-83BF-411D-9DC7-CF1DE61F8513}" type="sibTrans" cxnId="{F8F03A19-9939-4714-B176-891E4972484E}">
      <dgm:prSet/>
      <dgm:spPr/>
      <dgm:t>
        <a:bodyPr/>
        <a:lstStyle/>
        <a:p>
          <a:endParaRPr lang="en-US"/>
        </a:p>
      </dgm:t>
    </dgm:pt>
    <dgm:pt modelId="{AE7C85CB-7556-4CC8-92C7-62C12449B059}" type="pres">
      <dgm:prSet presAssocID="{935E6780-D090-4F13-829F-6789A68E4C3E}" presName="root" presStyleCnt="0">
        <dgm:presLayoutVars>
          <dgm:dir/>
          <dgm:resizeHandles val="exact"/>
        </dgm:presLayoutVars>
      </dgm:prSet>
      <dgm:spPr/>
    </dgm:pt>
    <dgm:pt modelId="{C253A242-652E-4DA9-8588-4BB8CC5D0F3B}" type="pres">
      <dgm:prSet presAssocID="{36C8A63D-DD5F-44C0-8AA1-2AD8F4E3413A}" presName="compNode" presStyleCnt="0"/>
      <dgm:spPr/>
    </dgm:pt>
    <dgm:pt modelId="{EDB72691-B234-4872-B471-8994520334CE}" type="pres">
      <dgm:prSet presAssocID="{36C8A63D-DD5F-44C0-8AA1-2AD8F4E3413A}" presName="bgRect" presStyleLbl="bgShp" presStyleIdx="0" presStyleCnt="3"/>
      <dgm:spPr/>
    </dgm:pt>
    <dgm:pt modelId="{BCABC880-2317-40DB-BBCB-FEBC9F920670}" type="pres">
      <dgm:prSet presAssocID="{36C8A63D-DD5F-44C0-8AA1-2AD8F4E34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AB8AAF7-8CB5-4B78-82FE-8B8DFA6F6E45}" type="pres">
      <dgm:prSet presAssocID="{36C8A63D-DD5F-44C0-8AA1-2AD8F4E3413A}" presName="spaceRect" presStyleCnt="0"/>
      <dgm:spPr/>
    </dgm:pt>
    <dgm:pt modelId="{B4B49B43-9DFA-4C13-9E63-29673EC7DB23}" type="pres">
      <dgm:prSet presAssocID="{36C8A63D-DD5F-44C0-8AA1-2AD8F4E3413A}" presName="parTx" presStyleLbl="revTx" presStyleIdx="0" presStyleCnt="3">
        <dgm:presLayoutVars>
          <dgm:chMax val="0"/>
          <dgm:chPref val="0"/>
        </dgm:presLayoutVars>
      </dgm:prSet>
      <dgm:spPr/>
    </dgm:pt>
    <dgm:pt modelId="{6729BB76-CF9F-4E80-8557-C22EFAF1BBEB}" type="pres">
      <dgm:prSet presAssocID="{BA591657-AE5C-43D3-8EDC-DCF841513E85}" presName="sibTrans" presStyleCnt="0"/>
      <dgm:spPr/>
    </dgm:pt>
    <dgm:pt modelId="{B8C34F73-F939-42C0-8041-6BDCB181C266}" type="pres">
      <dgm:prSet presAssocID="{4C1B21A8-2856-4854-9504-965B3C6D22A0}" presName="compNode" presStyleCnt="0"/>
      <dgm:spPr/>
    </dgm:pt>
    <dgm:pt modelId="{292C2A6C-3CAC-4667-81B9-BC84DF10DACE}" type="pres">
      <dgm:prSet presAssocID="{4C1B21A8-2856-4854-9504-965B3C6D22A0}" presName="bgRect" presStyleLbl="bgShp" presStyleIdx="1" presStyleCnt="3"/>
      <dgm:spPr/>
    </dgm:pt>
    <dgm:pt modelId="{DF97D2E0-E4BC-48C1-93D0-C3BCB6431E30}" type="pres">
      <dgm:prSet presAssocID="{4C1B21A8-2856-4854-9504-965B3C6D22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1568AF-17F5-499D-BB6D-4D5343127376}" type="pres">
      <dgm:prSet presAssocID="{4C1B21A8-2856-4854-9504-965B3C6D22A0}" presName="spaceRect" presStyleCnt="0"/>
      <dgm:spPr/>
    </dgm:pt>
    <dgm:pt modelId="{A5D472E9-C17D-4072-9383-6CD3C8F69B8A}" type="pres">
      <dgm:prSet presAssocID="{4C1B21A8-2856-4854-9504-965B3C6D22A0}" presName="parTx" presStyleLbl="revTx" presStyleIdx="1" presStyleCnt="3">
        <dgm:presLayoutVars>
          <dgm:chMax val="0"/>
          <dgm:chPref val="0"/>
        </dgm:presLayoutVars>
      </dgm:prSet>
      <dgm:spPr/>
    </dgm:pt>
    <dgm:pt modelId="{FA846391-1DE9-44C6-A85B-702C1BBAA17A}" type="pres">
      <dgm:prSet presAssocID="{63517EFD-36E1-464D-A3BD-B432FE446468}" presName="sibTrans" presStyleCnt="0"/>
      <dgm:spPr/>
    </dgm:pt>
    <dgm:pt modelId="{EC741CA2-C8D4-48FE-9AD2-9ACE7BE35205}" type="pres">
      <dgm:prSet presAssocID="{FD37435F-FF69-4A64-98FD-71DB27A44EAA}" presName="compNode" presStyleCnt="0"/>
      <dgm:spPr/>
    </dgm:pt>
    <dgm:pt modelId="{F9508889-D702-4ED8-BEB3-B709F0448FA9}" type="pres">
      <dgm:prSet presAssocID="{FD37435F-FF69-4A64-98FD-71DB27A44EAA}" presName="bgRect" presStyleLbl="bgShp" presStyleIdx="2" presStyleCnt="3"/>
      <dgm:spPr/>
    </dgm:pt>
    <dgm:pt modelId="{B38F6B3D-CC37-42F3-A996-5DB9195860DC}" type="pres">
      <dgm:prSet presAssocID="{FD37435F-FF69-4A64-98FD-71DB27A44E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468F481-E1E5-4F4A-B4A1-0511F34DA283}" type="pres">
      <dgm:prSet presAssocID="{FD37435F-FF69-4A64-98FD-71DB27A44EAA}" presName="spaceRect" presStyleCnt="0"/>
      <dgm:spPr/>
    </dgm:pt>
    <dgm:pt modelId="{4AD05142-C91D-4022-9A33-CB13F5EC97CB}" type="pres">
      <dgm:prSet presAssocID="{FD37435F-FF69-4A64-98FD-71DB27A44E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F03A19-9939-4714-B176-891E4972484E}" srcId="{935E6780-D090-4F13-829F-6789A68E4C3E}" destId="{FD37435F-FF69-4A64-98FD-71DB27A44EAA}" srcOrd="2" destOrd="0" parTransId="{0709110A-6652-4884-A9BC-5F3033AD9688}" sibTransId="{76672865-83BF-411D-9DC7-CF1DE61F8513}"/>
    <dgm:cxn modelId="{A847C37B-B40F-4D0A-A8BB-B1E098449D3A}" type="presOf" srcId="{4C1B21A8-2856-4854-9504-965B3C6D22A0}" destId="{A5D472E9-C17D-4072-9383-6CD3C8F69B8A}" srcOrd="0" destOrd="0" presId="urn:microsoft.com/office/officeart/2018/2/layout/IconVerticalSolidList"/>
    <dgm:cxn modelId="{10807B7D-37DD-48A9-BFFF-D528C5768147}" srcId="{935E6780-D090-4F13-829F-6789A68E4C3E}" destId="{4C1B21A8-2856-4854-9504-965B3C6D22A0}" srcOrd="1" destOrd="0" parTransId="{2AEA2145-45ED-4082-991A-7B5CBDA6A0C7}" sibTransId="{63517EFD-36E1-464D-A3BD-B432FE446468}"/>
    <dgm:cxn modelId="{6A087983-B3FA-44F9-ACFC-B87B6BBAD69F}" type="presOf" srcId="{935E6780-D090-4F13-829F-6789A68E4C3E}" destId="{AE7C85CB-7556-4CC8-92C7-62C12449B059}" srcOrd="0" destOrd="0" presId="urn:microsoft.com/office/officeart/2018/2/layout/IconVerticalSolidList"/>
    <dgm:cxn modelId="{9079F99C-EC35-483E-A127-1EC99F318F0C}" type="presOf" srcId="{FD37435F-FF69-4A64-98FD-71DB27A44EAA}" destId="{4AD05142-C91D-4022-9A33-CB13F5EC97CB}" srcOrd="0" destOrd="0" presId="urn:microsoft.com/office/officeart/2018/2/layout/IconVerticalSolidList"/>
    <dgm:cxn modelId="{D81EA5A1-246C-407A-8A6F-819B5608E1E8}" type="presOf" srcId="{36C8A63D-DD5F-44C0-8AA1-2AD8F4E3413A}" destId="{B4B49B43-9DFA-4C13-9E63-29673EC7DB23}" srcOrd="0" destOrd="0" presId="urn:microsoft.com/office/officeart/2018/2/layout/IconVerticalSolidList"/>
    <dgm:cxn modelId="{49BFFBB7-E681-4AD9-A24F-36641CE0ED44}" srcId="{935E6780-D090-4F13-829F-6789A68E4C3E}" destId="{36C8A63D-DD5F-44C0-8AA1-2AD8F4E3413A}" srcOrd="0" destOrd="0" parTransId="{6DADC256-2228-4219-BEE2-F92054799117}" sibTransId="{BA591657-AE5C-43D3-8EDC-DCF841513E85}"/>
    <dgm:cxn modelId="{AB0CBB98-6228-4CFC-AE32-FBBD15A01DE2}" type="presParOf" srcId="{AE7C85CB-7556-4CC8-92C7-62C12449B059}" destId="{C253A242-652E-4DA9-8588-4BB8CC5D0F3B}" srcOrd="0" destOrd="0" presId="urn:microsoft.com/office/officeart/2018/2/layout/IconVerticalSolidList"/>
    <dgm:cxn modelId="{F7A19B09-B6D6-423C-A521-66D520182F19}" type="presParOf" srcId="{C253A242-652E-4DA9-8588-4BB8CC5D0F3B}" destId="{EDB72691-B234-4872-B471-8994520334CE}" srcOrd="0" destOrd="0" presId="urn:microsoft.com/office/officeart/2018/2/layout/IconVerticalSolidList"/>
    <dgm:cxn modelId="{F7CBF540-D68B-4B23-B505-0B3D03D6E794}" type="presParOf" srcId="{C253A242-652E-4DA9-8588-4BB8CC5D0F3B}" destId="{BCABC880-2317-40DB-BBCB-FEBC9F920670}" srcOrd="1" destOrd="0" presId="urn:microsoft.com/office/officeart/2018/2/layout/IconVerticalSolidList"/>
    <dgm:cxn modelId="{03F88B9C-E604-41A1-B1CF-E8D318CEE05B}" type="presParOf" srcId="{C253A242-652E-4DA9-8588-4BB8CC5D0F3B}" destId="{8AB8AAF7-8CB5-4B78-82FE-8B8DFA6F6E45}" srcOrd="2" destOrd="0" presId="urn:microsoft.com/office/officeart/2018/2/layout/IconVerticalSolidList"/>
    <dgm:cxn modelId="{927EB7D2-9347-4B3C-9994-2E9901A5AA53}" type="presParOf" srcId="{C253A242-652E-4DA9-8588-4BB8CC5D0F3B}" destId="{B4B49B43-9DFA-4C13-9E63-29673EC7DB23}" srcOrd="3" destOrd="0" presId="urn:microsoft.com/office/officeart/2018/2/layout/IconVerticalSolidList"/>
    <dgm:cxn modelId="{F5EE56BE-EC4A-4BFD-BE09-5518B186835D}" type="presParOf" srcId="{AE7C85CB-7556-4CC8-92C7-62C12449B059}" destId="{6729BB76-CF9F-4E80-8557-C22EFAF1BBEB}" srcOrd="1" destOrd="0" presId="urn:microsoft.com/office/officeart/2018/2/layout/IconVerticalSolidList"/>
    <dgm:cxn modelId="{0019C25D-7C3F-4318-A572-CD2EE30F182F}" type="presParOf" srcId="{AE7C85CB-7556-4CC8-92C7-62C12449B059}" destId="{B8C34F73-F939-42C0-8041-6BDCB181C266}" srcOrd="2" destOrd="0" presId="urn:microsoft.com/office/officeart/2018/2/layout/IconVerticalSolidList"/>
    <dgm:cxn modelId="{201A7DD6-06B2-4BC9-9DFD-7CF08E6F71F3}" type="presParOf" srcId="{B8C34F73-F939-42C0-8041-6BDCB181C266}" destId="{292C2A6C-3CAC-4667-81B9-BC84DF10DACE}" srcOrd="0" destOrd="0" presId="urn:microsoft.com/office/officeart/2018/2/layout/IconVerticalSolidList"/>
    <dgm:cxn modelId="{58ED308A-1540-4703-A8E3-4D8EE080B6E5}" type="presParOf" srcId="{B8C34F73-F939-42C0-8041-6BDCB181C266}" destId="{DF97D2E0-E4BC-48C1-93D0-C3BCB6431E30}" srcOrd="1" destOrd="0" presId="urn:microsoft.com/office/officeart/2018/2/layout/IconVerticalSolidList"/>
    <dgm:cxn modelId="{46A89F5B-1C02-40BC-B7BB-39E46A7FBF16}" type="presParOf" srcId="{B8C34F73-F939-42C0-8041-6BDCB181C266}" destId="{AA1568AF-17F5-499D-BB6D-4D5343127376}" srcOrd="2" destOrd="0" presId="urn:microsoft.com/office/officeart/2018/2/layout/IconVerticalSolidList"/>
    <dgm:cxn modelId="{639BCB82-7D9E-4F63-9F88-FEE4F06CC375}" type="presParOf" srcId="{B8C34F73-F939-42C0-8041-6BDCB181C266}" destId="{A5D472E9-C17D-4072-9383-6CD3C8F69B8A}" srcOrd="3" destOrd="0" presId="urn:microsoft.com/office/officeart/2018/2/layout/IconVerticalSolidList"/>
    <dgm:cxn modelId="{B2D23CCA-D5E7-4541-A29A-89C5C2F8B1B1}" type="presParOf" srcId="{AE7C85CB-7556-4CC8-92C7-62C12449B059}" destId="{FA846391-1DE9-44C6-A85B-702C1BBAA17A}" srcOrd="3" destOrd="0" presId="urn:microsoft.com/office/officeart/2018/2/layout/IconVerticalSolidList"/>
    <dgm:cxn modelId="{1B103FAC-BCAE-4396-8DF9-2D6E283BBBA3}" type="presParOf" srcId="{AE7C85CB-7556-4CC8-92C7-62C12449B059}" destId="{EC741CA2-C8D4-48FE-9AD2-9ACE7BE35205}" srcOrd="4" destOrd="0" presId="urn:microsoft.com/office/officeart/2018/2/layout/IconVerticalSolidList"/>
    <dgm:cxn modelId="{6A79BB6D-8A46-422C-A1BB-1703DFD7E36C}" type="presParOf" srcId="{EC741CA2-C8D4-48FE-9AD2-9ACE7BE35205}" destId="{F9508889-D702-4ED8-BEB3-B709F0448FA9}" srcOrd="0" destOrd="0" presId="urn:microsoft.com/office/officeart/2018/2/layout/IconVerticalSolidList"/>
    <dgm:cxn modelId="{1F8FCCED-42EB-46EA-A86F-0D6275BB038E}" type="presParOf" srcId="{EC741CA2-C8D4-48FE-9AD2-9ACE7BE35205}" destId="{B38F6B3D-CC37-42F3-A996-5DB9195860DC}" srcOrd="1" destOrd="0" presId="urn:microsoft.com/office/officeart/2018/2/layout/IconVerticalSolidList"/>
    <dgm:cxn modelId="{74C559A2-B63A-437B-956C-359C461F0CD9}" type="presParOf" srcId="{EC741CA2-C8D4-48FE-9AD2-9ACE7BE35205}" destId="{2468F481-E1E5-4F4A-B4A1-0511F34DA283}" srcOrd="2" destOrd="0" presId="urn:microsoft.com/office/officeart/2018/2/layout/IconVerticalSolidList"/>
    <dgm:cxn modelId="{5862547C-88D9-4FE5-A1A9-89DA69EFF96E}" type="presParOf" srcId="{EC741CA2-C8D4-48FE-9AD2-9ACE7BE35205}" destId="{4AD05142-C91D-4022-9A33-CB13F5EC97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88978-1D90-4E17-94A8-CF99D70B6B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3AC8F0-0B89-43B6-81D4-215CCCE6CDA8}">
      <dgm:prSet/>
      <dgm:spPr/>
      <dgm:t>
        <a:bodyPr/>
        <a:lstStyle/>
        <a:p>
          <a:r>
            <a:rPr lang="en-US"/>
            <a:t>Testing on Locally Captured Images: Assessing the model's performance on images captured in real-world settings</a:t>
          </a:r>
        </a:p>
      </dgm:t>
    </dgm:pt>
    <dgm:pt modelId="{5689F51D-DE48-486B-B609-9FFA4AB9270F}" type="parTrans" cxnId="{D4320D2D-AD02-47C2-B5A1-A3DCF0CBBB2D}">
      <dgm:prSet/>
      <dgm:spPr/>
      <dgm:t>
        <a:bodyPr/>
        <a:lstStyle/>
        <a:p>
          <a:endParaRPr lang="en-US"/>
        </a:p>
      </dgm:t>
    </dgm:pt>
    <dgm:pt modelId="{D24DD511-E481-4B04-B4F3-2787163374E6}" type="sibTrans" cxnId="{D4320D2D-AD02-47C2-B5A1-A3DCF0CBBB2D}">
      <dgm:prSet/>
      <dgm:spPr/>
      <dgm:t>
        <a:bodyPr/>
        <a:lstStyle/>
        <a:p>
          <a:endParaRPr lang="en-US"/>
        </a:p>
      </dgm:t>
    </dgm:pt>
    <dgm:pt modelId="{F7FE2B30-6DE4-422A-B867-BE1B481091E7}">
      <dgm:prSet/>
      <dgm:spPr/>
      <dgm:t>
        <a:bodyPr/>
        <a:lstStyle/>
        <a:p>
          <a:r>
            <a:rPr lang="en-US"/>
            <a:t>Slide 10: Conclusion  Summarize the Study's Findings: Summarizing the key findings of the study, emphasizing the effectiveness of deep learning for plant disease detection</a:t>
          </a:r>
        </a:p>
      </dgm:t>
    </dgm:pt>
    <dgm:pt modelId="{24C9C3A4-0E2C-4746-86DF-76F68E9F0F46}" type="parTrans" cxnId="{7861B846-4AC6-4AD2-8A59-C8988FC6A8CD}">
      <dgm:prSet/>
      <dgm:spPr/>
      <dgm:t>
        <a:bodyPr/>
        <a:lstStyle/>
        <a:p>
          <a:endParaRPr lang="en-US"/>
        </a:p>
      </dgm:t>
    </dgm:pt>
    <dgm:pt modelId="{2E7AFB26-7AD8-4BF7-8EEA-D15ED5063141}" type="sibTrans" cxnId="{7861B846-4AC6-4AD2-8A59-C8988FC6A8CD}">
      <dgm:prSet/>
      <dgm:spPr/>
      <dgm:t>
        <a:bodyPr/>
        <a:lstStyle/>
        <a:p>
          <a:endParaRPr lang="en-US"/>
        </a:p>
      </dgm:t>
    </dgm:pt>
    <dgm:pt modelId="{9C080782-F9C9-44AD-8B28-AD971B0AC129}">
      <dgm:prSet/>
      <dgm:spPr/>
      <dgm:t>
        <a:bodyPr/>
        <a:lstStyle/>
        <a:p>
          <a:r>
            <a:rPr lang="en-US"/>
            <a:t>Highlight the Effectiveness of Deep Learning: Emphasizing the potential of deep learning techniques in revolutionizing agricultural practices through efficient disease detection</a:t>
          </a:r>
        </a:p>
      </dgm:t>
    </dgm:pt>
    <dgm:pt modelId="{9CCABA90-DCA4-4656-8245-73D24DCA9327}" type="parTrans" cxnId="{EE35AC13-64F1-4B40-B5A7-46B56004C74C}">
      <dgm:prSet/>
      <dgm:spPr/>
      <dgm:t>
        <a:bodyPr/>
        <a:lstStyle/>
        <a:p>
          <a:endParaRPr lang="en-US"/>
        </a:p>
      </dgm:t>
    </dgm:pt>
    <dgm:pt modelId="{E268C17B-720D-4FED-8432-766DCFAB6AE2}" type="sibTrans" cxnId="{EE35AC13-64F1-4B40-B5A7-46B56004C74C}">
      <dgm:prSet/>
      <dgm:spPr/>
      <dgm:t>
        <a:bodyPr/>
        <a:lstStyle/>
        <a:p>
          <a:endParaRPr lang="en-US"/>
        </a:p>
      </dgm:t>
    </dgm:pt>
    <dgm:pt modelId="{6C48D61F-BCFD-45FA-AA4E-527335351889}" type="pres">
      <dgm:prSet presAssocID="{34488978-1D90-4E17-94A8-CF99D70B6BAB}" presName="root" presStyleCnt="0">
        <dgm:presLayoutVars>
          <dgm:dir/>
          <dgm:resizeHandles val="exact"/>
        </dgm:presLayoutVars>
      </dgm:prSet>
      <dgm:spPr/>
    </dgm:pt>
    <dgm:pt modelId="{C8140D59-5EA3-45E7-B47D-920DB79ADE18}" type="pres">
      <dgm:prSet presAssocID="{FC3AC8F0-0B89-43B6-81D4-215CCCE6CDA8}" presName="compNode" presStyleCnt="0"/>
      <dgm:spPr/>
    </dgm:pt>
    <dgm:pt modelId="{41C1DEB7-3509-4D5B-8B32-F793052BFABE}" type="pres">
      <dgm:prSet presAssocID="{FC3AC8F0-0B89-43B6-81D4-215CCCE6CDA8}" presName="bgRect" presStyleLbl="bgShp" presStyleIdx="0" presStyleCnt="3"/>
      <dgm:spPr/>
    </dgm:pt>
    <dgm:pt modelId="{DC2FADA2-67C3-4A93-9477-1F9D9978BEE5}" type="pres">
      <dgm:prSet presAssocID="{FC3AC8F0-0B89-43B6-81D4-215CCCE6CD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5F626D7-5636-47DA-9918-FDC4F35E5B67}" type="pres">
      <dgm:prSet presAssocID="{FC3AC8F0-0B89-43B6-81D4-215CCCE6CDA8}" presName="spaceRect" presStyleCnt="0"/>
      <dgm:spPr/>
    </dgm:pt>
    <dgm:pt modelId="{76D0E499-21AC-4EBD-A28D-5F61A58FCC5E}" type="pres">
      <dgm:prSet presAssocID="{FC3AC8F0-0B89-43B6-81D4-215CCCE6CDA8}" presName="parTx" presStyleLbl="revTx" presStyleIdx="0" presStyleCnt="3">
        <dgm:presLayoutVars>
          <dgm:chMax val="0"/>
          <dgm:chPref val="0"/>
        </dgm:presLayoutVars>
      </dgm:prSet>
      <dgm:spPr/>
    </dgm:pt>
    <dgm:pt modelId="{69D97B57-2783-4676-8D5C-F388103FACAC}" type="pres">
      <dgm:prSet presAssocID="{D24DD511-E481-4B04-B4F3-2787163374E6}" presName="sibTrans" presStyleCnt="0"/>
      <dgm:spPr/>
    </dgm:pt>
    <dgm:pt modelId="{25093F11-6064-4109-8B6E-C65E8833B864}" type="pres">
      <dgm:prSet presAssocID="{F7FE2B30-6DE4-422A-B867-BE1B481091E7}" presName="compNode" presStyleCnt="0"/>
      <dgm:spPr/>
    </dgm:pt>
    <dgm:pt modelId="{2D081FF3-EE4F-41D3-A6BC-090C4AD0AB43}" type="pres">
      <dgm:prSet presAssocID="{F7FE2B30-6DE4-422A-B867-BE1B481091E7}" presName="bgRect" presStyleLbl="bgShp" presStyleIdx="1" presStyleCnt="3"/>
      <dgm:spPr/>
    </dgm:pt>
    <dgm:pt modelId="{0A733477-8D71-41F1-BAB2-AF7520CB4C8F}" type="pres">
      <dgm:prSet presAssocID="{F7FE2B30-6DE4-422A-B867-BE1B481091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1B25CB-6DBD-4B52-8FDC-31ACFBDC5094}" type="pres">
      <dgm:prSet presAssocID="{F7FE2B30-6DE4-422A-B867-BE1B481091E7}" presName="spaceRect" presStyleCnt="0"/>
      <dgm:spPr/>
    </dgm:pt>
    <dgm:pt modelId="{0C8B1125-70DF-4B91-88D6-9DC97D5090B5}" type="pres">
      <dgm:prSet presAssocID="{F7FE2B30-6DE4-422A-B867-BE1B481091E7}" presName="parTx" presStyleLbl="revTx" presStyleIdx="1" presStyleCnt="3">
        <dgm:presLayoutVars>
          <dgm:chMax val="0"/>
          <dgm:chPref val="0"/>
        </dgm:presLayoutVars>
      </dgm:prSet>
      <dgm:spPr/>
    </dgm:pt>
    <dgm:pt modelId="{6FC3CDAD-F2CE-4DD0-8AE9-7B565230D8F6}" type="pres">
      <dgm:prSet presAssocID="{2E7AFB26-7AD8-4BF7-8EEA-D15ED5063141}" presName="sibTrans" presStyleCnt="0"/>
      <dgm:spPr/>
    </dgm:pt>
    <dgm:pt modelId="{79E6EDB0-74DE-40D2-80C6-7889543D1290}" type="pres">
      <dgm:prSet presAssocID="{9C080782-F9C9-44AD-8B28-AD971B0AC129}" presName="compNode" presStyleCnt="0"/>
      <dgm:spPr/>
    </dgm:pt>
    <dgm:pt modelId="{E8E6E2C8-3163-4A2A-8907-EB6E865FF695}" type="pres">
      <dgm:prSet presAssocID="{9C080782-F9C9-44AD-8B28-AD971B0AC129}" presName="bgRect" presStyleLbl="bgShp" presStyleIdx="2" presStyleCnt="3"/>
      <dgm:spPr/>
    </dgm:pt>
    <dgm:pt modelId="{63853E5D-B523-477F-99A7-492FE3CA5062}" type="pres">
      <dgm:prSet presAssocID="{9C080782-F9C9-44AD-8B28-AD971B0AC1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1FF541B-E79F-49B4-B776-279A7AFED4C1}" type="pres">
      <dgm:prSet presAssocID="{9C080782-F9C9-44AD-8B28-AD971B0AC129}" presName="spaceRect" presStyleCnt="0"/>
      <dgm:spPr/>
    </dgm:pt>
    <dgm:pt modelId="{860E2144-3445-4CE0-B402-5E47F0A10DB6}" type="pres">
      <dgm:prSet presAssocID="{9C080782-F9C9-44AD-8B28-AD971B0AC1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35AC13-64F1-4B40-B5A7-46B56004C74C}" srcId="{34488978-1D90-4E17-94A8-CF99D70B6BAB}" destId="{9C080782-F9C9-44AD-8B28-AD971B0AC129}" srcOrd="2" destOrd="0" parTransId="{9CCABA90-DCA4-4656-8245-73D24DCA9327}" sibTransId="{E268C17B-720D-4FED-8432-766DCFAB6AE2}"/>
    <dgm:cxn modelId="{D4320D2D-AD02-47C2-B5A1-A3DCF0CBBB2D}" srcId="{34488978-1D90-4E17-94A8-CF99D70B6BAB}" destId="{FC3AC8F0-0B89-43B6-81D4-215CCCE6CDA8}" srcOrd="0" destOrd="0" parTransId="{5689F51D-DE48-486B-B609-9FFA4AB9270F}" sibTransId="{D24DD511-E481-4B04-B4F3-2787163374E6}"/>
    <dgm:cxn modelId="{7861B846-4AC6-4AD2-8A59-C8988FC6A8CD}" srcId="{34488978-1D90-4E17-94A8-CF99D70B6BAB}" destId="{F7FE2B30-6DE4-422A-B867-BE1B481091E7}" srcOrd="1" destOrd="0" parTransId="{24C9C3A4-0E2C-4746-86DF-76F68E9F0F46}" sibTransId="{2E7AFB26-7AD8-4BF7-8EEA-D15ED5063141}"/>
    <dgm:cxn modelId="{BF0B2DA5-0F46-4907-9735-0DB2D06FC875}" type="presOf" srcId="{FC3AC8F0-0B89-43B6-81D4-215CCCE6CDA8}" destId="{76D0E499-21AC-4EBD-A28D-5F61A58FCC5E}" srcOrd="0" destOrd="0" presId="urn:microsoft.com/office/officeart/2018/2/layout/IconVerticalSolidList"/>
    <dgm:cxn modelId="{B74078A7-BFD0-4A14-BC35-8FB0763D78F1}" type="presOf" srcId="{F7FE2B30-6DE4-422A-B867-BE1B481091E7}" destId="{0C8B1125-70DF-4B91-88D6-9DC97D5090B5}" srcOrd="0" destOrd="0" presId="urn:microsoft.com/office/officeart/2018/2/layout/IconVerticalSolidList"/>
    <dgm:cxn modelId="{CC49B4B0-6480-4524-9303-8E721EB27E47}" type="presOf" srcId="{34488978-1D90-4E17-94A8-CF99D70B6BAB}" destId="{6C48D61F-BCFD-45FA-AA4E-527335351889}" srcOrd="0" destOrd="0" presId="urn:microsoft.com/office/officeart/2018/2/layout/IconVerticalSolidList"/>
    <dgm:cxn modelId="{EA8D75E1-A48A-4DCB-9049-40F780E88940}" type="presOf" srcId="{9C080782-F9C9-44AD-8B28-AD971B0AC129}" destId="{860E2144-3445-4CE0-B402-5E47F0A10DB6}" srcOrd="0" destOrd="0" presId="urn:microsoft.com/office/officeart/2018/2/layout/IconVerticalSolidList"/>
    <dgm:cxn modelId="{D35BBED7-8404-4FC8-AA8E-6BF61035D6C1}" type="presParOf" srcId="{6C48D61F-BCFD-45FA-AA4E-527335351889}" destId="{C8140D59-5EA3-45E7-B47D-920DB79ADE18}" srcOrd="0" destOrd="0" presId="urn:microsoft.com/office/officeart/2018/2/layout/IconVerticalSolidList"/>
    <dgm:cxn modelId="{2ADDF638-C5F8-4FE4-BFA1-996EB8B509DD}" type="presParOf" srcId="{C8140D59-5EA3-45E7-B47D-920DB79ADE18}" destId="{41C1DEB7-3509-4D5B-8B32-F793052BFABE}" srcOrd="0" destOrd="0" presId="urn:microsoft.com/office/officeart/2018/2/layout/IconVerticalSolidList"/>
    <dgm:cxn modelId="{DE0C5A49-9F80-4EB6-B799-D5958D110009}" type="presParOf" srcId="{C8140D59-5EA3-45E7-B47D-920DB79ADE18}" destId="{DC2FADA2-67C3-4A93-9477-1F9D9978BEE5}" srcOrd="1" destOrd="0" presId="urn:microsoft.com/office/officeart/2018/2/layout/IconVerticalSolidList"/>
    <dgm:cxn modelId="{93602E3E-A7CA-476D-A204-2E5A3A2E435F}" type="presParOf" srcId="{C8140D59-5EA3-45E7-B47D-920DB79ADE18}" destId="{65F626D7-5636-47DA-9918-FDC4F35E5B67}" srcOrd="2" destOrd="0" presId="urn:microsoft.com/office/officeart/2018/2/layout/IconVerticalSolidList"/>
    <dgm:cxn modelId="{6A974514-A70D-46F6-A8DF-73E75E77F09F}" type="presParOf" srcId="{C8140D59-5EA3-45E7-B47D-920DB79ADE18}" destId="{76D0E499-21AC-4EBD-A28D-5F61A58FCC5E}" srcOrd="3" destOrd="0" presId="urn:microsoft.com/office/officeart/2018/2/layout/IconVerticalSolidList"/>
    <dgm:cxn modelId="{E1DA1D81-3F76-4FB9-B42C-155EC26DE3CA}" type="presParOf" srcId="{6C48D61F-BCFD-45FA-AA4E-527335351889}" destId="{69D97B57-2783-4676-8D5C-F388103FACAC}" srcOrd="1" destOrd="0" presId="urn:microsoft.com/office/officeart/2018/2/layout/IconVerticalSolidList"/>
    <dgm:cxn modelId="{CE3C7BE0-CDD7-4F91-805D-C06437D00108}" type="presParOf" srcId="{6C48D61F-BCFD-45FA-AA4E-527335351889}" destId="{25093F11-6064-4109-8B6E-C65E8833B864}" srcOrd="2" destOrd="0" presId="urn:microsoft.com/office/officeart/2018/2/layout/IconVerticalSolidList"/>
    <dgm:cxn modelId="{DFA6FDF7-BDB8-49B9-9558-83103BC42ED8}" type="presParOf" srcId="{25093F11-6064-4109-8B6E-C65E8833B864}" destId="{2D081FF3-EE4F-41D3-A6BC-090C4AD0AB43}" srcOrd="0" destOrd="0" presId="urn:microsoft.com/office/officeart/2018/2/layout/IconVerticalSolidList"/>
    <dgm:cxn modelId="{174D0030-9849-4812-A2E3-5F3E4124B1FA}" type="presParOf" srcId="{25093F11-6064-4109-8B6E-C65E8833B864}" destId="{0A733477-8D71-41F1-BAB2-AF7520CB4C8F}" srcOrd="1" destOrd="0" presId="urn:microsoft.com/office/officeart/2018/2/layout/IconVerticalSolidList"/>
    <dgm:cxn modelId="{0E94D74B-2640-4EF7-81E8-4C24AEBB3B47}" type="presParOf" srcId="{25093F11-6064-4109-8B6E-C65E8833B864}" destId="{141B25CB-6DBD-4B52-8FDC-31ACFBDC5094}" srcOrd="2" destOrd="0" presId="urn:microsoft.com/office/officeart/2018/2/layout/IconVerticalSolidList"/>
    <dgm:cxn modelId="{AB488D9E-D8BB-474E-8FA6-FAEEBB730F4C}" type="presParOf" srcId="{25093F11-6064-4109-8B6E-C65E8833B864}" destId="{0C8B1125-70DF-4B91-88D6-9DC97D5090B5}" srcOrd="3" destOrd="0" presId="urn:microsoft.com/office/officeart/2018/2/layout/IconVerticalSolidList"/>
    <dgm:cxn modelId="{5FBA5A57-037F-474E-AA55-C20CECBF0791}" type="presParOf" srcId="{6C48D61F-BCFD-45FA-AA4E-527335351889}" destId="{6FC3CDAD-F2CE-4DD0-8AE9-7B565230D8F6}" srcOrd="3" destOrd="0" presId="urn:microsoft.com/office/officeart/2018/2/layout/IconVerticalSolidList"/>
    <dgm:cxn modelId="{E4482181-5076-4899-A824-AAFE7B97D4A2}" type="presParOf" srcId="{6C48D61F-BCFD-45FA-AA4E-527335351889}" destId="{79E6EDB0-74DE-40D2-80C6-7889543D1290}" srcOrd="4" destOrd="0" presId="urn:microsoft.com/office/officeart/2018/2/layout/IconVerticalSolidList"/>
    <dgm:cxn modelId="{D2DA3E8F-7F2F-493C-BAB4-F9A3BEEEB781}" type="presParOf" srcId="{79E6EDB0-74DE-40D2-80C6-7889543D1290}" destId="{E8E6E2C8-3163-4A2A-8907-EB6E865FF695}" srcOrd="0" destOrd="0" presId="urn:microsoft.com/office/officeart/2018/2/layout/IconVerticalSolidList"/>
    <dgm:cxn modelId="{1718D251-0D69-4424-B2ED-C29CA87FDD54}" type="presParOf" srcId="{79E6EDB0-74DE-40D2-80C6-7889543D1290}" destId="{63853E5D-B523-477F-99A7-492FE3CA5062}" srcOrd="1" destOrd="0" presId="urn:microsoft.com/office/officeart/2018/2/layout/IconVerticalSolidList"/>
    <dgm:cxn modelId="{FDFF2AA1-D29D-4EAA-89FB-49273E26B221}" type="presParOf" srcId="{79E6EDB0-74DE-40D2-80C6-7889543D1290}" destId="{31FF541B-E79F-49B4-B776-279A7AFED4C1}" srcOrd="2" destOrd="0" presId="urn:microsoft.com/office/officeart/2018/2/layout/IconVerticalSolidList"/>
    <dgm:cxn modelId="{FE4D93EC-0016-41FE-A53D-8FEC49ED5392}" type="presParOf" srcId="{79E6EDB0-74DE-40D2-80C6-7889543D1290}" destId="{860E2144-3445-4CE0-B402-5E47F0A10D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26128-AAC9-46B3-80EF-4B3FD29502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9605F8-9633-49D8-BACD-181403D11911}">
      <dgm:prSet/>
      <dgm:spPr/>
      <dgm:t>
        <a:bodyPr/>
        <a:lstStyle/>
        <a:p>
          <a:r>
            <a:rPr lang="en-US"/>
            <a:t>Integration with Drones or Robotics: Exploring integration with drones or robotics for live detection of plant diseases in agricultural fields</a:t>
          </a:r>
        </a:p>
      </dgm:t>
    </dgm:pt>
    <dgm:pt modelId="{09948856-346C-4DD5-9738-567696B0DB02}" type="parTrans" cxnId="{69910A4C-3268-4255-AFCC-94B5AB1F5DAC}">
      <dgm:prSet/>
      <dgm:spPr/>
      <dgm:t>
        <a:bodyPr/>
        <a:lstStyle/>
        <a:p>
          <a:endParaRPr lang="en-US"/>
        </a:p>
      </dgm:t>
    </dgm:pt>
    <dgm:pt modelId="{A4A0CF45-96D2-4DEF-8AD2-DC89A37FF309}" type="sibTrans" cxnId="{69910A4C-3268-4255-AFCC-94B5AB1F5DAC}">
      <dgm:prSet/>
      <dgm:spPr/>
      <dgm:t>
        <a:bodyPr/>
        <a:lstStyle/>
        <a:p>
          <a:endParaRPr lang="en-US"/>
        </a:p>
      </dgm:t>
    </dgm:pt>
    <dgm:pt modelId="{97CFC8A2-9616-45F6-AD89-033D362B3DED}">
      <dgm:prSet/>
      <dgm:spPr/>
      <dgm:t>
        <a:bodyPr/>
        <a:lstStyle/>
        <a:p>
          <a:r>
            <a:rPr lang="en-US"/>
            <a:t>Expanding the Dataset: Continuing to expand the dataset to encompass more plant types and diseases for improved model generalization</a:t>
          </a:r>
        </a:p>
      </dgm:t>
    </dgm:pt>
    <dgm:pt modelId="{8C13F9C5-20BB-4CB0-9E0D-143E4B32C646}" type="parTrans" cxnId="{2FDE8F92-EFC3-42D5-A1BF-2346B71C5B39}">
      <dgm:prSet/>
      <dgm:spPr/>
      <dgm:t>
        <a:bodyPr/>
        <a:lstStyle/>
        <a:p>
          <a:endParaRPr lang="en-US"/>
        </a:p>
      </dgm:t>
    </dgm:pt>
    <dgm:pt modelId="{43B2C5B5-6573-46E1-844F-3BC40EFBF624}" type="sibTrans" cxnId="{2FDE8F92-EFC3-42D5-A1BF-2346B71C5B39}">
      <dgm:prSet/>
      <dgm:spPr/>
      <dgm:t>
        <a:bodyPr/>
        <a:lstStyle/>
        <a:p>
          <a:endParaRPr lang="en-US"/>
        </a:p>
      </dgm:t>
    </dgm:pt>
    <dgm:pt modelId="{D934E716-5443-4241-B2B4-87EAA157B370}">
      <dgm:prSet/>
      <dgm:spPr/>
      <dgm:t>
        <a:bodyPr/>
        <a:lstStyle/>
        <a:p>
          <a:r>
            <a:rPr lang="en-US"/>
            <a:t>Exploring Advanced Neural Network Architectures: Investigating advanced neural network architectures to further enhance the accuracy and robustness of the model</a:t>
          </a:r>
        </a:p>
      </dgm:t>
    </dgm:pt>
    <dgm:pt modelId="{1F835E49-3529-439E-B512-A1CA8847D459}" type="parTrans" cxnId="{D34ED958-8E4E-402A-862F-A1BC15E889A9}">
      <dgm:prSet/>
      <dgm:spPr/>
      <dgm:t>
        <a:bodyPr/>
        <a:lstStyle/>
        <a:p>
          <a:endParaRPr lang="en-US"/>
        </a:p>
      </dgm:t>
    </dgm:pt>
    <dgm:pt modelId="{7CA5B1FD-8BD4-49A2-85CB-622682EA08E6}" type="sibTrans" cxnId="{D34ED958-8E4E-402A-862F-A1BC15E889A9}">
      <dgm:prSet/>
      <dgm:spPr/>
      <dgm:t>
        <a:bodyPr/>
        <a:lstStyle/>
        <a:p>
          <a:endParaRPr lang="en-US"/>
        </a:p>
      </dgm:t>
    </dgm:pt>
    <dgm:pt modelId="{D2E93845-C2FB-46A9-B11D-A4397787DB97}" type="pres">
      <dgm:prSet presAssocID="{93326128-AAC9-46B3-80EF-4B3FD295021A}" presName="root" presStyleCnt="0">
        <dgm:presLayoutVars>
          <dgm:dir/>
          <dgm:resizeHandles val="exact"/>
        </dgm:presLayoutVars>
      </dgm:prSet>
      <dgm:spPr/>
    </dgm:pt>
    <dgm:pt modelId="{3025C579-8A32-42B6-894E-A757DD10E582}" type="pres">
      <dgm:prSet presAssocID="{059605F8-9633-49D8-BACD-181403D11911}" presName="compNode" presStyleCnt="0"/>
      <dgm:spPr/>
    </dgm:pt>
    <dgm:pt modelId="{F2A53D6E-50E5-426B-B131-C5094685E4D4}" type="pres">
      <dgm:prSet presAssocID="{059605F8-9633-49D8-BACD-181403D11911}" presName="bgRect" presStyleLbl="bgShp" presStyleIdx="0" presStyleCnt="3"/>
      <dgm:spPr/>
    </dgm:pt>
    <dgm:pt modelId="{68180355-37C4-4303-BBC5-EAFE1269679D}" type="pres">
      <dgm:prSet presAssocID="{059605F8-9633-49D8-BACD-181403D119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05B693-A4EE-4859-9278-EA22FC39E26A}" type="pres">
      <dgm:prSet presAssocID="{059605F8-9633-49D8-BACD-181403D11911}" presName="spaceRect" presStyleCnt="0"/>
      <dgm:spPr/>
    </dgm:pt>
    <dgm:pt modelId="{B96C2A7D-A0B9-4A30-847D-89B17F810C6F}" type="pres">
      <dgm:prSet presAssocID="{059605F8-9633-49D8-BACD-181403D11911}" presName="parTx" presStyleLbl="revTx" presStyleIdx="0" presStyleCnt="3">
        <dgm:presLayoutVars>
          <dgm:chMax val="0"/>
          <dgm:chPref val="0"/>
        </dgm:presLayoutVars>
      </dgm:prSet>
      <dgm:spPr/>
    </dgm:pt>
    <dgm:pt modelId="{AAEEFA45-E987-4699-B63B-B4B81AB4EBF8}" type="pres">
      <dgm:prSet presAssocID="{A4A0CF45-96D2-4DEF-8AD2-DC89A37FF309}" presName="sibTrans" presStyleCnt="0"/>
      <dgm:spPr/>
    </dgm:pt>
    <dgm:pt modelId="{2F56FDB3-25EF-490E-83D0-4C546294E78D}" type="pres">
      <dgm:prSet presAssocID="{97CFC8A2-9616-45F6-AD89-033D362B3DED}" presName="compNode" presStyleCnt="0"/>
      <dgm:spPr/>
    </dgm:pt>
    <dgm:pt modelId="{A1475968-C489-4D8E-9F13-98622BC74E47}" type="pres">
      <dgm:prSet presAssocID="{97CFC8A2-9616-45F6-AD89-033D362B3DED}" presName="bgRect" presStyleLbl="bgShp" presStyleIdx="1" presStyleCnt="3"/>
      <dgm:spPr/>
    </dgm:pt>
    <dgm:pt modelId="{242777D6-0CA9-4C0E-91C5-04246D9AD7F9}" type="pres">
      <dgm:prSet presAssocID="{97CFC8A2-9616-45F6-AD89-033D362B3D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AE86AA8-D5F9-4148-BBBE-A58D0A7F503E}" type="pres">
      <dgm:prSet presAssocID="{97CFC8A2-9616-45F6-AD89-033D362B3DED}" presName="spaceRect" presStyleCnt="0"/>
      <dgm:spPr/>
    </dgm:pt>
    <dgm:pt modelId="{9A2694DB-9EFA-4CCA-B55B-DDBF13FF0BC7}" type="pres">
      <dgm:prSet presAssocID="{97CFC8A2-9616-45F6-AD89-033D362B3DED}" presName="parTx" presStyleLbl="revTx" presStyleIdx="1" presStyleCnt="3">
        <dgm:presLayoutVars>
          <dgm:chMax val="0"/>
          <dgm:chPref val="0"/>
        </dgm:presLayoutVars>
      </dgm:prSet>
      <dgm:spPr/>
    </dgm:pt>
    <dgm:pt modelId="{9C0DCEBF-52EF-4D8B-BF7A-4B13526F4F46}" type="pres">
      <dgm:prSet presAssocID="{43B2C5B5-6573-46E1-844F-3BC40EFBF624}" presName="sibTrans" presStyleCnt="0"/>
      <dgm:spPr/>
    </dgm:pt>
    <dgm:pt modelId="{837102E9-DFE5-43B0-A82A-F39BA402B367}" type="pres">
      <dgm:prSet presAssocID="{D934E716-5443-4241-B2B4-87EAA157B370}" presName="compNode" presStyleCnt="0"/>
      <dgm:spPr/>
    </dgm:pt>
    <dgm:pt modelId="{F72EBB2B-9E8F-4969-A2AE-70EB5E34C03A}" type="pres">
      <dgm:prSet presAssocID="{D934E716-5443-4241-B2B4-87EAA157B370}" presName="bgRect" presStyleLbl="bgShp" presStyleIdx="2" presStyleCnt="3"/>
      <dgm:spPr/>
    </dgm:pt>
    <dgm:pt modelId="{B2325ECA-A0C4-4815-A4CF-29BED2C45489}" type="pres">
      <dgm:prSet presAssocID="{D934E716-5443-4241-B2B4-87EAA157B3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F29CF9-C367-4FEA-BA5B-61C589EE1E7B}" type="pres">
      <dgm:prSet presAssocID="{D934E716-5443-4241-B2B4-87EAA157B370}" presName="spaceRect" presStyleCnt="0"/>
      <dgm:spPr/>
    </dgm:pt>
    <dgm:pt modelId="{DD380422-09BF-4489-88BD-D03EE4319942}" type="pres">
      <dgm:prSet presAssocID="{D934E716-5443-4241-B2B4-87EAA157B3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F7D930-1920-412A-8C31-82164AEACA46}" type="presOf" srcId="{93326128-AAC9-46B3-80EF-4B3FD295021A}" destId="{D2E93845-C2FB-46A9-B11D-A4397787DB97}" srcOrd="0" destOrd="0" presId="urn:microsoft.com/office/officeart/2018/2/layout/IconVerticalSolidList"/>
    <dgm:cxn modelId="{C2DB9747-0FDA-45C9-9404-3FC9931E7704}" type="presOf" srcId="{D934E716-5443-4241-B2B4-87EAA157B370}" destId="{DD380422-09BF-4489-88BD-D03EE4319942}" srcOrd="0" destOrd="0" presId="urn:microsoft.com/office/officeart/2018/2/layout/IconVerticalSolidList"/>
    <dgm:cxn modelId="{69910A4C-3268-4255-AFCC-94B5AB1F5DAC}" srcId="{93326128-AAC9-46B3-80EF-4B3FD295021A}" destId="{059605F8-9633-49D8-BACD-181403D11911}" srcOrd="0" destOrd="0" parTransId="{09948856-346C-4DD5-9738-567696B0DB02}" sibTransId="{A4A0CF45-96D2-4DEF-8AD2-DC89A37FF309}"/>
    <dgm:cxn modelId="{D34ED958-8E4E-402A-862F-A1BC15E889A9}" srcId="{93326128-AAC9-46B3-80EF-4B3FD295021A}" destId="{D934E716-5443-4241-B2B4-87EAA157B370}" srcOrd="2" destOrd="0" parTransId="{1F835E49-3529-439E-B512-A1CA8847D459}" sibTransId="{7CA5B1FD-8BD4-49A2-85CB-622682EA08E6}"/>
    <dgm:cxn modelId="{2FDE8F92-EFC3-42D5-A1BF-2346B71C5B39}" srcId="{93326128-AAC9-46B3-80EF-4B3FD295021A}" destId="{97CFC8A2-9616-45F6-AD89-033D362B3DED}" srcOrd="1" destOrd="0" parTransId="{8C13F9C5-20BB-4CB0-9E0D-143E4B32C646}" sibTransId="{43B2C5B5-6573-46E1-844F-3BC40EFBF624}"/>
    <dgm:cxn modelId="{9B2A8A95-7B36-4A6A-8340-A4747DE71DC1}" type="presOf" srcId="{97CFC8A2-9616-45F6-AD89-033D362B3DED}" destId="{9A2694DB-9EFA-4CCA-B55B-DDBF13FF0BC7}" srcOrd="0" destOrd="0" presId="urn:microsoft.com/office/officeart/2018/2/layout/IconVerticalSolidList"/>
    <dgm:cxn modelId="{B01C0AF1-119B-4FBC-90F3-8FEE2DCFCCEB}" type="presOf" srcId="{059605F8-9633-49D8-BACD-181403D11911}" destId="{B96C2A7D-A0B9-4A30-847D-89B17F810C6F}" srcOrd="0" destOrd="0" presId="urn:microsoft.com/office/officeart/2018/2/layout/IconVerticalSolidList"/>
    <dgm:cxn modelId="{D9720259-F205-40B4-8EE9-6191B989B06E}" type="presParOf" srcId="{D2E93845-C2FB-46A9-B11D-A4397787DB97}" destId="{3025C579-8A32-42B6-894E-A757DD10E582}" srcOrd="0" destOrd="0" presId="urn:microsoft.com/office/officeart/2018/2/layout/IconVerticalSolidList"/>
    <dgm:cxn modelId="{3C781C55-76CA-4B3B-B278-230C9FBE9838}" type="presParOf" srcId="{3025C579-8A32-42B6-894E-A757DD10E582}" destId="{F2A53D6E-50E5-426B-B131-C5094685E4D4}" srcOrd="0" destOrd="0" presId="urn:microsoft.com/office/officeart/2018/2/layout/IconVerticalSolidList"/>
    <dgm:cxn modelId="{296E63F4-B430-491D-9617-8A95B6F9DA8E}" type="presParOf" srcId="{3025C579-8A32-42B6-894E-A757DD10E582}" destId="{68180355-37C4-4303-BBC5-EAFE1269679D}" srcOrd="1" destOrd="0" presId="urn:microsoft.com/office/officeart/2018/2/layout/IconVerticalSolidList"/>
    <dgm:cxn modelId="{A9B518CF-CC4B-4228-80EA-F8AC77C520F1}" type="presParOf" srcId="{3025C579-8A32-42B6-894E-A757DD10E582}" destId="{BF05B693-A4EE-4859-9278-EA22FC39E26A}" srcOrd="2" destOrd="0" presId="urn:microsoft.com/office/officeart/2018/2/layout/IconVerticalSolidList"/>
    <dgm:cxn modelId="{043968B6-3CD9-4151-864B-D67C50FB34FA}" type="presParOf" srcId="{3025C579-8A32-42B6-894E-A757DD10E582}" destId="{B96C2A7D-A0B9-4A30-847D-89B17F810C6F}" srcOrd="3" destOrd="0" presId="urn:microsoft.com/office/officeart/2018/2/layout/IconVerticalSolidList"/>
    <dgm:cxn modelId="{2047512C-93F3-4262-B534-A41F46376A13}" type="presParOf" srcId="{D2E93845-C2FB-46A9-B11D-A4397787DB97}" destId="{AAEEFA45-E987-4699-B63B-B4B81AB4EBF8}" srcOrd="1" destOrd="0" presId="urn:microsoft.com/office/officeart/2018/2/layout/IconVerticalSolidList"/>
    <dgm:cxn modelId="{D20FF138-84DA-413D-8338-279B4AD93351}" type="presParOf" srcId="{D2E93845-C2FB-46A9-B11D-A4397787DB97}" destId="{2F56FDB3-25EF-490E-83D0-4C546294E78D}" srcOrd="2" destOrd="0" presId="urn:microsoft.com/office/officeart/2018/2/layout/IconVerticalSolidList"/>
    <dgm:cxn modelId="{D8FCCE0E-3116-4710-93A1-358B6EF566DA}" type="presParOf" srcId="{2F56FDB3-25EF-490E-83D0-4C546294E78D}" destId="{A1475968-C489-4D8E-9F13-98622BC74E47}" srcOrd="0" destOrd="0" presId="urn:microsoft.com/office/officeart/2018/2/layout/IconVerticalSolidList"/>
    <dgm:cxn modelId="{695144E0-2A8B-41F9-9144-17BA0D0BB4D9}" type="presParOf" srcId="{2F56FDB3-25EF-490E-83D0-4C546294E78D}" destId="{242777D6-0CA9-4C0E-91C5-04246D9AD7F9}" srcOrd="1" destOrd="0" presId="urn:microsoft.com/office/officeart/2018/2/layout/IconVerticalSolidList"/>
    <dgm:cxn modelId="{453893B2-C833-4950-BC5D-5D899BABCEE7}" type="presParOf" srcId="{2F56FDB3-25EF-490E-83D0-4C546294E78D}" destId="{6AE86AA8-D5F9-4148-BBBE-A58D0A7F503E}" srcOrd="2" destOrd="0" presId="urn:microsoft.com/office/officeart/2018/2/layout/IconVerticalSolidList"/>
    <dgm:cxn modelId="{56CA0C11-485A-4BC2-8EBD-C61FECB9F85D}" type="presParOf" srcId="{2F56FDB3-25EF-490E-83D0-4C546294E78D}" destId="{9A2694DB-9EFA-4CCA-B55B-DDBF13FF0BC7}" srcOrd="3" destOrd="0" presId="urn:microsoft.com/office/officeart/2018/2/layout/IconVerticalSolidList"/>
    <dgm:cxn modelId="{74C53B76-8D97-419A-A15F-E65A2B9E43FD}" type="presParOf" srcId="{D2E93845-C2FB-46A9-B11D-A4397787DB97}" destId="{9C0DCEBF-52EF-4D8B-BF7A-4B13526F4F46}" srcOrd="3" destOrd="0" presId="urn:microsoft.com/office/officeart/2018/2/layout/IconVerticalSolidList"/>
    <dgm:cxn modelId="{17236A41-7778-4F92-A5AD-A23A7B4EA439}" type="presParOf" srcId="{D2E93845-C2FB-46A9-B11D-A4397787DB97}" destId="{837102E9-DFE5-43B0-A82A-F39BA402B367}" srcOrd="4" destOrd="0" presId="urn:microsoft.com/office/officeart/2018/2/layout/IconVerticalSolidList"/>
    <dgm:cxn modelId="{DF66F5E4-5573-44A7-9A12-5A86BA94AD1B}" type="presParOf" srcId="{837102E9-DFE5-43B0-A82A-F39BA402B367}" destId="{F72EBB2B-9E8F-4969-A2AE-70EB5E34C03A}" srcOrd="0" destOrd="0" presId="urn:microsoft.com/office/officeart/2018/2/layout/IconVerticalSolidList"/>
    <dgm:cxn modelId="{72C58ACF-B979-4973-BBB4-CCC7B9BA214D}" type="presParOf" srcId="{837102E9-DFE5-43B0-A82A-F39BA402B367}" destId="{B2325ECA-A0C4-4815-A4CF-29BED2C45489}" srcOrd="1" destOrd="0" presId="urn:microsoft.com/office/officeart/2018/2/layout/IconVerticalSolidList"/>
    <dgm:cxn modelId="{30C02D0E-9371-435C-B9A1-F31DF3CF48E9}" type="presParOf" srcId="{837102E9-DFE5-43B0-A82A-F39BA402B367}" destId="{BCF29CF9-C367-4FEA-BA5B-61C589EE1E7B}" srcOrd="2" destOrd="0" presId="urn:microsoft.com/office/officeart/2018/2/layout/IconVerticalSolidList"/>
    <dgm:cxn modelId="{3A998B23-D7B9-4F29-881F-46507C2EBFCB}" type="presParOf" srcId="{837102E9-DFE5-43B0-A82A-F39BA402B367}" destId="{DD380422-09BF-4489-88BD-D03EE43199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16019-878E-43BE-9972-DC370EEDAA2E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3923C-4927-4E97-B583-FB72B7EA1291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E2FE-07EA-4DC5-8459-0A8C807E9E26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plants in climate change, agriculture, and economy: Plants play a crucial role in mitigating climate change, sustaining agriculture, and driving economic growth</a:t>
          </a:r>
        </a:p>
      </dsp:txBody>
      <dsp:txXfrm>
        <a:off x="1760796" y="651"/>
        <a:ext cx="4219373" cy="1524499"/>
      </dsp:txXfrm>
    </dsp:sp>
    <dsp:sp modelId="{90C4696D-B99A-441F-BED3-FDAF0169A224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660C1-1115-42A2-B8EF-AA22E9868771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CAB30-554B-4A90-99EC-EA5D04239E68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Impact of plant diseases on food production and industry losses: Plant diseases can severely impact food production and lead to significant losses in various industries</a:t>
          </a:r>
        </a:p>
      </dsp:txBody>
      <dsp:txXfrm>
        <a:off x="1760796" y="1906275"/>
        <a:ext cx="4219373" cy="1524499"/>
      </dsp:txXfrm>
    </dsp:sp>
    <dsp:sp modelId="{151391FE-B2C6-42C6-9CF3-0DB2096C5E07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5DDD7-FE25-47BE-B544-3952311A72B9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A0AE0-DF89-4376-86E9-43ACC0378ABA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 for timely disease detection and prevention: Timely detection and prevention of plant diseases are essential to ensure food security and economic stability</a:t>
          </a:r>
        </a:p>
      </dsp:txBody>
      <dsp:txXfrm>
        <a:off x="1760796" y="3811899"/>
        <a:ext cx="4219373" cy="152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A276-1F6B-4E6C-8B37-9B0BECD2FE87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ABA10-DCB3-4204-A5C9-8CF89EEB758E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D9EDF-6056-4F68-8DB0-C5A0240697FE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Preprocessing: Employing techniques such as image augmentation and resizing to enhance the robustness of the model</a:t>
          </a:r>
        </a:p>
      </dsp:txBody>
      <dsp:txXfrm>
        <a:off x="1760796" y="651"/>
        <a:ext cx="4219373" cy="1524499"/>
      </dsp:txXfrm>
    </dsp:sp>
    <dsp:sp modelId="{6C820337-63EE-499B-A496-462907A47348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562D5-AE88-458D-81E1-F04C97463FC1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0BD3E-9C2D-4284-8F18-C284CACE9296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Architecture: Designing a CNN architecture with multiple convolutional and pooling layers to extract relevant features from leaf images</a:t>
          </a:r>
        </a:p>
      </dsp:txBody>
      <dsp:txXfrm>
        <a:off x="1760796" y="1906275"/>
        <a:ext cx="4219373" cy="1524499"/>
      </dsp:txXfrm>
    </dsp:sp>
    <dsp:sp modelId="{908FAC62-7464-4BFD-A154-36034D9D793A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4608-396E-4936-A2B5-B0C6507D3747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5AEB7-05CD-4409-BE99-038CE2F232EB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Slide 5: Model Architecture  Visual representation of the CNN model architecture showcasing the arrangement of convolutional, pooling, and fully connected layers</a:t>
          </a:r>
        </a:p>
      </dsp:txBody>
      <dsp:txXfrm>
        <a:off x="1760796" y="3811899"/>
        <a:ext cx="4219373" cy="1524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72691-B234-4872-B471-8994520334CE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BC880-2317-40DB-BBCB-FEBC9F920670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49B43-9DFA-4C13-9E63-29673EC7DB23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 Splitting: Dividing the dataset into 80% for training and 20% for testing to assess the model's generalization performance</a:t>
          </a:r>
        </a:p>
      </dsp:txBody>
      <dsp:txXfrm>
        <a:off x="1760796" y="651"/>
        <a:ext cx="4219373" cy="1524499"/>
      </dsp:txXfrm>
    </dsp:sp>
    <dsp:sp modelId="{292C2A6C-3CAC-4667-81B9-BC84DF10DACE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D2E0-E4BC-48C1-93D0-C3BCB6431E30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72E9-C17D-4072-9383-6CD3C8F69B8A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Hyperparameters: Tuning parameters such as epochs, batch size, and learning rate to optimize model training</a:t>
          </a:r>
        </a:p>
      </dsp:txBody>
      <dsp:txXfrm>
        <a:off x="1760796" y="1906275"/>
        <a:ext cx="4219373" cy="1524499"/>
      </dsp:txXfrm>
    </dsp:sp>
    <dsp:sp modelId="{F9508889-D702-4ED8-BEB3-B709F0448FA9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F6B3D-CC37-42F3-A996-5DB9195860DC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5142-C91D-4022-9A33-CB13F5EC97CB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Optimization Technique: Employing gradient descent as the optimization technique to minimize the loss function during training</a:t>
          </a:r>
        </a:p>
      </dsp:txBody>
      <dsp:txXfrm>
        <a:off x="1760796" y="3811899"/>
        <a:ext cx="4219373" cy="1524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1DEB7-3509-4D5B-8B32-F793052BFABE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FADA2-67C3-4A93-9477-1F9D9978BEE5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0E499-21AC-4EBD-A28D-5F61A58FCC5E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 on Locally Captured Images: Assessing the model's performance on images captured in real-world settings</a:t>
          </a:r>
        </a:p>
      </dsp:txBody>
      <dsp:txXfrm>
        <a:off x="1760796" y="651"/>
        <a:ext cx="4219373" cy="1524499"/>
      </dsp:txXfrm>
    </dsp:sp>
    <dsp:sp modelId="{2D081FF3-EE4F-41D3-A6BC-090C4AD0AB43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33477-8D71-41F1-BAB2-AF7520CB4C8F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B1125-70DF-4B91-88D6-9DC97D5090B5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Slide 10: Conclusion  Summarize the Study's Findings: Summarizing the key findings of the study, emphasizing the effectiveness of deep learning for plant disease detection</a:t>
          </a:r>
        </a:p>
      </dsp:txBody>
      <dsp:txXfrm>
        <a:off x="1760796" y="1906275"/>
        <a:ext cx="4219373" cy="1524499"/>
      </dsp:txXfrm>
    </dsp:sp>
    <dsp:sp modelId="{E8E6E2C8-3163-4A2A-8907-EB6E865FF695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53E5D-B523-477F-99A7-492FE3CA5062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E2144-3445-4CE0-B402-5E47F0A10DB6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 the Effectiveness of Deep Learning: Emphasizing the potential of deep learning techniques in revolutionizing agricultural practices through efficient disease detection</a:t>
          </a:r>
        </a:p>
      </dsp:txBody>
      <dsp:txXfrm>
        <a:off x="1760796" y="3811899"/>
        <a:ext cx="4219373" cy="1524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53D6E-50E5-426B-B131-C5094685E4D4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80355-37C4-4303-BBC5-EAFE1269679D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C2A7D-A0B9-4A30-847D-89B17F810C6F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Integration with Drones or Robotics: Exploring integration with drones or robotics for live detection of plant diseases in agricultural fields</a:t>
          </a:r>
        </a:p>
      </dsp:txBody>
      <dsp:txXfrm>
        <a:off x="1760796" y="651"/>
        <a:ext cx="4219373" cy="1524499"/>
      </dsp:txXfrm>
    </dsp:sp>
    <dsp:sp modelId="{A1475968-C489-4D8E-9F13-98622BC74E47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777D6-0CA9-4C0E-91C5-04246D9AD7F9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694DB-9EFA-4CCA-B55B-DDBF13FF0BC7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Expanding the Dataset: Continuing to expand the dataset to encompass more plant types and diseases for improved model generalization</a:t>
          </a:r>
        </a:p>
      </dsp:txBody>
      <dsp:txXfrm>
        <a:off x="1760796" y="1906275"/>
        <a:ext cx="4219373" cy="1524499"/>
      </dsp:txXfrm>
    </dsp:sp>
    <dsp:sp modelId="{F72EBB2B-9E8F-4969-A2AE-70EB5E34C03A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5ECA-A0C4-4815-A4CF-29BED2C45489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80422-09BF-4489-88BD-D03EE4319942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Exploring Advanced Neural Network Architectures: Investigating advanced neural network architectures to further enhance the accuracy and robustness of the model</a:t>
          </a:r>
        </a:p>
      </dsp:txBody>
      <dsp:txXfrm>
        <a:off x="1760796" y="3811899"/>
        <a:ext cx="4219373" cy="152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88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1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3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54114" y="2662582"/>
            <a:ext cx="4579288" cy="2796945"/>
          </a:xfrm>
        </p:spPr>
        <p:txBody>
          <a:bodyPr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 Plant Disease Detection using Deep Learning</a:t>
            </a:r>
            <a:br>
              <a:rPr lang="en-US" sz="4200" dirty="0"/>
            </a:br>
            <a: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br>
              <a:rPr lang="en-GB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</a:rPr>
              <a:t>                     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GANDHIMATHI B</a:t>
            </a:r>
            <a:b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III year ,AI &amp; DS</a:t>
            </a:r>
            <a:b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COLLEGE-KVCET</a:t>
            </a:r>
            <a:b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NM ID-au421221243006</a:t>
            </a:r>
            <a:b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Email ID- gandhimathibalu25@gmail.com</a:t>
            </a:r>
            <a:b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14217-852A-CC19-7198-150C35FBA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7" r="23629" b="-8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  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5B8D8CC-9C93-00D3-D8EE-D0A215496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9372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84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B327A53-DC5B-3B91-7545-66992FD65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16711" b="-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</a:pPr>
            <a:r>
              <a:rPr lang="en-US" sz="2000" dirty="0"/>
              <a:t>Develop a deep learning based model to detect plant diseases from leaf images: The aim is to leverage deep learning techniques to accurately identify and diagnose plant diseases using image data</a:t>
            </a:r>
          </a:p>
          <a:p>
            <a:pPr lvl="0">
              <a:lnSpc>
                <a:spcPct val="95000"/>
              </a:lnSpc>
            </a:pPr>
            <a:r>
              <a:rPr lang="en-US" sz="2000" dirty="0"/>
              <a:t>Utilize Convolutional Neural Networks for feature extraction and classification: CNNs are well suited for image analysis tasks due to their ability to capture spatial hierarchies of features</a:t>
            </a:r>
          </a:p>
        </p:txBody>
      </p:sp>
    </p:spTree>
    <p:extLst>
      <p:ext uri="{BB962C8B-B14F-4D97-AF65-F5344CB8AC3E}">
        <p14:creationId xmlns:p14="http://schemas.microsoft.com/office/powerpoint/2010/main" val="6981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 Methodology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4D5305-AF46-E901-695B-05367B34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79036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24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 Training Process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5BC2770-59A8-B651-E59F-CB9FC79C6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331026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5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Performance Analysis</a:t>
            </a:r>
          </a:p>
        </p:txBody>
      </p:sp>
      <p:pic>
        <p:nvPicPr>
          <p:cNvPr id="6" name="Picture 5" descr="Assorted vegetables and fruits">
            <a:extLst>
              <a:ext uri="{FF2B5EF4-FFF2-40B4-BE49-F238E27FC236}">
                <a16:creationId xmlns:a16="http://schemas.microsoft.com/office/drawing/2014/main" id="{C522A355-5A67-8F7B-3C61-D314769BF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5" r="18678" b="-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</a:pPr>
            <a:r>
              <a:rPr lang="en-US" dirty="0"/>
              <a:t>Classes with High Accuracy: Identifying classes with high accuracy, such as Corn and Tomato</a:t>
            </a:r>
          </a:p>
          <a:p>
            <a:pPr lvl="0">
              <a:lnSpc>
                <a:spcPct val="95000"/>
              </a:lnSpc>
            </a:pPr>
            <a:r>
              <a:rPr lang="en-US" dirty="0"/>
              <a:t>Classes with Lower Accuracy: Discussing classes with lower accuracy, like Apple and Cherry, and analyzing potential reasons for misclassifications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22899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Real-world Testing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42E9A5F-F76F-B5F8-C7D3-7E6D47C9E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34151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10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 Future Work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D1E6F70-56E8-5E5F-C906-03968869B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77083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41682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D8863"/>
      </a:accent1>
      <a:accent2>
        <a:srgbClr val="EB4E65"/>
      </a:accent2>
      <a:accent3>
        <a:srgbClr val="EE6EB7"/>
      </a:accent3>
      <a:accent4>
        <a:srgbClr val="EB4EE8"/>
      </a:accent4>
      <a:accent5>
        <a:srgbClr val="BB6EEE"/>
      </a:accent5>
      <a:accent6>
        <a:srgbClr val="6B4EEB"/>
      </a:accent6>
      <a:hlink>
        <a:srgbClr val="5D8A9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Times New Roman</vt:lpstr>
      <vt:lpstr>PrismaticVTI</vt:lpstr>
      <vt:lpstr> Plant Disease Detection using Deep Learning Presented by:                                                   GANDHIMATHI B                          III year ,AI &amp; DS                          COLLEGE-KVCET                          NM ID-au421221243006                          Email ID- gandhimathibalu25@gmail.com </vt:lpstr>
      <vt:lpstr>  Introduction</vt:lpstr>
      <vt:lpstr>Objective</vt:lpstr>
      <vt:lpstr> Methodology</vt:lpstr>
      <vt:lpstr> Training Process</vt:lpstr>
      <vt:lpstr>Performance Analysis</vt:lpstr>
      <vt:lpstr>Real-world Testing</vt:lpstr>
      <vt:lpstr>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RAHUL R</cp:lastModifiedBy>
  <cp:revision>4</cp:revision>
  <dcterms:created xsi:type="dcterms:W3CDTF">2024-03-26T08:27:52Z</dcterms:created>
  <dcterms:modified xsi:type="dcterms:W3CDTF">2024-03-26T16:12:10Z</dcterms:modified>
</cp:coreProperties>
</file>