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/>
    <p:restoredTop sz="94643"/>
  </p:normalViewPr>
  <p:slideViewPr>
    <p:cSldViewPr>
      <p:cViewPr varScale="1">
        <p:scale>
          <a:sx n="120" d="100"/>
          <a:sy n="120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a">
            <a:extLst>
              <a:ext uri="{FF2B5EF4-FFF2-40B4-BE49-F238E27FC236}">
                <a16:creationId xmlns:a16="http://schemas.microsoft.com/office/drawing/2014/main" id="{543901EE-FD34-0C4C-AD4F-629E7E2B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8D6D0D3E-EE68-884B-8D64-D21FBC35DF64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B667B02-EBF9-DC46-A65D-939AD843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53D64EE-AFDD-614C-A17C-F2B4A2609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5 w 122"/>
                <a:gd name="T5" fmla="*/ 0 h 146"/>
                <a:gd name="T6" fmla="*/ 120 w 122"/>
                <a:gd name="T7" fmla="*/ 0 h 146"/>
                <a:gd name="T8" fmla="*/ 122 w 122"/>
                <a:gd name="T9" fmla="*/ 146 h 146"/>
                <a:gd name="T10" fmla="*/ 95 w 122"/>
                <a:gd name="T11" fmla="*/ 146 h 146"/>
                <a:gd name="T12" fmla="*/ 95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362176E-E8FB-C749-92B8-2179A7869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3 w 178"/>
                <a:gd name="T1" fmla="*/ 0 h 146"/>
                <a:gd name="T2" fmla="*/ 103 w 178"/>
                <a:gd name="T3" fmla="*/ 63 h 146"/>
                <a:gd name="T4" fmla="*/ 146 w 178"/>
                <a:gd name="T5" fmla="*/ 0 h 146"/>
                <a:gd name="T6" fmla="*/ 178 w 178"/>
                <a:gd name="T7" fmla="*/ 0 h 146"/>
                <a:gd name="T8" fmla="*/ 127 w 178"/>
                <a:gd name="T9" fmla="*/ 71 h 146"/>
                <a:gd name="T10" fmla="*/ 178 w 178"/>
                <a:gd name="T11" fmla="*/ 146 h 146"/>
                <a:gd name="T12" fmla="*/ 146 w 178"/>
                <a:gd name="T13" fmla="*/ 146 h 146"/>
                <a:gd name="T14" fmla="*/ 103 w 178"/>
                <a:gd name="T15" fmla="*/ 83 h 146"/>
                <a:gd name="T16" fmla="*/ 103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3 w 178"/>
                <a:gd name="T37" fmla="*/ 0 h 146"/>
                <a:gd name="T38" fmla="*/ 103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D8B29A1-3CC7-C241-8A7D-D1AC41E1B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9 w 79"/>
                <a:gd name="T3" fmla="*/ 0 h 146"/>
                <a:gd name="T4" fmla="*/ 79 w 79"/>
                <a:gd name="T5" fmla="*/ 25 h 146"/>
                <a:gd name="T6" fmla="*/ 28 w 79"/>
                <a:gd name="T7" fmla="*/ 25 h 146"/>
                <a:gd name="T8" fmla="*/ 28 w 79"/>
                <a:gd name="T9" fmla="*/ 59 h 146"/>
                <a:gd name="T10" fmla="*/ 77 w 79"/>
                <a:gd name="T11" fmla="*/ 59 h 146"/>
                <a:gd name="T12" fmla="*/ 77 w 79"/>
                <a:gd name="T13" fmla="*/ 86 h 146"/>
                <a:gd name="T14" fmla="*/ 28 w 79"/>
                <a:gd name="T15" fmla="*/ 86 h 146"/>
                <a:gd name="T16" fmla="*/ 28 w 79"/>
                <a:gd name="T17" fmla="*/ 120 h 146"/>
                <a:gd name="T18" fmla="*/ 79 w 79"/>
                <a:gd name="T19" fmla="*/ 120 h 146"/>
                <a:gd name="T20" fmla="*/ 79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E345309-A2D4-AA46-92CA-D63CB5A77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75 w 75"/>
                <a:gd name="T3" fmla="*/ 0 h 146"/>
                <a:gd name="T4" fmla="*/ 75 w 75"/>
                <a:gd name="T5" fmla="*/ 25 h 146"/>
                <a:gd name="T6" fmla="*/ 28 w 75"/>
                <a:gd name="T7" fmla="*/ 25 h 146"/>
                <a:gd name="T8" fmla="*/ 28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3ACF15B-B4CF-F040-8B84-0899CB754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55 w 155"/>
                <a:gd name="T1" fmla="*/ 88 h 154"/>
                <a:gd name="T2" fmla="*/ 150 w 155"/>
                <a:gd name="T3" fmla="*/ 108 h 154"/>
                <a:gd name="T4" fmla="*/ 142 w 155"/>
                <a:gd name="T5" fmla="*/ 126 h 154"/>
                <a:gd name="T6" fmla="*/ 128 w 155"/>
                <a:gd name="T7" fmla="*/ 140 h 154"/>
                <a:gd name="T8" fmla="*/ 110 w 155"/>
                <a:gd name="T9" fmla="*/ 148 h 154"/>
                <a:gd name="T10" fmla="*/ 90 w 155"/>
                <a:gd name="T11" fmla="*/ 154 h 154"/>
                <a:gd name="T12" fmla="*/ 69 w 155"/>
                <a:gd name="T13" fmla="*/ 154 h 154"/>
                <a:gd name="T14" fmla="*/ 49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49 w 155"/>
                <a:gd name="T33" fmla="*/ 8 h 154"/>
                <a:gd name="T34" fmla="*/ 69 w 155"/>
                <a:gd name="T35" fmla="*/ 2 h 154"/>
                <a:gd name="T36" fmla="*/ 90 w 155"/>
                <a:gd name="T37" fmla="*/ 2 h 154"/>
                <a:gd name="T38" fmla="*/ 110 w 155"/>
                <a:gd name="T39" fmla="*/ 8 h 154"/>
                <a:gd name="T40" fmla="*/ 128 w 155"/>
                <a:gd name="T41" fmla="*/ 18 h 154"/>
                <a:gd name="T42" fmla="*/ 142 w 155"/>
                <a:gd name="T43" fmla="*/ 31 h 154"/>
                <a:gd name="T44" fmla="*/ 150 w 155"/>
                <a:gd name="T45" fmla="*/ 49 h 154"/>
                <a:gd name="T46" fmla="*/ 155 w 155"/>
                <a:gd name="T47" fmla="*/ 67 h 154"/>
                <a:gd name="T48" fmla="*/ 155 w 155"/>
                <a:gd name="T49" fmla="*/ 77 h 154"/>
                <a:gd name="T50" fmla="*/ 128 w 155"/>
                <a:gd name="T51" fmla="*/ 71 h 154"/>
                <a:gd name="T52" fmla="*/ 126 w 155"/>
                <a:gd name="T53" fmla="*/ 59 h 154"/>
                <a:gd name="T54" fmla="*/ 118 w 155"/>
                <a:gd name="T55" fmla="*/ 47 h 154"/>
                <a:gd name="T56" fmla="*/ 110 w 155"/>
                <a:gd name="T57" fmla="*/ 39 h 154"/>
                <a:gd name="T58" fmla="*/ 98 w 155"/>
                <a:gd name="T59" fmla="*/ 31 h 154"/>
                <a:gd name="T60" fmla="*/ 86 w 155"/>
                <a:gd name="T61" fmla="*/ 29 h 154"/>
                <a:gd name="T62" fmla="*/ 73 w 155"/>
                <a:gd name="T63" fmla="*/ 29 h 154"/>
                <a:gd name="T64" fmla="*/ 59 w 155"/>
                <a:gd name="T65" fmla="*/ 31 h 154"/>
                <a:gd name="T66" fmla="*/ 47 w 155"/>
                <a:gd name="T67" fmla="*/ 39 h 154"/>
                <a:gd name="T68" fmla="*/ 39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39 w 155"/>
                <a:gd name="T79" fmla="*/ 108 h 154"/>
                <a:gd name="T80" fmla="*/ 47 w 155"/>
                <a:gd name="T81" fmla="*/ 118 h 154"/>
                <a:gd name="T82" fmla="*/ 59 w 155"/>
                <a:gd name="T83" fmla="*/ 124 h 154"/>
                <a:gd name="T84" fmla="*/ 73 w 155"/>
                <a:gd name="T85" fmla="*/ 128 h 154"/>
                <a:gd name="T86" fmla="*/ 86 w 155"/>
                <a:gd name="T87" fmla="*/ 128 h 154"/>
                <a:gd name="T88" fmla="*/ 98 w 155"/>
                <a:gd name="T89" fmla="*/ 124 h 154"/>
                <a:gd name="T90" fmla="*/ 110 w 155"/>
                <a:gd name="T91" fmla="*/ 118 h 154"/>
                <a:gd name="T92" fmla="*/ 118 w 155"/>
                <a:gd name="T93" fmla="*/ 108 h 154"/>
                <a:gd name="T94" fmla="*/ 126 w 155"/>
                <a:gd name="T95" fmla="*/ 96 h 154"/>
                <a:gd name="T96" fmla="*/ 128 w 155"/>
                <a:gd name="T97" fmla="*/ 85 h 154"/>
                <a:gd name="T98" fmla="*/ 128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6910E08-734E-6447-9793-42075F08A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3 w 94"/>
                <a:gd name="T5" fmla="*/ 2 h 146"/>
                <a:gd name="T6" fmla="*/ 63 w 94"/>
                <a:gd name="T7" fmla="*/ 4 h 146"/>
                <a:gd name="T8" fmla="*/ 71 w 94"/>
                <a:gd name="T9" fmla="*/ 6 h 146"/>
                <a:gd name="T10" fmla="*/ 77 w 94"/>
                <a:gd name="T11" fmla="*/ 10 h 146"/>
                <a:gd name="T12" fmla="*/ 83 w 94"/>
                <a:gd name="T13" fmla="*/ 14 h 146"/>
                <a:gd name="T14" fmla="*/ 86 w 94"/>
                <a:gd name="T15" fmla="*/ 17 h 146"/>
                <a:gd name="T16" fmla="*/ 90 w 94"/>
                <a:gd name="T17" fmla="*/ 23 h 146"/>
                <a:gd name="T18" fmla="*/ 92 w 94"/>
                <a:gd name="T19" fmla="*/ 27 h 146"/>
                <a:gd name="T20" fmla="*/ 94 w 94"/>
                <a:gd name="T21" fmla="*/ 33 h 146"/>
                <a:gd name="T22" fmla="*/ 94 w 94"/>
                <a:gd name="T23" fmla="*/ 37 h 146"/>
                <a:gd name="T24" fmla="*/ 94 w 94"/>
                <a:gd name="T25" fmla="*/ 43 h 146"/>
                <a:gd name="T26" fmla="*/ 94 w 94"/>
                <a:gd name="T27" fmla="*/ 45 h 146"/>
                <a:gd name="T28" fmla="*/ 94 w 94"/>
                <a:gd name="T29" fmla="*/ 51 h 146"/>
                <a:gd name="T30" fmla="*/ 94 w 94"/>
                <a:gd name="T31" fmla="*/ 55 h 146"/>
                <a:gd name="T32" fmla="*/ 92 w 94"/>
                <a:gd name="T33" fmla="*/ 61 h 146"/>
                <a:gd name="T34" fmla="*/ 90 w 94"/>
                <a:gd name="T35" fmla="*/ 65 h 146"/>
                <a:gd name="T36" fmla="*/ 88 w 94"/>
                <a:gd name="T37" fmla="*/ 71 h 146"/>
                <a:gd name="T38" fmla="*/ 85 w 94"/>
                <a:gd name="T39" fmla="*/ 75 h 146"/>
                <a:gd name="T40" fmla="*/ 81 w 94"/>
                <a:gd name="T41" fmla="*/ 81 h 146"/>
                <a:gd name="T42" fmla="*/ 75 w 94"/>
                <a:gd name="T43" fmla="*/ 84 h 146"/>
                <a:gd name="T44" fmla="*/ 69 w 94"/>
                <a:gd name="T45" fmla="*/ 86 h 146"/>
                <a:gd name="T46" fmla="*/ 61 w 94"/>
                <a:gd name="T47" fmla="*/ 88 h 146"/>
                <a:gd name="T48" fmla="*/ 53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47 w 94"/>
                <a:gd name="T67" fmla="*/ 65 h 146"/>
                <a:gd name="T68" fmla="*/ 49 w 94"/>
                <a:gd name="T69" fmla="*/ 65 h 146"/>
                <a:gd name="T70" fmla="*/ 51 w 94"/>
                <a:gd name="T71" fmla="*/ 65 h 146"/>
                <a:gd name="T72" fmla="*/ 53 w 94"/>
                <a:gd name="T73" fmla="*/ 65 h 146"/>
                <a:gd name="T74" fmla="*/ 57 w 94"/>
                <a:gd name="T75" fmla="*/ 63 h 146"/>
                <a:gd name="T76" fmla="*/ 59 w 94"/>
                <a:gd name="T77" fmla="*/ 63 h 146"/>
                <a:gd name="T78" fmla="*/ 61 w 94"/>
                <a:gd name="T79" fmla="*/ 61 h 146"/>
                <a:gd name="T80" fmla="*/ 63 w 94"/>
                <a:gd name="T81" fmla="*/ 59 h 146"/>
                <a:gd name="T82" fmla="*/ 65 w 94"/>
                <a:gd name="T83" fmla="*/ 57 h 146"/>
                <a:gd name="T84" fmla="*/ 67 w 94"/>
                <a:gd name="T85" fmla="*/ 53 h 146"/>
                <a:gd name="T86" fmla="*/ 67 w 94"/>
                <a:gd name="T87" fmla="*/ 51 h 146"/>
                <a:gd name="T88" fmla="*/ 67 w 94"/>
                <a:gd name="T89" fmla="*/ 45 h 146"/>
                <a:gd name="T90" fmla="*/ 67 w 94"/>
                <a:gd name="T91" fmla="*/ 41 h 146"/>
                <a:gd name="T92" fmla="*/ 67 w 94"/>
                <a:gd name="T93" fmla="*/ 39 h 146"/>
                <a:gd name="T94" fmla="*/ 65 w 94"/>
                <a:gd name="T95" fmla="*/ 35 h 146"/>
                <a:gd name="T96" fmla="*/ 63 w 94"/>
                <a:gd name="T97" fmla="*/ 33 h 146"/>
                <a:gd name="T98" fmla="*/ 61 w 94"/>
                <a:gd name="T99" fmla="*/ 31 h 146"/>
                <a:gd name="T100" fmla="*/ 59 w 94"/>
                <a:gd name="T101" fmla="*/ 29 h 146"/>
                <a:gd name="T102" fmla="*/ 57 w 94"/>
                <a:gd name="T103" fmla="*/ 29 h 146"/>
                <a:gd name="T104" fmla="*/ 53 w 94"/>
                <a:gd name="T105" fmla="*/ 27 h 146"/>
                <a:gd name="T106" fmla="*/ 51 w 94"/>
                <a:gd name="T107" fmla="*/ 27 h 146"/>
                <a:gd name="T108" fmla="*/ 49 w 94"/>
                <a:gd name="T109" fmla="*/ 27 h 146"/>
                <a:gd name="T110" fmla="*/ 47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2217076-5AB4-C746-866C-0123B4B2FC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56 w 156"/>
                <a:gd name="T1" fmla="*/ 88 h 154"/>
                <a:gd name="T2" fmla="*/ 150 w 156"/>
                <a:gd name="T3" fmla="*/ 108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0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0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1 h 154"/>
                <a:gd name="T44" fmla="*/ 150 w 156"/>
                <a:gd name="T45" fmla="*/ 49 h 154"/>
                <a:gd name="T46" fmla="*/ 156 w 156"/>
                <a:gd name="T47" fmla="*/ 67 h 154"/>
                <a:gd name="T48" fmla="*/ 156 w 156"/>
                <a:gd name="T49" fmla="*/ 77 h 154"/>
                <a:gd name="T50" fmla="*/ 128 w 156"/>
                <a:gd name="T51" fmla="*/ 71 h 154"/>
                <a:gd name="T52" fmla="*/ 126 w 156"/>
                <a:gd name="T53" fmla="*/ 59 h 154"/>
                <a:gd name="T54" fmla="*/ 118 w 156"/>
                <a:gd name="T55" fmla="*/ 47 h 154"/>
                <a:gd name="T56" fmla="*/ 110 w 156"/>
                <a:gd name="T57" fmla="*/ 39 h 154"/>
                <a:gd name="T58" fmla="*/ 98 w 156"/>
                <a:gd name="T59" fmla="*/ 31 h 154"/>
                <a:gd name="T60" fmla="*/ 87 w 156"/>
                <a:gd name="T61" fmla="*/ 29 h 154"/>
                <a:gd name="T62" fmla="*/ 73 w 156"/>
                <a:gd name="T63" fmla="*/ 29 h 154"/>
                <a:gd name="T64" fmla="*/ 59 w 156"/>
                <a:gd name="T65" fmla="*/ 31 h 154"/>
                <a:gd name="T66" fmla="*/ 47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7 w 156"/>
                <a:gd name="T81" fmla="*/ 118 h 154"/>
                <a:gd name="T82" fmla="*/ 59 w 156"/>
                <a:gd name="T83" fmla="*/ 124 h 154"/>
                <a:gd name="T84" fmla="*/ 71 w 156"/>
                <a:gd name="T85" fmla="*/ 128 h 154"/>
                <a:gd name="T86" fmla="*/ 85 w 156"/>
                <a:gd name="T87" fmla="*/ 128 h 154"/>
                <a:gd name="T88" fmla="*/ 98 w 156"/>
                <a:gd name="T89" fmla="*/ 124 h 154"/>
                <a:gd name="T90" fmla="*/ 110 w 156"/>
                <a:gd name="T91" fmla="*/ 118 h 154"/>
                <a:gd name="T92" fmla="*/ 118 w 156"/>
                <a:gd name="T93" fmla="*/ 108 h 154"/>
                <a:gd name="T94" fmla="*/ 126 w 156"/>
                <a:gd name="T95" fmla="*/ 96 h 154"/>
                <a:gd name="T96" fmla="*/ 128 w 156"/>
                <a:gd name="T97" fmla="*/ 85 h 154"/>
                <a:gd name="T98" fmla="*/ 128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F6ED53C-DD77-CB48-A404-29EA3E3AA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48 w 162"/>
                <a:gd name="T1" fmla="*/ 120 h 175"/>
                <a:gd name="T2" fmla="*/ 162 w 162"/>
                <a:gd name="T3" fmla="*/ 120 h 175"/>
                <a:gd name="T4" fmla="*/ 162 w 162"/>
                <a:gd name="T5" fmla="*/ 175 h 175"/>
                <a:gd name="T6" fmla="*/ 134 w 162"/>
                <a:gd name="T7" fmla="*/ 175 h 175"/>
                <a:gd name="T8" fmla="*/ 134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3 w 162"/>
                <a:gd name="T23" fmla="*/ 0 h 175"/>
                <a:gd name="T24" fmla="*/ 148 w 162"/>
                <a:gd name="T25" fmla="*/ 120 h 175"/>
                <a:gd name="T26" fmla="*/ 148 w 162"/>
                <a:gd name="T27" fmla="*/ 120 h 175"/>
                <a:gd name="T28" fmla="*/ 116 w 162"/>
                <a:gd name="T29" fmla="*/ 120 h 175"/>
                <a:gd name="T30" fmla="*/ 81 w 162"/>
                <a:gd name="T31" fmla="*/ 37 h 175"/>
                <a:gd name="T32" fmla="*/ 43 w 162"/>
                <a:gd name="T33" fmla="*/ 120 h 175"/>
                <a:gd name="T34" fmla="*/ 116 w 162"/>
                <a:gd name="T35" fmla="*/ 120 h 175"/>
                <a:gd name="T36" fmla="*/ 116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E441197-91F9-6D4F-A8A7-E4A69BB56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15 w 146"/>
                <a:gd name="T1" fmla="*/ 43 h 154"/>
                <a:gd name="T2" fmla="*/ 111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1 w 146"/>
                <a:gd name="T9" fmla="*/ 29 h 154"/>
                <a:gd name="T10" fmla="*/ 83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7 w 146"/>
                <a:gd name="T17" fmla="*/ 39 h 154"/>
                <a:gd name="T18" fmla="*/ 40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0 w 146"/>
                <a:gd name="T29" fmla="*/ 108 h 154"/>
                <a:gd name="T30" fmla="*/ 47 w 146"/>
                <a:gd name="T31" fmla="*/ 118 h 154"/>
                <a:gd name="T32" fmla="*/ 59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89 w 146"/>
                <a:gd name="T39" fmla="*/ 128 h 154"/>
                <a:gd name="T40" fmla="*/ 95 w 146"/>
                <a:gd name="T41" fmla="*/ 126 h 154"/>
                <a:gd name="T42" fmla="*/ 101 w 146"/>
                <a:gd name="T43" fmla="*/ 122 h 154"/>
                <a:gd name="T44" fmla="*/ 107 w 146"/>
                <a:gd name="T45" fmla="*/ 118 h 154"/>
                <a:gd name="T46" fmla="*/ 113 w 146"/>
                <a:gd name="T47" fmla="*/ 114 h 154"/>
                <a:gd name="T48" fmla="*/ 146 w 146"/>
                <a:gd name="T49" fmla="*/ 110 h 154"/>
                <a:gd name="T50" fmla="*/ 140 w 146"/>
                <a:gd name="T51" fmla="*/ 124 h 154"/>
                <a:gd name="T52" fmla="*/ 132 w 146"/>
                <a:gd name="T53" fmla="*/ 134 h 154"/>
                <a:gd name="T54" fmla="*/ 120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77 w 146"/>
                <a:gd name="T61" fmla="*/ 154 h 154"/>
                <a:gd name="T62" fmla="*/ 55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5 w 146"/>
                <a:gd name="T83" fmla="*/ 4 h 154"/>
                <a:gd name="T84" fmla="*/ 77 w 146"/>
                <a:gd name="T85" fmla="*/ 0 h 154"/>
                <a:gd name="T86" fmla="*/ 93 w 146"/>
                <a:gd name="T87" fmla="*/ 2 h 154"/>
                <a:gd name="T88" fmla="*/ 107 w 146"/>
                <a:gd name="T89" fmla="*/ 6 h 154"/>
                <a:gd name="T90" fmla="*/ 120 w 146"/>
                <a:gd name="T91" fmla="*/ 14 h 154"/>
                <a:gd name="T92" fmla="*/ 130 w 146"/>
                <a:gd name="T93" fmla="*/ 21 h 154"/>
                <a:gd name="T94" fmla="*/ 140 w 146"/>
                <a:gd name="T95" fmla="*/ 33 h 154"/>
                <a:gd name="T96" fmla="*/ 146 w 146"/>
                <a:gd name="T97" fmla="*/ 45 h 154"/>
                <a:gd name="T98" fmla="*/ 115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7925321-0D6D-9649-A322-2B6C0497F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3 w 107"/>
                <a:gd name="T7" fmla="*/ 0 h 146"/>
                <a:gd name="T8" fmla="*/ 107 w 107"/>
                <a:gd name="T9" fmla="*/ 0 h 146"/>
                <a:gd name="T10" fmla="*/ 52 w 107"/>
                <a:gd name="T11" fmla="*/ 71 h 146"/>
                <a:gd name="T12" fmla="*/ 107 w 107"/>
                <a:gd name="T13" fmla="*/ 146 h 146"/>
                <a:gd name="T14" fmla="*/ 73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67B9D2E-F68F-794D-820F-8094DC2F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227077D-5872-6141-97BD-8ED1F1C73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40 h 184"/>
                <a:gd name="T2" fmla="*/ 120 w 120"/>
                <a:gd name="T3" fmla="*/ 38 h 184"/>
                <a:gd name="T4" fmla="*/ 92 w 120"/>
                <a:gd name="T5" fmla="*/ 184 h 184"/>
                <a:gd name="T6" fmla="*/ 27 w 120"/>
                <a:gd name="T7" fmla="*/ 184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DC437DB-9E75-4C46-918F-24DEA60E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2FE689D-A356-B549-BA6F-7BB97AFC7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81 w 109"/>
                <a:gd name="T7" fmla="*/ 59 h 146"/>
                <a:gd name="T8" fmla="*/ 81 w 109"/>
                <a:gd name="T9" fmla="*/ 0 h 146"/>
                <a:gd name="T10" fmla="*/ 109 w 109"/>
                <a:gd name="T11" fmla="*/ 0 h 146"/>
                <a:gd name="T12" fmla="*/ 109 w 109"/>
                <a:gd name="T13" fmla="*/ 146 h 146"/>
                <a:gd name="T14" fmla="*/ 81 w 109"/>
                <a:gd name="T15" fmla="*/ 146 h 146"/>
                <a:gd name="T16" fmla="*/ 81 w 109"/>
                <a:gd name="T17" fmla="*/ 84 h 146"/>
                <a:gd name="T18" fmla="*/ 28 w 109"/>
                <a:gd name="T19" fmla="*/ 84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9E74221-403E-E447-A6D3-3E2B716ED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0 w 146"/>
                <a:gd name="T1" fmla="*/ 43 h 154"/>
                <a:gd name="T2" fmla="*/ 107 w 146"/>
                <a:gd name="T3" fmla="*/ 39 h 154"/>
                <a:gd name="T4" fmla="*/ 101 w 146"/>
                <a:gd name="T5" fmla="*/ 35 h 154"/>
                <a:gd name="T6" fmla="*/ 95 w 146"/>
                <a:gd name="T7" fmla="*/ 31 h 154"/>
                <a:gd name="T8" fmla="*/ 89 w 146"/>
                <a:gd name="T9" fmla="*/ 29 h 154"/>
                <a:gd name="T10" fmla="*/ 81 w 146"/>
                <a:gd name="T11" fmla="*/ 29 h 154"/>
                <a:gd name="T12" fmla="*/ 69 w 146"/>
                <a:gd name="T13" fmla="*/ 29 h 154"/>
                <a:gd name="T14" fmla="*/ 55 w 146"/>
                <a:gd name="T15" fmla="*/ 33 h 154"/>
                <a:gd name="T16" fmla="*/ 45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38 w 146"/>
                <a:gd name="T29" fmla="*/ 108 h 154"/>
                <a:gd name="T30" fmla="*/ 45 w 146"/>
                <a:gd name="T31" fmla="*/ 118 h 154"/>
                <a:gd name="T32" fmla="*/ 57 w 146"/>
                <a:gd name="T33" fmla="*/ 124 h 154"/>
                <a:gd name="T34" fmla="*/ 69 w 146"/>
                <a:gd name="T35" fmla="*/ 128 h 154"/>
                <a:gd name="T36" fmla="*/ 79 w 146"/>
                <a:gd name="T37" fmla="*/ 128 h 154"/>
                <a:gd name="T38" fmla="*/ 87 w 146"/>
                <a:gd name="T39" fmla="*/ 128 h 154"/>
                <a:gd name="T40" fmla="*/ 93 w 146"/>
                <a:gd name="T41" fmla="*/ 126 h 154"/>
                <a:gd name="T42" fmla="*/ 99 w 146"/>
                <a:gd name="T43" fmla="*/ 122 h 154"/>
                <a:gd name="T44" fmla="*/ 105 w 146"/>
                <a:gd name="T45" fmla="*/ 118 h 154"/>
                <a:gd name="T46" fmla="*/ 109 w 146"/>
                <a:gd name="T47" fmla="*/ 114 h 154"/>
                <a:gd name="T48" fmla="*/ 144 w 146"/>
                <a:gd name="T49" fmla="*/ 110 h 154"/>
                <a:gd name="T50" fmla="*/ 136 w 146"/>
                <a:gd name="T51" fmla="*/ 124 h 154"/>
                <a:gd name="T52" fmla="*/ 128 w 146"/>
                <a:gd name="T53" fmla="*/ 134 h 154"/>
                <a:gd name="T54" fmla="*/ 116 w 146"/>
                <a:gd name="T55" fmla="*/ 142 h 154"/>
                <a:gd name="T56" fmla="*/ 105 w 146"/>
                <a:gd name="T57" fmla="*/ 150 h 154"/>
                <a:gd name="T58" fmla="*/ 91 w 146"/>
                <a:gd name="T59" fmla="*/ 154 h 154"/>
                <a:gd name="T60" fmla="*/ 77 w 146"/>
                <a:gd name="T61" fmla="*/ 154 h 154"/>
                <a:gd name="T62" fmla="*/ 53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3 w 146"/>
                <a:gd name="T83" fmla="*/ 4 h 154"/>
                <a:gd name="T84" fmla="*/ 77 w 146"/>
                <a:gd name="T85" fmla="*/ 0 h 154"/>
                <a:gd name="T86" fmla="*/ 91 w 146"/>
                <a:gd name="T87" fmla="*/ 2 h 154"/>
                <a:gd name="T88" fmla="*/ 105 w 146"/>
                <a:gd name="T89" fmla="*/ 6 h 154"/>
                <a:gd name="T90" fmla="*/ 118 w 146"/>
                <a:gd name="T91" fmla="*/ 14 h 154"/>
                <a:gd name="T92" fmla="*/ 128 w 146"/>
                <a:gd name="T93" fmla="*/ 21 h 154"/>
                <a:gd name="T94" fmla="*/ 138 w 146"/>
                <a:gd name="T95" fmla="*/ 33 h 154"/>
                <a:gd name="T96" fmla="*/ 146 w 146"/>
                <a:gd name="T97" fmla="*/ 45 h 154"/>
                <a:gd name="T98" fmla="*/ 114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A3745860-4429-954E-BB64-4D109A21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26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1 w 81"/>
                <a:gd name="T7" fmla="*/ 0 h 146"/>
                <a:gd name="T8" fmla="*/ 81 w 81"/>
                <a:gd name="T9" fmla="*/ 25 h 146"/>
                <a:gd name="T10" fmla="*/ 54 w 81"/>
                <a:gd name="T11" fmla="*/ 25 h 146"/>
                <a:gd name="T12" fmla="*/ 54 w 81"/>
                <a:gd name="T13" fmla="*/ 146 h 146"/>
                <a:gd name="T14" fmla="*/ 26 w 81"/>
                <a:gd name="T15" fmla="*/ 146 h 146"/>
                <a:gd name="T16" fmla="*/ 26 w 81"/>
                <a:gd name="T17" fmla="*/ 25 h 146"/>
                <a:gd name="T18" fmla="*/ 26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2B8E928-D252-4449-ADD6-140EBE03F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6E58B99C-0CDE-464D-80B1-13F9FD1F9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77140DB-6DE3-C441-BD02-BF74E0666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9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73 w 136"/>
                <a:gd name="T11" fmla="*/ 77 h 146"/>
                <a:gd name="T12" fmla="*/ 106 w 136"/>
                <a:gd name="T13" fmla="*/ 0 h 146"/>
                <a:gd name="T14" fmla="*/ 136 w 136"/>
                <a:gd name="T15" fmla="*/ 0 h 146"/>
                <a:gd name="T16" fmla="*/ 69 w 136"/>
                <a:gd name="T17" fmla="*/ 146 h 146"/>
                <a:gd name="T18" fmla="*/ 69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11B601C-A89C-8944-B312-C542010A5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1 w 81"/>
                <a:gd name="T7" fmla="*/ 0 h 146"/>
                <a:gd name="T8" fmla="*/ 81 w 81"/>
                <a:gd name="T9" fmla="*/ 25 h 146"/>
                <a:gd name="T10" fmla="*/ 55 w 81"/>
                <a:gd name="T11" fmla="*/ 25 h 146"/>
                <a:gd name="T12" fmla="*/ 55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068775C-2653-854D-9614-50093A1BA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93 w 121"/>
                <a:gd name="T5" fmla="*/ 0 h 146"/>
                <a:gd name="T6" fmla="*/ 121 w 121"/>
                <a:gd name="T7" fmla="*/ 0 h 146"/>
                <a:gd name="T8" fmla="*/ 121 w 121"/>
                <a:gd name="T9" fmla="*/ 146 h 146"/>
                <a:gd name="T10" fmla="*/ 93 w 121"/>
                <a:gd name="T11" fmla="*/ 146 h 146"/>
                <a:gd name="T12" fmla="*/ 93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EA5BBB-A96C-EB4D-A75B-29F2453FA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83 w 109"/>
                <a:gd name="T7" fmla="*/ 59 h 146"/>
                <a:gd name="T8" fmla="*/ 83 w 109"/>
                <a:gd name="T9" fmla="*/ 0 h 146"/>
                <a:gd name="T10" fmla="*/ 109 w 109"/>
                <a:gd name="T11" fmla="*/ 0 h 146"/>
                <a:gd name="T12" fmla="*/ 109 w 109"/>
                <a:gd name="T13" fmla="*/ 146 h 146"/>
                <a:gd name="T14" fmla="*/ 83 w 109"/>
                <a:gd name="T15" fmla="*/ 146 h 146"/>
                <a:gd name="T16" fmla="*/ 83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D075456-5156-524C-914B-A8583E00F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48 h 168"/>
                <a:gd name="T2" fmla="*/ 42 w 160"/>
                <a:gd name="T3" fmla="*/ 144 h 168"/>
                <a:gd name="T4" fmla="*/ 26 w 160"/>
                <a:gd name="T5" fmla="*/ 135 h 168"/>
                <a:gd name="T6" fmla="*/ 14 w 160"/>
                <a:gd name="T7" fmla="*/ 125 h 168"/>
                <a:gd name="T8" fmla="*/ 6 w 160"/>
                <a:gd name="T9" fmla="*/ 111 h 168"/>
                <a:gd name="T10" fmla="*/ 2 w 160"/>
                <a:gd name="T11" fmla="*/ 93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1 h 168"/>
                <a:gd name="T42" fmla="*/ 152 w 160"/>
                <a:gd name="T43" fmla="*/ 117 h 168"/>
                <a:gd name="T44" fmla="*/ 142 w 160"/>
                <a:gd name="T45" fmla="*/ 131 h 168"/>
                <a:gd name="T46" fmla="*/ 128 w 160"/>
                <a:gd name="T47" fmla="*/ 140 h 168"/>
                <a:gd name="T48" fmla="*/ 115 w 160"/>
                <a:gd name="T49" fmla="*/ 146 h 168"/>
                <a:gd name="T50" fmla="*/ 95 w 160"/>
                <a:gd name="T51" fmla="*/ 148 h 168"/>
                <a:gd name="T52" fmla="*/ 67 w 160"/>
                <a:gd name="T53" fmla="*/ 168 h 168"/>
                <a:gd name="T54" fmla="*/ 67 w 160"/>
                <a:gd name="T55" fmla="*/ 148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89 h 168"/>
                <a:gd name="T70" fmla="*/ 32 w 160"/>
                <a:gd name="T71" fmla="*/ 99 h 168"/>
                <a:gd name="T72" fmla="*/ 36 w 160"/>
                <a:gd name="T73" fmla="*/ 107 h 168"/>
                <a:gd name="T74" fmla="*/ 44 w 160"/>
                <a:gd name="T75" fmla="*/ 113 h 168"/>
                <a:gd name="T76" fmla="*/ 52 w 160"/>
                <a:gd name="T77" fmla="*/ 119 h 168"/>
                <a:gd name="T78" fmla="*/ 63 w 160"/>
                <a:gd name="T79" fmla="*/ 121 h 168"/>
                <a:gd name="T80" fmla="*/ 67 w 160"/>
                <a:gd name="T81" fmla="*/ 46 h 168"/>
                <a:gd name="T82" fmla="*/ 95 w 160"/>
                <a:gd name="T83" fmla="*/ 121 h 168"/>
                <a:gd name="T84" fmla="*/ 107 w 160"/>
                <a:gd name="T85" fmla="*/ 121 h 168"/>
                <a:gd name="T86" fmla="*/ 117 w 160"/>
                <a:gd name="T87" fmla="*/ 117 h 168"/>
                <a:gd name="T88" fmla="*/ 124 w 160"/>
                <a:gd name="T89" fmla="*/ 111 h 168"/>
                <a:gd name="T90" fmla="*/ 130 w 160"/>
                <a:gd name="T91" fmla="*/ 103 h 168"/>
                <a:gd name="T92" fmla="*/ 134 w 160"/>
                <a:gd name="T93" fmla="*/ 93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1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9300C388-D452-B44B-B702-D5C28F3B6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56 w 156"/>
                <a:gd name="T1" fmla="*/ 89 h 154"/>
                <a:gd name="T2" fmla="*/ 150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0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0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0 w 156"/>
                <a:gd name="T45" fmla="*/ 50 h 154"/>
                <a:gd name="T46" fmla="*/ 156 w 156"/>
                <a:gd name="T47" fmla="*/ 67 h 154"/>
                <a:gd name="T48" fmla="*/ 156 w 156"/>
                <a:gd name="T49" fmla="*/ 77 h 154"/>
                <a:gd name="T50" fmla="*/ 128 w 156"/>
                <a:gd name="T51" fmla="*/ 71 h 154"/>
                <a:gd name="T52" fmla="*/ 126 w 156"/>
                <a:gd name="T53" fmla="*/ 59 h 154"/>
                <a:gd name="T54" fmla="*/ 118 w 156"/>
                <a:gd name="T55" fmla="*/ 48 h 154"/>
                <a:gd name="T56" fmla="*/ 110 w 156"/>
                <a:gd name="T57" fmla="*/ 40 h 154"/>
                <a:gd name="T58" fmla="*/ 98 w 156"/>
                <a:gd name="T59" fmla="*/ 32 h 154"/>
                <a:gd name="T60" fmla="*/ 87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0 w 156"/>
                <a:gd name="T91" fmla="*/ 119 h 154"/>
                <a:gd name="T92" fmla="*/ 120 w 156"/>
                <a:gd name="T93" fmla="*/ 109 h 154"/>
                <a:gd name="T94" fmla="*/ 126 w 156"/>
                <a:gd name="T95" fmla="*/ 97 h 154"/>
                <a:gd name="T96" fmla="*/ 128 w 156"/>
                <a:gd name="T97" fmla="*/ 85 h 154"/>
                <a:gd name="T98" fmla="*/ 128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D2E8EF3D-FE2D-E54B-8A7E-21DC5C673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72F4958-8C8B-F54C-B93D-E549AAF6F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76 w 155"/>
                <a:gd name="T5" fmla="*/ 113 h 146"/>
                <a:gd name="T6" fmla="*/ 118 w 155"/>
                <a:gd name="T7" fmla="*/ 0 h 146"/>
                <a:gd name="T8" fmla="*/ 155 w 155"/>
                <a:gd name="T9" fmla="*/ 0 h 146"/>
                <a:gd name="T10" fmla="*/ 155 w 155"/>
                <a:gd name="T11" fmla="*/ 146 h 146"/>
                <a:gd name="T12" fmla="*/ 128 w 155"/>
                <a:gd name="T13" fmla="*/ 146 h 146"/>
                <a:gd name="T14" fmla="*/ 128 w 155"/>
                <a:gd name="T15" fmla="*/ 36 h 146"/>
                <a:gd name="T16" fmla="*/ 88 w 155"/>
                <a:gd name="T17" fmla="*/ 146 h 146"/>
                <a:gd name="T18" fmla="*/ 67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60F1F855-5EA5-4D40-B859-8E34A6E27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61 w 144"/>
                <a:gd name="T1" fmla="*/ 0 h 146"/>
                <a:gd name="T2" fmla="*/ 83 w 144"/>
                <a:gd name="T3" fmla="*/ 0 h 146"/>
                <a:gd name="T4" fmla="*/ 144 w 144"/>
                <a:gd name="T5" fmla="*/ 146 h 146"/>
                <a:gd name="T6" fmla="*/ 114 w 144"/>
                <a:gd name="T7" fmla="*/ 146 h 146"/>
                <a:gd name="T8" fmla="*/ 99 w 144"/>
                <a:gd name="T9" fmla="*/ 109 h 146"/>
                <a:gd name="T10" fmla="*/ 45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61 w 144"/>
                <a:gd name="T17" fmla="*/ 0 h 146"/>
                <a:gd name="T18" fmla="*/ 61 w 144"/>
                <a:gd name="T19" fmla="*/ 0 h 146"/>
                <a:gd name="T20" fmla="*/ 89 w 144"/>
                <a:gd name="T21" fmla="*/ 83 h 146"/>
                <a:gd name="T22" fmla="*/ 71 w 144"/>
                <a:gd name="T23" fmla="*/ 40 h 146"/>
                <a:gd name="T24" fmla="*/ 55 w 144"/>
                <a:gd name="T25" fmla="*/ 83 h 146"/>
                <a:gd name="T26" fmla="*/ 89 w 144"/>
                <a:gd name="T27" fmla="*/ 83 h 146"/>
                <a:gd name="T28" fmla="*/ 89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E155F1C9-AD80-CE4F-A124-D8330D3EC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8 w 124"/>
                <a:gd name="T1" fmla="*/ 121 h 176"/>
                <a:gd name="T2" fmla="*/ 124 w 124"/>
                <a:gd name="T3" fmla="*/ 121 h 176"/>
                <a:gd name="T4" fmla="*/ 124 w 124"/>
                <a:gd name="T5" fmla="*/ 176 h 176"/>
                <a:gd name="T6" fmla="*/ 96 w 124"/>
                <a:gd name="T7" fmla="*/ 176 h 176"/>
                <a:gd name="T8" fmla="*/ 96 w 124"/>
                <a:gd name="T9" fmla="*/ 146 h 176"/>
                <a:gd name="T10" fmla="*/ 0 w 124"/>
                <a:gd name="T11" fmla="*/ 146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1 h 176"/>
                <a:gd name="T18" fmla="*/ 81 w 124"/>
                <a:gd name="T19" fmla="*/ 121 h 176"/>
                <a:gd name="T20" fmla="*/ 81 w 124"/>
                <a:gd name="T21" fmla="*/ 0 h 176"/>
                <a:gd name="T22" fmla="*/ 108 w 124"/>
                <a:gd name="T23" fmla="*/ 0 h 176"/>
                <a:gd name="T24" fmla="*/ 108 w 124"/>
                <a:gd name="T25" fmla="*/ 121 h 176"/>
                <a:gd name="T26" fmla="*/ 108 w 124"/>
                <a:gd name="T27" fmla="*/ 121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4A8BED4-D8AD-AB49-AEB1-F7A5A501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D002D49A-F5F1-3B40-830B-04F3AE399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3 w 153"/>
                <a:gd name="T1" fmla="*/ 89 h 154"/>
                <a:gd name="T2" fmla="*/ 147 w 153"/>
                <a:gd name="T3" fmla="*/ 109 h 154"/>
                <a:gd name="T4" fmla="*/ 140 w 153"/>
                <a:gd name="T5" fmla="*/ 126 h 154"/>
                <a:gd name="T6" fmla="*/ 126 w 153"/>
                <a:gd name="T7" fmla="*/ 140 h 154"/>
                <a:gd name="T8" fmla="*/ 108 w 153"/>
                <a:gd name="T9" fmla="*/ 148 h 154"/>
                <a:gd name="T10" fmla="*/ 88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88 w 153"/>
                <a:gd name="T37" fmla="*/ 2 h 154"/>
                <a:gd name="T38" fmla="*/ 108 w 153"/>
                <a:gd name="T39" fmla="*/ 8 h 154"/>
                <a:gd name="T40" fmla="*/ 126 w 153"/>
                <a:gd name="T41" fmla="*/ 18 h 154"/>
                <a:gd name="T42" fmla="*/ 140 w 153"/>
                <a:gd name="T43" fmla="*/ 32 h 154"/>
                <a:gd name="T44" fmla="*/ 147 w 153"/>
                <a:gd name="T45" fmla="*/ 50 h 154"/>
                <a:gd name="T46" fmla="*/ 153 w 153"/>
                <a:gd name="T47" fmla="*/ 67 h 154"/>
                <a:gd name="T48" fmla="*/ 153 w 153"/>
                <a:gd name="T49" fmla="*/ 77 h 154"/>
                <a:gd name="T50" fmla="*/ 128 w 153"/>
                <a:gd name="T51" fmla="*/ 71 h 154"/>
                <a:gd name="T52" fmla="*/ 126 w 153"/>
                <a:gd name="T53" fmla="*/ 59 h 154"/>
                <a:gd name="T54" fmla="*/ 118 w 153"/>
                <a:gd name="T55" fmla="*/ 48 h 154"/>
                <a:gd name="T56" fmla="*/ 110 w 153"/>
                <a:gd name="T57" fmla="*/ 40 h 154"/>
                <a:gd name="T58" fmla="*/ 98 w 153"/>
                <a:gd name="T59" fmla="*/ 32 h 154"/>
                <a:gd name="T60" fmla="*/ 84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4 w 153"/>
                <a:gd name="T87" fmla="*/ 128 h 154"/>
                <a:gd name="T88" fmla="*/ 98 w 153"/>
                <a:gd name="T89" fmla="*/ 125 h 154"/>
                <a:gd name="T90" fmla="*/ 110 w 153"/>
                <a:gd name="T91" fmla="*/ 119 h 154"/>
                <a:gd name="T92" fmla="*/ 118 w 153"/>
                <a:gd name="T93" fmla="*/ 109 h 154"/>
                <a:gd name="T94" fmla="*/ 126 w 153"/>
                <a:gd name="T95" fmla="*/ 97 h 154"/>
                <a:gd name="T96" fmla="*/ 128 w 153"/>
                <a:gd name="T97" fmla="*/ 85 h 154"/>
                <a:gd name="T98" fmla="*/ 128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2F523553-AC9B-914A-B0D1-8EC1E0D1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83 w 109"/>
                <a:gd name="T7" fmla="*/ 59 h 146"/>
                <a:gd name="T8" fmla="*/ 83 w 109"/>
                <a:gd name="T9" fmla="*/ 0 h 146"/>
                <a:gd name="T10" fmla="*/ 109 w 109"/>
                <a:gd name="T11" fmla="*/ 0 h 146"/>
                <a:gd name="T12" fmla="*/ 109 w 109"/>
                <a:gd name="T13" fmla="*/ 146 h 146"/>
                <a:gd name="T14" fmla="*/ 83 w 109"/>
                <a:gd name="T15" fmla="*/ 146 h 146"/>
                <a:gd name="T16" fmla="*/ 83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8453100-DA73-AC4D-A089-AA3DFB437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81 w 109"/>
                <a:gd name="T7" fmla="*/ 59 h 146"/>
                <a:gd name="T8" fmla="*/ 81 w 109"/>
                <a:gd name="T9" fmla="*/ 0 h 146"/>
                <a:gd name="T10" fmla="*/ 109 w 109"/>
                <a:gd name="T11" fmla="*/ 0 h 146"/>
                <a:gd name="T12" fmla="*/ 109 w 109"/>
                <a:gd name="T13" fmla="*/ 146 h 146"/>
                <a:gd name="T14" fmla="*/ 81 w 109"/>
                <a:gd name="T15" fmla="*/ 146 h 146"/>
                <a:gd name="T16" fmla="*/ 81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5293A036-A66A-E14E-BCB4-5FE85B5AD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3 w 140"/>
                <a:gd name="T5" fmla="*/ 61 h 146"/>
                <a:gd name="T6" fmla="*/ 85 w 140"/>
                <a:gd name="T7" fmla="*/ 67 h 146"/>
                <a:gd name="T8" fmla="*/ 93 w 140"/>
                <a:gd name="T9" fmla="*/ 75 h 146"/>
                <a:gd name="T10" fmla="*/ 97 w 140"/>
                <a:gd name="T11" fmla="*/ 85 h 146"/>
                <a:gd name="T12" fmla="*/ 99 w 140"/>
                <a:gd name="T13" fmla="*/ 97 h 146"/>
                <a:gd name="T14" fmla="*/ 99 w 140"/>
                <a:gd name="T15" fmla="*/ 109 h 146"/>
                <a:gd name="T16" fmla="*/ 97 w 140"/>
                <a:gd name="T17" fmla="*/ 121 h 146"/>
                <a:gd name="T18" fmla="*/ 91 w 140"/>
                <a:gd name="T19" fmla="*/ 130 h 146"/>
                <a:gd name="T20" fmla="*/ 81 w 140"/>
                <a:gd name="T21" fmla="*/ 138 h 146"/>
                <a:gd name="T22" fmla="*/ 71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1 w 140"/>
                <a:gd name="T41" fmla="*/ 111 h 146"/>
                <a:gd name="T42" fmla="*/ 71 w 140"/>
                <a:gd name="T43" fmla="*/ 105 h 146"/>
                <a:gd name="T44" fmla="*/ 71 w 140"/>
                <a:gd name="T45" fmla="*/ 99 h 146"/>
                <a:gd name="T46" fmla="*/ 71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40 w 140"/>
                <a:gd name="T61" fmla="*/ 0 h 146"/>
                <a:gd name="T62" fmla="*/ 112 w 140"/>
                <a:gd name="T63" fmla="*/ 146 h 146"/>
                <a:gd name="T64" fmla="*/ 112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7443AA6E-16BE-4442-8054-3104DACA7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8 w 130"/>
                <a:gd name="T9" fmla="*/ 0 h 146"/>
                <a:gd name="T10" fmla="*/ 130 w 130"/>
                <a:gd name="T11" fmla="*/ 0 h 146"/>
                <a:gd name="T12" fmla="*/ 81 w 130"/>
                <a:gd name="T13" fmla="*/ 73 h 146"/>
                <a:gd name="T14" fmla="*/ 130 w 130"/>
                <a:gd name="T15" fmla="*/ 146 h 146"/>
                <a:gd name="T16" fmla="*/ 98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523ED0CC-0957-BA4D-8923-6B9B8A985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81 w 81"/>
                <a:gd name="T7" fmla="*/ 0 h 146"/>
                <a:gd name="T8" fmla="*/ 81 w 81"/>
                <a:gd name="T9" fmla="*/ 26 h 146"/>
                <a:gd name="T10" fmla="*/ 55 w 81"/>
                <a:gd name="T11" fmla="*/ 26 h 146"/>
                <a:gd name="T12" fmla="*/ 55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1913A44C-47DF-C046-BC9A-7AC6266ED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9 w 79"/>
                <a:gd name="T3" fmla="*/ 0 h 146"/>
                <a:gd name="T4" fmla="*/ 79 w 79"/>
                <a:gd name="T5" fmla="*/ 26 h 146"/>
                <a:gd name="T6" fmla="*/ 27 w 79"/>
                <a:gd name="T7" fmla="*/ 26 h 146"/>
                <a:gd name="T8" fmla="*/ 27 w 79"/>
                <a:gd name="T9" fmla="*/ 59 h 146"/>
                <a:gd name="T10" fmla="*/ 77 w 79"/>
                <a:gd name="T11" fmla="*/ 59 h 146"/>
                <a:gd name="T12" fmla="*/ 77 w 79"/>
                <a:gd name="T13" fmla="*/ 87 h 146"/>
                <a:gd name="T14" fmla="*/ 27 w 79"/>
                <a:gd name="T15" fmla="*/ 87 h 146"/>
                <a:gd name="T16" fmla="*/ 27 w 79"/>
                <a:gd name="T17" fmla="*/ 121 h 146"/>
                <a:gd name="T18" fmla="*/ 79 w 79"/>
                <a:gd name="T19" fmla="*/ 121 h 146"/>
                <a:gd name="T20" fmla="*/ 79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4C79B14C-C899-D442-B278-6F189BF15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52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7 w 134"/>
                <a:gd name="T7" fmla="*/ 52 h 146"/>
                <a:gd name="T8" fmla="*/ 103 w 134"/>
                <a:gd name="T9" fmla="*/ 0 h 146"/>
                <a:gd name="T10" fmla="*/ 134 w 134"/>
                <a:gd name="T11" fmla="*/ 0 h 146"/>
                <a:gd name="T12" fmla="*/ 83 w 134"/>
                <a:gd name="T13" fmla="*/ 73 h 146"/>
                <a:gd name="T14" fmla="*/ 134 w 134"/>
                <a:gd name="T15" fmla="*/ 146 h 146"/>
                <a:gd name="T16" fmla="*/ 103 w 134"/>
                <a:gd name="T17" fmla="*/ 146 h 146"/>
                <a:gd name="T18" fmla="*/ 67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52 w 134"/>
                <a:gd name="T25" fmla="*/ 73 h 146"/>
                <a:gd name="T26" fmla="*/ 52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CD4ECE58-C693-AF44-8A8B-EE722786D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81 w 109"/>
                <a:gd name="T7" fmla="*/ 59 h 146"/>
                <a:gd name="T8" fmla="*/ 81 w 109"/>
                <a:gd name="T9" fmla="*/ 0 h 146"/>
                <a:gd name="T10" fmla="*/ 109 w 109"/>
                <a:gd name="T11" fmla="*/ 0 h 146"/>
                <a:gd name="T12" fmla="*/ 109 w 109"/>
                <a:gd name="T13" fmla="*/ 146 h 146"/>
                <a:gd name="T14" fmla="*/ 81 w 109"/>
                <a:gd name="T15" fmla="*/ 146 h 146"/>
                <a:gd name="T16" fmla="*/ 81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7CC22A7D-88FB-7D4B-A1CC-FDF53FAA2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54 w 156"/>
                <a:gd name="T1" fmla="*/ 89 h 154"/>
                <a:gd name="T2" fmla="*/ 150 w 156"/>
                <a:gd name="T3" fmla="*/ 109 h 154"/>
                <a:gd name="T4" fmla="*/ 140 w 156"/>
                <a:gd name="T5" fmla="*/ 126 h 154"/>
                <a:gd name="T6" fmla="*/ 127 w 156"/>
                <a:gd name="T7" fmla="*/ 140 h 154"/>
                <a:gd name="T8" fmla="*/ 109 w 156"/>
                <a:gd name="T9" fmla="*/ 148 h 154"/>
                <a:gd name="T10" fmla="*/ 89 w 156"/>
                <a:gd name="T11" fmla="*/ 154 h 154"/>
                <a:gd name="T12" fmla="*/ 67 w 156"/>
                <a:gd name="T13" fmla="*/ 154 h 154"/>
                <a:gd name="T14" fmla="*/ 48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8 w 156"/>
                <a:gd name="T33" fmla="*/ 8 h 154"/>
                <a:gd name="T34" fmla="*/ 67 w 156"/>
                <a:gd name="T35" fmla="*/ 2 h 154"/>
                <a:gd name="T36" fmla="*/ 89 w 156"/>
                <a:gd name="T37" fmla="*/ 2 h 154"/>
                <a:gd name="T38" fmla="*/ 109 w 156"/>
                <a:gd name="T39" fmla="*/ 8 h 154"/>
                <a:gd name="T40" fmla="*/ 127 w 156"/>
                <a:gd name="T41" fmla="*/ 18 h 154"/>
                <a:gd name="T42" fmla="*/ 140 w 156"/>
                <a:gd name="T43" fmla="*/ 32 h 154"/>
                <a:gd name="T44" fmla="*/ 150 w 156"/>
                <a:gd name="T45" fmla="*/ 50 h 154"/>
                <a:gd name="T46" fmla="*/ 154 w 156"/>
                <a:gd name="T47" fmla="*/ 67 h 154"/>
                <a:gd name="T48" fmla="*/ 156 w 156"/>
                <a:gd name="T49" fmla="*/ 77 h 154"/>
                <a:gd name="T50" fmla="*/ 127 w 156"/>
                <a:gd name="T51" fmla="*/ 71 h 154"/>
                <a:gd name="T52" fmla="*/ 125 w 156"/>
                <a:gd name="T53" fmla="*/ 59 h 154"/>
                <a:gd name="T54" fmla="*/ 117 w 156"/>
                <a:gd name="T55" fmla="*/ 48 h 154"/>
                <a:gd name="T56" fmla="*/ 109 w 156"/>
                <a:gd name="T57" fmla="*/ 40 h 154"/>
                <a:gd name="T58" fmla="*/ 97 w 156"/>
                <a:gd name="T59" fmla="*/ 32 h 154"/>
                <a:gd name="T60" fmla="*/ 85 w 156"/>
                <a:gd name="T61" fmla="*/ 30 h 154"/>
                <a:gd name="T62" fmla="*/ 71 w 156"/>
                <a:gd name="T63" fmla="*/ 30 h 154"/>
                <a:gd name="T64" fmla="*/ 58 w 156"/>
                <a:gd name="T65" fmla="*/ 32 h 154"/>
                <a:gd name="T66" fmla="*/ 46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6 w 156"/>
                <a:gd name="T81" fmla="*/ 119 h 154"/>
                <a:gd name="T82" fmla="*/ 58 w 156"/>
                <a:gd name="T83" fmla="*/ 125 h 154"/>
                <a:gd name="T84" fmla="*/ 69 w 156"/>
                <a:gd name="T85" fmla="*/ 128 h 154"/>
                <a:gd name="T86" fmla="*/ 83 w 156"/>
                <a:gd name="T87" fmla="*/ 128 h 154"/>
                <a:gd name="T88" fmla="*/ 97 w 156"/>
                <a:gd name="T89" fmla="*/ 125 h 154"/>
                <a:gd name="T90" fmla="*/ 109 w 156"/>
                <a:gd name="T91" fmla="*/ 119 h 154"/>
                <a:gd name="T92" fmla="*/ 117 w 156"/>
                <a:gd name="T93" fmla="*/ 109 h 154"/>
                <a:gd name="T94" fmla="*/ 125 w 156"/>
                <a:gd name="T95" fmla="*/ 97 h 154"/>
                <a:gd name="T96" fmla="*/ 127 w 156"/>
                <a:gd name="T97" fmla="*/ 85 h 154"/>
                <a:gd name="T98" fmla="*/ 128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5115F2EB-F54B-1E4C-A8D7-74A47A14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40 w 140"/>
                <a:gd name="T1" fmla="*/ 146 h 146"/>
                <a:gd name="T2" fmla="*/ 110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83 w 140"/>
                <a:gd name="T13" fmla="*/ 0 h 146"/>
                <a:gd name="T14" fmla="*/ 140 w 140"/>
                <a:gd name="T15" fmla="*/ 146 h 146"/>
                <a:gd name="T16" fmla="*/ 140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C54094C1-5B70-134A-8EDF-C192C1B6D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4 w 156"/>
                <a:gd name="T1" fmla="*/ 89 h 154"/>
                <a:gd name="T2" fmla="*/ 148 w 156"/>
                <a:gd name="T3" fmla="*/ 109 h 154"/>
                <a:gd name="T4" fmla="*/ 138 w 156"/>
                <a:gd name="T5" fmla="*/ 126 h 154"/>
                <a:gd name="T6" fmla="*/ 124 w 156"/>
                <a:gd name="T7" fmla="*/ 140 h 154"/>
                <a:gd name="T8" fmla="*/ 106 w 156"/>
                <a:gd name="T9" fmla="*/ 148 h 154"/>
                <a:gd name="T10" fmla="*/ 87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7 w 156"/>
                <a:gd name="T37" fmla="*/ 2 h 154"/>
                <a:gd name="T38" fmla="*/ 106 w 156"/>
                <a:gd name="T39" fmla="*/ 8 h 154"/>
                <a:gd name="T40" fmla="*/ 124 w 156"/>
                <a:gd name="T41" fmla="*/ 18 h 154"/>
                <a:gd name="T42" fmla="*/ 138 w 156"/>
                <a:gd name="T43" fmla="*/ 32 h 154"/>
                <a:gd name="T44" fmla="*/ 148 w 156"/>
                <a:gd name="T45" fmla="*/ 50 h 154"/>
                <a:gd name="T46" fmla="*/ 154 w 156"/>
                <a:gd name="T47" fmla="*/ 67 h 154"/>
                <a:gd name="T48" fmla="*/ 156 w 156"/>
                <a:gd name="T49" fmla="*/ 77 h 154"/>
                <a:gd name="T50" fmla="*/ 126 w 156"/>
                <a:gd name="T51" fmla="*/ 71 h 154"/>
                <a:gd name="T52" fmla="*/ 124 w 156"/>
                <a:gd name="T53" fmla="*/ 59 h 154"/>
                <a:gd name="T54" fmla="*/ 116 w 156"/>
                <a:gd name="T55" fmla="*/ 48 h 154"/>
                <a:gd name="T56" fmla="*/ 108 w 156"/>
                <a:gd name="T57" fmla="*/ 40 h 154"/>
                <a:gd name="T58" fmla="*/ 96 w 156"/>
                <a:gd name="T59" fmla="*/ 32 h 154"/>
                <a:gd name="T60" fmla="*/ 83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3 w 156"/>
                <a:gd name="T87" fmla="*/ 128 h 154"/>
                <a:gd name="T88" fmla="*/ 96 w 156"/>
                <a:gd name="T89" fmla="*/ 125 h 154"/>
                <a:gd name="T90" fmla="*/ 108 w 156"/>
                <a:gd name="T91" fmla="*/ 119 h 154"/>
                <a:gd name="T92" fmla="*/ 116 w 156"/>
                <a:gd name="T93" fmla="*/ 109 h 154"/>
                <a:gd name="T94" fmla="*/ 124 w 156"/>
                <a:gd name="T95" fmla="*/ 97 h 154"/>
                <a:gd name="T96" fmla="*/ 126 w 156"/>
                <a:gd name="T97" fmla="*/ 85 h 154"/>
                <a:gd name="T98" fmla="*/ 128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D71A6DDD-0F9D-2A48-9448-074B29BB4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75 w 75"/>
                <a:gd name="T3" fmla="*/ 0 h 146"/>
                <a:gd name="T4" fmla="*/ 75 w 75"/>
                <a:gd name="T5" fmla="*/ 26 h 146"/>
                <a:gd name="T6" fmla="*/ 28 w 75"/>
                <a:gd name="T7" fmla="*/ 26 h 146"/>
                <a:gd name="T8" fmla="*/ 28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F294B766-4075-614D-B9B1-35659BF14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E1FD0E58-0E80-9247-9EB3-0CF0F7A942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4D7C2D4D-41B3-0C4A-AF47-E18B5D71A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2 h 712"/>
                <a:gd name="T46" fmla="*/ 2 w 720"/>
                <a:gd name="T47" fmla="*/ 653 h 712"/>
                <a:gd name="T48" fmla="*/ 0 w 720"/>
                <a:gd name="T49" fmla="*/ 710 h 712"/>
                <a:gd name="T50" fmla="*/ 24 w 720"/>
                <a:gd name="T51" fmla="*/ 710 h 712"/>
                <a:gd name="T52" fmla="*/ 61 w 720"/>
                <a:gd name="T53" fmla="*/ 712 h 712"/>
                <a:gd name="T54" fmla="*/ 107 w 720"/>
                <a:gd name="T55" fmla="*/ 710 h 712"/>
                <a:gd name="T56" fmla="*/ 154 w 720"/>
                <a:gd name="T57" fmla="*/ 710 h 712"/>
                <a:gd name="T58" fmla="*/ 192 w 720"/>
                <a:gd name="T59" fmla="*/ 712 h 712"/>
                <a:gd name="T60" fmla="*/ 213 w 720"/>
                <a:gd name="T61" fmla="*/ 710 h 712"/>
                <a:gd name="T62" fmla="*/ 213 w 720"/>
                <a:gd name="T63" fmla="*/ 680 h 712"/>
                <a:gd name="T64" fmla="*/ 215 w 720"/>
                <a:gd name="T65" fmla="*/ 625 h 712"/>
                <a:gd name="T66" fmla="*/ 213 w 720"/>
                <a:gd name="T67" fmla="*/ 556 h 712"/>
                <a:gd name="T68" fmla="*/ 213 w 720"/>
                <a:gd name="T69" fmla="*/ 489 h 712"/>
                <a:gd name="T70" fmla="*/ 215 w 720"/>
                <a:gd name="T71" fmla="*/ 440 h 712"/>
                <a:gd name="T72" fmla="*/ 213 w 720"/>
                <a:gd name="T73" fmla="*/ 418 h 712"/>
                <a:gd name="T74" fmla="*/ 507 w 720"/>
                <a:gd name="T75" fmla="*/ 424 h 712"/>
                <a:gd name="T76" fmla="*/ 505 w 720"/>
                <a:gd name="T77" fmla="*/ 461 h 712"/>
                <a:gd name="T78" fmla="*/ 507 w 720"/>
                <a:gd name="T79" fmla="*/ 522 h 712"/>
                <a:gd name="T80" fmla="*/ 507 w 720"/>
                <a:gd name="T81" fmla="*/ 592 h 712"/>
                <a:gd name="T82" fmla="*/ 505 w 720"/>
                <a:gd name="T83" fmla="*/ 655 h 712"/>
                <a:gd name="T84" fmla="*/ 505 w 720"/>
                <a:gd name="T85" fmla="*/ 700 h 712"/>
                <a:gd name="T86" fmla="*/ 515 w 720"/>
                <a:gd name="T87" fmla="*/ 712 h 712"/>
                <a:gd name="T88" fmla="*/ 544 w 720"/>
                <a:gd name="T89" fmla="*/ 710 h 712"/>
                <a:gd name="T90" fmla="*/ 588 w 720"/>
                <a:gd name="T91" fmla="*/ 712 h 712"/>
                <a:gd name="T92" fmla="*/ 637 w 720"/>
                <a:gd name="T93" fmla="*/ 712 h 712"/>
                <a:gd name="T94" fmla="*/ 680 w 720"/>
                <a:gd name="T95" fmla="*/ 710 h 712"/>
                <a:gd name="T96" fmla="*/ 710 w 720"/>
                <a:gd name="T97" fmla="*/ 710 h 712"/>
                <a:gd name="T98" fmla="*/ 720 w 720"/>
                <a:gd name="T99" fmla="*/ 692 h 712"/>
                <a:gd name="T100" fmla="*/ 718 w 720"/>
                <a:gd name="T101" fmla="*/ 593 h 712"/>
                <a:gd name="T102" fmla="*/ 720 w 720"/>
                <a:gd name="T103" fmla="*/ 442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5AA08430-6447-C440-A149-92DF4619E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6 h 712"/>
                <a:gd name="T2" fmla="*/ 219 w 775"/>
                <a:gd name="T3" fmla="*/ 455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4 h 712"/>
                <a:gd name="T24" fmla="*/ 0 w 775"/>
                <a:gd name="T25" fmla="*/ 605 h 712"/>
                <a:gd name="T26" fmla="*/ 0 w 775"/>
                <a:gd name="T27" fmla="*/ 700 h 712"/>
                <a:gd name="T28" fmla="*/ 152 w 775"/>
                <a:gd name="T29" fmla="*/ 712 h 712"/>
                <a:gd name="T30" fmla="*/ 196 w 775"/>
                <a:gd name="T31" fmla="*/ 710 h 712"/>
                <a:gd name="T32" fmla="*/ 231 w 775"/>
                <a:gd name="T33" fmla="*/ 702 h 712"/>
                <a:gd name="T34" fmla="*/ 257 w 775"/>
                <a:gd name="T35" fmla="*/ 690 h 712"/>
                <a:gd name="T36" fmla="*/ 274 w 775"/>
                <a:gd name="T37" fmla="*/ 676 h 712"/>
                <a:gd name="T38" fmla="*/ 290 w 775"/>
                <a:gd name="T39" fmla="*/ 661 h 712"/>
                <a:gd name="T40" fmla="*/ 300 w 775"/>
                <a:gd name="T41" fmla="*/ 643 h 712"/>
                <a:gd name="T42" fmla="*/ 511 w 775"/>
                <a:gd name="T43" fmla="*/ 294 h 712"/>
                <a:gd name="T44" fmla="*/ 519 w 775"/>
                <a:gd name="T45" fmla="*/ 282 h 712"/>
                <a:gd name="T46" fmla="*/ 529 w 775"/>
                <a:gd name="T47" fmla="*/ 266 h 712"/>
                <a:gd name="T48" fmla="*/ 543 w 775"/>
                <a:gd name="T49" fmla="*/ 247 h 712"/>
                <a:gd name="T50" fmla="*/ 552 w 775"/>
                <a:gd name="T51" fmla="*/ 231 h 712"/>
                <a:gd name="T52" fmla="*/ 560 w 775"/>
                <a:gd name="T53" fmla="*/ 219 h 712"/>
                <a:gd name="T54" fmla="*/ 560 w 775"/>
                <a:gd name="T55" fmla="*/ 260 h 712"/>
                <a:gd name="T56" fmla="*/ 775 w 775"/>
                <a:gd name="T57" fmla="*/ 712 h 712"/>
                <a:gd name="T58" fmla="*/ 775 w 775"/>
                <a:gd name="T59" fmla="*/ 2 h 712"/>
                <a:gd name="T60" fmla="*/ 606 w 775"/>
                <a:gd name="T61" fmla="*/ 2 h 712"/>
                <a:gd name="T62" fmla="*/ 584 w 775"/>
                <a:gd name="T63" fmla="*/ 2 h 712"/>
                <a:gd name="T64" fmla="*/ 558 w 775"/>
                <a:gd name="T65" fmla="*/ 6 h 712"/>
                <a:gd name="T66" fmla="*/ 531 w 775"/>
                <a:gd name="T67" fmla="*/ 18 h 712"/>
                <a:gd name="T68" fmla="*/ 505 w 775"/>
                <a:gd name="T69" fmla="*/ 36 h 712"/>
                <a:gd name="T70" fmla="*/ 477 w 775"/>
                <a:gd name="T71" fmla="*/ 63 h 712"/>
                <a:gd name="T72" fmla="*/ 466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DAE928B2-CC06-3344-B1A4-1AF0D285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6 h 712"/>
                <a:gd name="T2" fmla="*/ 219 w 773"/>
                <a:gd name="T3" fmla="*/ 455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4 h 712"/>
                <a:gd name="T24" fmla="*/ 0 w 773"/>
                <a:gd name="T25" fmla="*/ 605 h 712"/>
                <a:gd name="T26" fmla="*/ 0 w 773"/>
                <a:gd name="T27" fmla="*/ 700 h 712"/>
                <a:gd name="T28" fmla="*/ 150 w 773"/>
                <a:gd name="T29" fmla="*/ 712 h 712"/>
                <a:gd name="T30" fmla="*/ 193 w 773"/>
                <a:gd name="T31" fmla="*/ 710 h 712"/>
                <a:gd name="T32" fmla="*/ 225 w 773"/>
                <a:gd name="T33" fmla="*/ 702 h 712"/>
                <a:gd name="T34" fmla="*/ 250 w 773"/>
                <a:gd name="T35" fmla="*/ 690 h 712"/>
                <a:gd name="T36" fmla="*/ 270 w 773"/>
                <a:gd name="T37" fmla="*/ 676 h 712"/>
                <a:gd name="T38" fmla="*/ 284 w 773"/>
                <a:gd name="T39" fmla="*/ 661 h 712"/>
                <a:gd name="T40" fmla="*/ 296 w 773"/>
                <a:gd name="T41" fmla="*/ 643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12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A57DE018-C5E1-BF45-8C4D-A1E324E5D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59 h 712"/>
                <a:gd name="T30" fmla="*/ 262 w 739"/>
                <a:gd name="T31" fmla="*/ 493 h 712"/>
                <a:gd name="T32" fmla="*/ 264 w 739"/>
                <a:gd name="T33" fmla="*/ 615 h 712"/>
                <a:gd name="T34" fmla="*/ 264 w 739"/>
                <a:gd name="T35" fmla="*/ 694 h 712"/>
                <a:gd name="T36" fmla="*/ 272 w 739"/>
                <a:gd name="T37" fmla="*/ 712 h 712"/>
                <a:gd name="T38" fmla="*/ 301 w 739"/>
                <a:gd name="T39" fmla="*/ 710 h 712"/>
                <a:gd name="T40" fmla="*/ 345 w 739"/>
                <a:gd name="T41" fmla="*/ 712 h 712"/>
                <a:gd name="T42" fmla="*/ 394 w 739"/>
                <a:gd name="T43" fmla="*/ 712 h 712"/>
                <a:gd name="T44" fmla="*/ 437 w 739"/>
                <a:gd name="T45" fmla="*/ 710 h 712"/>
                <a:gd name="T46" fmla="*/ 467 w 739"/>
                <a:gd name="T47" fmla="*/ 710 h 712"/>
                <a:gd name="T48" fmla="*/ 475 w 739"/>
                <a:gd name="T49" fmla="*/ 694 h 712"/>
                <a:gd name="T50" fmla="*/ 477 w 739"/>
                <a:gd name="T51" fmla="*/ 615 h 712"/>
                <a:gd name="T52" fmla="*/ 475 w 739"/>
                <a:gd name="T53" fmla="*/ 493 h 712"/>
                <a:gd name="T54" fmla="*/ 475 w 739"/>
                <a:gd name="T55" fmla="*/ 359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5873C267-3DD2-094E-9668-87F1B2FED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62B5FED6-F16C-D345-AB31-99289080C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59 w 359"/>
                <a:gd name="T1" fmla="*/ 193 h 357"/>
                <a:gd name="T2" fmla="*/ 357 w 359"/>
                <a:gd name="T3" fmla="*/ 217 h 357"/>
                <a:gd name="T4" fmla="*/ 351 w 359"/>
                <a:gd name="T5" fmla="*/ 239 h 357"/>
                <a:gd name="T6" fmla="*/ 341 w 359"/>
                <a:gd name="T7" fmla="*/ 258 h 357"/>
                <a:gd name="T8" fmla="*/ 329 w 359"/>
                <a:gd name="T9" fmla="*/ 278 h 357"/>
                <a:gd name="T10" fmla="*/ 316 w 359"/>
                <a:gd name="T11" fmla="*/ 298 h 357"/>
                <a:gd name="T12" fmla="*/ 298 w 359"/>
                <a:gd name="T13" fmla="*/ 316 h 357"/>
                <a:gd name="T14" fmla="*/ 278 w 359"/>
                <a:gd name="T15" fmla="*/ 329 h 357"/>
                <a:gd name="T16" fmla="*/ 258 w 359"/>
                <a:gd name="T17" fmla="*/ 341 h 357"/>
                <a:gd name="T18" fmla="*/ 239 w 359"/>
                <a:gd name="T19" fmla="*/ 349 h 357"/>
                <a:gd name="T20" fmla="*/ 217 w 359"/>
                <a:gd name="T21" fmla="*/ 355 h 357"/>
                <a:gd name="T22" fmla="*/ 193 w 359"/>
                <a:gd name="T23" fmla="*/ 357 h 357"/>
                <a:gd name="T24" fmla="*/ 168 w 359"/>
                <a:gd name="T25" fmla="*/ 357 h 357"/>
                <a:gd name="T26" fmla="*/ 144 w 359"/>
                <a:gd name="T27" fmla="*/ 355 h 357"/>
                <a:gd name="T28" fmla="*/ 122 w 359"/>
                <a:gd name="T29" fmla="*/ 349 h 357"/>
                <a:gd name="T30" fmla="*/ 103 w 359"/>
                <a:gd name="T31" fmla="*/ 341 h 357"/>
                <a:gd name="T32" fmla="*/ 83 w 359"/>
                <a:gd name="T33" fmla="*/ 329 h 357"/>
                <a:gd name="T34" fmla="*/ 63 w 359"/>
                <a:gd name="T35" fmla="*/ 316 h 357"/>
                <a:gd name="T36" fmla="*/ 45 w 359"/>
                <a:gd name="T37" fmla="*/ 298 h 357"/>
                <a:gd name="T38" fmla="*/ 32 w 359"/>
                <a:gd name="T39" fmla="*/ 278 h 357"/>
                <a:gd name="T40" fmla="*/ 20 w 359"/>
                <a:gd name="T41" fmla="*/ 258 h 357"/>
                <a:gd name="T42" fmla="*/ 10 w 359"/>
                <a:gd name="T43" fmla="*/ 239 h 357"/>
                <a:gd name="T44" fmla="*/ 4 w 359"/>
                <a:gd name="T45" fmla="*/ 217 h 357"/>
                <a:gd name="T46" fmla="*/ 2 w 359"/>
                <a:gd name="T47" fmla="*/ 193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3 w 359"/>
                <a:gd name="T73" fmla="*/ 2 h 357"/>
                <a:gd name="T74" fmla="*/ 217 w 359"/>
                <a:gd name="T75" fmla="*/ 4 h 357"/>
                <a:gd name="T76" fmla="*/ 239 w 359"/>
                <a:gd name="T77" fmla="*/ 10 h 357"/>
                <a:gd name="T78" fmla="*/ 258 w 359"/>
                <a:gd name="T79" fmla="*/ 18 h 357"/>
                <a:gd name="T80" fmla="*/ 278 w 359"/>
                <a:gd name="T81" fmla="*/ 30 h 357"/>
                <a:gd name="T82" fmla="*/ 298 w 359"/>
                <a:gd name="T83" fmla="*/ 43 h 357"/>
                <a:gd name="T84" fmla="*/ 316 w 359"/>
                <a:gd name="T85" fmla="*/ 61 h 357"/>
                <a:gd name="T86" fmla="*/ 329 w 359"/>
                <a:gd name="T87" fmla="*/ 81 h 357"/>
                <a:gd name="T88" fmla="*/ 341 w 359"/>
                <a:gd name="T89" fmla="*/ 101 h 357"/>
                <a:gd name="T90" fmla="*/ 351 w 359"/>
                <a:gd name="T91" fmla="*/ 122 h 357"/>
                <a:gd name="T92" fmla="*/ 357 w 359"/>
                <a:gd name="T93" fmla="*/ 144 h 357"/>
                <a:gd name="T94" fmla="*/ 359 w 359"/>
                <a:gd name="T95" fmla="*/ 168 h 357"/>
                <a:gd name="T96" fmla="*/ 359 w 359"/>
                <a:gd name="T97" fmla="*/ 180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0C245169-6304-EC43-A9BA-F82E9A617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4 w 1765"/>
                <a:gd name="T1" fmla="*/ 195 h 1279"/>
                <a:gd name="T2" fmla="*/ 1517 w 1765"/>
                <a:gd name="T3" fmla="*/ 81 h 1279"/>
                <a:gd name="T4" fmla="*/ 1225 w 1765"/>
                <a:gd name="T5" fmla="*/ 14 h 1279"/>
                <a:gd name="T6" fmla="*/ 852 w 1765"/>
                <a:gd name="T7" fmla="*/ 0 h 1279"/>
                <a:gd name="T8" fmla="*/ 923 w 1765"/>
                <a:gd name="T9" fmla="*/ 22 h 1279"/>
                <a:gd name="T10" fmla="*/ 1189 w 1765"/>
                <a:gd name="T11" fmla="*/ 77 h 1279"/>
                <a:gd name="T12" fmla="*/ 1386 w 1765"/>
                <a:gd name="T13" fmla="*/ 169 h 1279"/>
                <a:gd name="T14" fmla="*/ 1501 w 1765"/>
                <a:gd name="T15" fmla="*/ 298 h 1279"/>
                <a:gd name="T16" fmla="*/ 1526 w 1765"/>
                <a:gd name="T17" fmla="*/ 406 h 1279"/>
                <a:gd name="T18" fmla="*/ 1515 w 1765"/>
                <a:gd name="T19" fmla="*/ 495 h 1279"/>
                <a:gd name="T20" fmla="*/ 1473 w 1765"/>
                <a:gd name="T21" fmla="*/ 587 h 1279"/>
                <a:gd name="T22" fmla="*/ 1406 w 1765"/>
                <a:gd name="T23" fmla="*/ 682 h 1279"/>
                <a:gd name="T24" fmla="*/ 1262 w 1765"/>
                <a:gd name="T25" fmla="*/ 822 h 1279"/>
                <a:gd name="T26" fmla="*/ 1043 w 1765"/>
                <a:gd name="T27" fmla="*/ 970 h 1279"/>
                <a:gd name="T28" fmla="*/ 807 w 1765"/>
                <a:gd name="T29" fmla="*/ 1082 h 1279"/>
                <a:gd name="T30" fmla="*/ 594 w 1765"/>
                <a:gd name="T31" fmla="*/ 1141 h 1279"/>
                <a:gd name="T32" fmla="*/ 513 w 1765"/>
                <a:gd name="T33" fmla="*/ 1145 h 1279"/>
                <a:gd name="T34" fmla="*/ 483 w 1765"/>
                <a:gd name="T35" fmla="*/ 1143 h 1279"/>
                <a:gd name="T36" fmla="*/ 458 w 1765"/>
                <a:gd name="T37" fmla="*/ 1137 h 1279"/>
                <a:gd name="T38" fmla="*/ 438 w 1765"/>
                <a:gd name="T39" fmla="*/ 1128 h 1279"/>
                <a:gd name="T40" fmla="*/ 422 w 1765"/>
                <a:gd name="T41" fmla="*/ 1118 h 1279"/>
                <a:gd name="T42" fmla="*/ 412 w 1765"/>
                <a:gd name="T43" fmla="*/ 1102 h 1279"/>
                <a:gd name="T44" fmla="*/ 405 w 1765"/>
                <a:gd name="T45" fmla="*/ 1082 h 1279"/>
                <a:gd name="T46" fmla="*/ 403 w 1765"/>
                <a:gd name="T47" fmla="*/ 1059 h 1279"/>
                <a:gd name="T48" fmla="*/ 403 w 1765"/>
                <a:gd name="T49" fmla="*/ 1045 h 1279"/>
                <a:gd name="T50" fmla="*/ 403 w 1765"/>
                <a:gd name="T51" fmla="*/ 1035 h 1279"/>
                <a:gd name="T52" fmla="*/ 405 w 1765"/>
                <a:gd name="T53" fmla="*/ 1023 h 1279"/>
                <a:gd name="T54" fmla="*/ 407 w 1765"/>
                <a:gd name="T55" fmla="*/ 1007 h 1279"/>
                <a:gd name="T56" fmla="*/ 411 w 1765"/>
                <a:gd name="T57" fmla="*/ 988 h 1279"/>
                <a:gd name="T58" fmla="*/ 412 w 1765"/>
                <a:gd name="T59" fmla="*/ 970 h 1279"/>
                <a:gd name="T60" fmla="*/ 416 w 1765"/>
                <a:gd name="T61" fmla="*/ 954 h 1279"/>
                <a:gd name="T62" fmla="*/ 420 w 1765"/>
                <a:gd name="T63" fmla="*/ 940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42 h 1279"/>
                <a:gd name="T90" fmla="*/ 111 w 1765"/>
                <a:gd name="T91" fmla="*/ 966 h 1279"/>
                <a:gd name="T92" fmla="*/ 107 w 1765"/>
                <a:gd name="T93" fmla="*/ 986 h 1279"/>
                <a:gd name="T94" fmla="*/ 103 w 1765"/>
                <a:gd name="T95" fmla="*/ 1005 h 1279"/>
                <a:gd name="T96" fmla="*/ 97 w 1765"/>
                <a:gd name="T97" fmla="*/ 1062 h 1279"/>
                <a:gd name="T98" fmla="*/ 105 w 1765"/>
                <a:gd name="T99" fmla="*/ 1169 h 1279"/>
                <a:gd name="T100" fmla="*/ 152 w 1765"/>
                <a:gd name="T101" fmla="*/ 1240 h 1279"/>
                <a:gd name="T102" fmla="*/ 233 w 1765"/>
                <a:gd name="T103" fmla="*/ 1273 h 1279"/>
                <a:gd name="T104" fmla="*/ 318 w 1765"/>
                <a:gd name="T105" fmla="*/ 1279 h 1279"/>
                <a:gd name="T106" fmla="*/ 351 w 1765"/>
                <a:gd name="T107" fmla="*/ 1277 h 1279"/>
                <a:gd name="T108" fmla="*/ 391 w 1765"/>
                <a:gd name="T109" fmla="*/ 1273 h 1279"/>
                <a:gd name="T110" fmla="*/ 430 w 1765"/>
                <a:gd name="T111" fmla="*/ 1268 h 1279"/>
                <a:gd name="T112" fmla="*/ 669 w 1765"/>
                <a:gd name="T113" fmla="*/ 1200 h 1279"/>
                <a:gd name="T114" fmla="*/ 1197 w 1765"/>
                <a:gd name="T115" fmla="*/ 962 h 1279"/>
                <a:gd name="T116" fmla="*/ 1560 w 1765"/>
                <a:gd name="T117" fmla="*/ 686 h 1279"/>
                <a:gd name="T118" fmla="*/ 1745 w 1765"/>
                <a:gd name="T119" fmla="*/ 430 h 1279"/>
                <a:gd name="T120" fmla="*/ 1763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600200"/>
            <a:ext cx="5943600" cy="14478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562600"/>
            <a:ext cx="5562600" cy="881063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094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9BCDEA-B230-3544-90BF-02B4B85F2E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D2CB692-D779-454E-8CA8-4482788EBD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D4748-0134-CB49-8B3A-2708095CA4A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679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4AA0B9-1982-8941-913F-56D2B934DF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CFB608-9993-2F40-8E77-E31E4C8AF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30486-392A-DE42-BC88-31F00683476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670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Заголовок, два объект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5800" y="2362200"/>
            <a:ext cx="3810000" cy="16906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85800" y="4205288"/>
            <a:ext cx="3810000" cy="16922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6AF25-6B8A-3F43-B51B-5FE99F8317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B8817-C47A-C745-BD2B-DAAE2ABE1A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8BD6F-BE58-394D-9B29-81A4E1573C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654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2452F9-D8E9-B949-8ACE-4C357824AA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2B476B-7EB2-2E41-A128-0FACC932DE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9FF04-E400-BC4D-BE44-866DBE5826E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4104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85800" y="2362200"/>
            <a:ext cx="3810000" cy="16906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2362200"/>
            <a:ext cx="3810000" cy="16906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85800" y="4205288"/>
            <a:ext cx="3810000" cy="16922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4205288"/>
            <a:ext cx="3810000" cy="16922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4BEE65-69A1-DC4E-A9DC-86153BFDF8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B9260-3DB0-A146-9AFB-F1A809300D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ADDD-F660-DB49-81EC-E80CF3F5BB4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546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911DEB-983F-EC42-996D-84CDDD7E7F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2B6E11-C675-7C4A-915B-760552EC14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7D943-8076-3146-A580-4A221328E93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946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D836E05-4AD3-9845-BFB6-6A9AC9D04A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3BDBC1-9304-F949-BDA9-672AD143F6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9A477-987E-B747-990C-F7BAC3990B4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09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28B964-C93F-F649-BB35-561523418F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41ACF8-0D39-6645-84A5-9D847538B2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E44B4-B5D6-BD4A-8550-370A0EA6AF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75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4F4A248-DA52-D24B-82E5-94CF8EF992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6D57FB0-7824-3D40-84DA-D40052EF4F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E4036-F464-4A4E-B5AE-110ADD5CB2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752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0AFC2F-5CEB-2149-9016-17DB7DA033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4EC3F2-0D08-4044-8258-22A0831098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D230B-D01A-8447-B75E-1EDF8DAF029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293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32B315C-4D7B-114C-B7C8-1CD81BD1A7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7108931-6EF7-2B40-89C7-95D8D230E9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4076A-0601-5F4E-A5C5-EFF96479148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517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BB948F-D761-984B-BAEE-758574002C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6BFF61-A9E3-7D49-9FE4-B816E9500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40470-38E1-2840-BAF8-08D894B50F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913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889828-BCC1-D34E-8B4A-472A314E5F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8C5D62-49CB-B54E-9C63-60735B2E01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59307-7F70-E840-9C3A-F35957D8A5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894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2a">
            <a:extLst>
              <a:ext uri="{FF2B5EF4-FFF2-40B4-BE49-F238E27FC236}">
                <a16:creationId xmlns:a16="http://schemas.microsoft.com/office/drawing/2014/main" id="{11F63359-7AD6-7242-BE0F-1DE9B4AB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AB62940F-0889-1249-B3EA-11187ECC8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F4D8769-A562-9F4A-B8BD-CD62DA7A7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74AC4D3-4941-6A40-9B36-F8E6C7A810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DC51ADF-BCBE-B246-BF95-641BADFF29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fld id="{45BF3C54-5597-7C48-B103-C09094C83F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02814F38-4675-C44E-B5A3-8B80EDDE1F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1032" name="Group 8">
              <a:extLst>
                <a:ext uri="{FF2B5EF4-FFF2-40B4-BE49-F238E27FC236}">
                  <a16:creationId xmlns:a16="http://schemas.microsoft.com/office/drawing/2014/main" id="{061BC354-84B3-AC4C-9012-7D873398AB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1037" name="Freeform 9">
                <a:extLst>
                  <a:ext uri="{FF2B5EF4-FFF2-40B4-BE49-F238E27FC236}">
                    <a16:creationId xmlns:a16="http://schemas.microsoft.com/office/drawing/2014/main" id="{44FC5C43-82DB-4A4C-84D8-724E15600F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07 w 720"/>
                  <a:gd name="T1" fmla="*/ 10 h 712"/>
                  <a:gd name="T2" fmla="*/ 505 w 720"/>
                  <a:gd name="T3" fmla="*/ 51 h 712"/>
                  <a:gd name="T4" fmla="*/ 507 w 720"/>
                  <a:gd name="T5" fmla="*/ 108 h 712"/>
                  <a:gd name="T6" fmla="*/ 507 w 720"/>
                  <a:gd name="T7" fmla="*/ 170 h 712"/>
                  <a:gd name="T8" fmla="*/ 505 w 720"/>
                  <a:gd name="T9" fmla="*/ 223 h 712"/>
                  <a:gd name="T10" fmla="*/ 505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22 h 712"/>
                  <a:gd name="T46" fmla="*/ 2 w 720"/>
                  <a:gd name="T47" fmla="*/ 653 h 712"/>
                  <a:gd name="T48" fmla="*/ 0 w 720"/>
                  <a:gd name="T49" fmla="*/ 710 h 712"/>
                  <a:gd name="T50" fmla="*/ 24 w 720"/>
                  <a:gd name="T51" fmla="*/ 710 h 712"/>
                  <a:gd name="T52" fmla="*/ 61 w 720"/>
                  <a:gd name="T53" fmla="*/ 712 h 712"/>
                  <a:gd name="T54" fmla="*/ 107 w 720"/>
                  <a:gd name="T55" fmla="*/ 710 h 712"/>
                  <a:gd name="T56" fmla="*/ 154 w 720"/>
                  <a:gd name="T57" fmla="*/ 710 h 712"/>
                  <a:gd name="T58" fmla="*/ 192 w 720"/>
                  <a:gd name="T59" fmla="*/ 712 h 712"/>
                  <a:gd name="T60" fmla="*/ 213 w 720"/>
                  <a:gd name="T61" fmla="*/ 710 h 712"/>
                  <a:gd name="T62" fmla="*/ 213 w 720"/>
                  <a:gd name="T63" fmla="*/ 680 h 712"/>
                  <a:gd name="T64" fmla="*/ 215 w 720"/>
                  <a:gd name="T65" fmla="*/ 625 h 712"/>
                  <a:gd name="T66" fmla="*/ 213 w 720"/>
                  <a:gd name="T67" fmla="*/ 556 h 712"/>
                  <a:gd name="T68" fmla="*/ 213 w 720"/>
                  <a:gd name="T69" fmla="*/ 489 h 712"/>
                  <a:gd name="T70" fmla="*/ 215 w 720"/>
                  <a:gd name="T71" fmla="*/ 440 h 712"/>
                  <a:gd name="T72" fmla="*/ 213 w 720"/>
                  <a:gd name="T73" fmla="*/ 418 h 712"/>
                  <a:gd name="T74" fmla="*/ 507 w 720"/>
                  <a:gd name="T75" fmla="*/ 424 h 712"/>
                  <a:gd name="T76" fmla="*/ 505 w 720"/>
                  <a:gd name="T77" fmla="*/ 461 h 712"/>
                  <a:gd name="T78" fmla="*/ 507 w 720"/>
                  <a:gd name="T79" fmla="*/ 522 h 712"/>
                  <a:gd name="T80" fmla="*/ 507 w 720"/>
                  <a:gd name="T81" fmla="*/ 592 h 712"/>
                  <a:gd name="T82" fmla="*/ 505 w 720"/>
                  <a:gd name="T83" fmla="*/ 655 h 712"/>
                  <a:gd name="T84" fmla="*/ 505 w 720"/>
                  <a:gd name="T85" fmla="*/ 700 h 712"/>
                  <a:gd name="T86" fmla="*/ 515 w 720"/>
                  <a:gd name="T87" fmla="*/ 712 h 712"/>
                  <a:gd name="T88" fmla="*/ 544 w 720"/>
                  <a:gd name="T89" fmla="*/ 710 h 712"/>
                  <a:gd name="T90" fmla="*/ 588 w 720"/>
                  <a:gd name="T91" fmla="*/ 712 h 712"/>
                  <a:gd name="T92" fmla="*/ 637 w 720"/>
                  <a:gd name="T93" fmla="*/ 712 h 712"/>
                  <a:gd name="T94" fmla="*/ 680 w 720"/>
                  <a:gd name="T95" fmla="*/ 710 h 712"/>
                  <a:gd name="T96" fmla="*/ 710 w 720"/>
                  <a:gd name="T97" fmla="*/ 710 h 712"/>
                  <a:gd name="T98" fmla="*/ 720 w 720"/>
                  <a:gd name="T99" fmla="*/ 692 h 712"/>
                  <a:gd name="T100" fmla="*/ 718 w 720"/>
                  <a:gd name="T101" fmla="*/ 593 h 712"/>
                  <a:gd name="T102" fmla="*/ 720 w 720"/>
                  <a:gd name="T103" fmla="*/ 442 h 712"/>
                  <a:gd name="T104" fmla="*/ 720 w 720"/>
                  <a:gd name="T105" fmla="*/ 270 h 712"/>
                  <a:gd name="T106" fmla="*/ 718 w 720"/>
                  <a:gd name="T107" fmla="*/ 118 h 712"/>
                  <a:gd name="T108" fmla="*/ 718 w 720"/>
                  <a:gd name="T109" fmla="*/ 20 h 712"/>
                  <a:gd name="T110" fmla="*/ 710 w 720"/>
                  <a:gd name="T111" fmla="*/ 2 h 712"/>
                  <a:gd name="T112" fmla="*/ 680 w 720"/>
                  <a:gd name="T113" fmla="*/ 0 h 712"/>
                  <a:gd name="T114" fmla="*/ 637 w 720"/>
                  <a:gd name="T115" fmla="*/ 2 h 712"/>
                  <a:gd name="T116" fmla="*/ 588 w 720"/>
                  <a:gd name="T117" fmla="*/ 2 h 712"/>
                  <a:gd name="T118" fmla="*/ 544 w 720"/>
                  <a:gd name="T119" fmla="*/ 0 h 712"/>
                  <a:gd name="T120" fmla="*/ 515 w 720"/>
                  <a:gd name="T121" fmla="*/ 0 h 712"/>
                  <a:gd name="T122" fmla="*/ 505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8" name="Freeform 10">
                <a:extLst>
                  <a:ext uri="{FF2B5EF4-FFF2-40B4-BE49-F238E27FC236}">
                    <a16:creationId xmlns:a16="http://schemas.microsoft.com/office/drawing/2014/main" id="{609EF482-C484-FE4E-90FF-C2EED592BC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65 w 775"/>
                  <a:gd name="T1" fmla="*/ 426 h 712"/>
                  <a:gd name="T2" fmla="*/ 219 w 775"/>
                  <a:gd name="T3" fmla="*/ 455 h 712"/>
                  <a:gd name="T4" fmla="*/ 217 w 775"/>
                  <a:gd name="T5" fmla="*/ 4 h 712"/>
                  <a:gd name="T6" fmla="*/ 190 w 775"/>
                  <a:gd name="T7" fmla="*/ 2 h 712"/>
                  <a:gd name="T8" fmla="*/ 144 w 775"/>
                  <a:gd name="T9" fmla="*/ 4 h 712"/>
                  <a:gd name="T10" fmla="*/ 93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4 h 712"/>
                  <a:gd name="T24" fmla="*/ 0 w 775"/>
                  <a:gd name="T25" fmla="*/ 605 h 712"/>
                  <a:gd name="T26" fmla="*/ 0 w 775"/>
                  <a:gd name="T27" fmla="*/ 700 h 712"/>
                  <a:gd name="T28" fmla="*/ 152 w 775"/>
                  <a:gd name="T29" fmla="*/ 712 h 712"/>
                  <a:gd name="T30" fmla="*/ 196 w 775"/>
                  <a:gd name="T31" fmla="*/ 710 h 712"/>
                  <a:gd name="T32" fmla="*/ 231 w 775"/>
                  <a:gd name="T33" fmla="*/ 702 h 712"/>
                  <a:gd name="T34" fmla="*/ 257 w 775"/>
                  <a:gd name="T35" fmla="*/ 690 h 712"/>
                  <a:gd name="T36" fmla="*/ 274 w 775"/>
                  <a:gd name="T37" fmla="*/ 676 h 712"/>
                  <a:gd name="T38" fmla="*/ 290 w 775"/>
                  <a:gd name="T39" fmla="*/ 661 h 712"/>
                  <a:gd name="T40" fmla="*/ 300 w 775"/>
                  <a:gd name="T41" fmla="*/ 643 h 712"/>
                  <a:gd name="T42" fmla="*/ 511 w 775"/>
                  <a:gd name="T43" fmla="*/ 294 h 712"/>
                  <a:gd name="T44" fmla="*/ 519 w 775"/>
                  <a:gd name="T45" fmla="*/ 282 h 712"/>
                  <a:gd name="T46" fmla="*/ 529 w 775"/>
                  <a:gd name="T47" fmla="*/ 266 h 712"/>
                  <a:gd name="T48" fmla="*/ 543 w 775"/>
                  <a:gd name="T49" fmla="*/ 247 h 712"/>
                  <a:gd name="T50" fmla="*/ 552 w 775"/>
                  <a:gd name="T51" fmla="*/ 231 h 712"/>
                  <a:gd name="T52" fmla="*/ 560 w 775"/>
                  <a:gd name="T53" fmla="*/ 219 h 712"/>
                  <a:gd name="T54" fmla="*/ 560 w 775"/>
                  <a:gd name="T55" fmla="*/ 260 h 712"/>
                  <a:gd name="T56" fmla="*/ 775 w 775"/>
                  <a:gd name="T57" fmla="*/ 712 h 712"/>
                  <a:gd name="T58" fmla="*/ 775 w 775"/>
                  <a:gd name="T59" fmla="*/ 2 h 712"/>
                  <a:gd name="T60" fmla="*/ 606 w 775"/>
                  <a:gd name="T61" fmla="*/ 2 h 712"/>
                  <a:gd name="T62" fmla="*/ 584 w 775"/>
                  <a:gd name="T63" fmla="*/ 2 h 712"/>
                  <a:gd name="T64" fmla="*/ 558 w 775"/>
                  <a:gd name="T65" fmla="*/ 6 h 712"/>
                  <a:gd name="T66" fmla="*/ 531 w 775"/>
                  <a:gd name="T67" fmla="*/ 18 h 712"/>
                  <a:gd name="T68" fmla="*/ 505 w 775"/>
                  <a:gd name="T69" fmla="*/ 36 h 712"/>
                  <a:gd name="T70" fmla="*/ 477 w 775"/>
                  <a:gd name="T71" fmla="*/ 63 h 712"/>
                  <a:gd name="T72" fmla="*/ 466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9" name="Freeform 11">
                <a:extLst>
                  <a:ext uri="{FF2B5EF4-FFF2-40B4-BE49-F238E27FC236}">
                    <a16:creationId xmlns:a16="http://schemas.microsoft.com/office/drawing/2014/main" id="{EA1D8560-1EC7-F446-9B7D-F38BC9C372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60 w 773"/>
                  <a:gd name="T1" fmla="*/ 426 h 712"/>
                  <a:gd name="T2" fmla="*/ 219 w 773"/>
                  <a:gd name="T3" fmla="*/ 455 h 712"/>
                  <a:gd name="T4" fmla="*/ 217 w 773"/>
                  <a:gd name="T5" fmla="*/ 4 h 712"/>
                  <a:gd name="T6" fmla="*/ 189 w 773"/>
                  <a:gd name="T7" fmla="*/ 2 h 712"/>
                  <a:gd name="T8" fmla="*/ 144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4 h 712"/>
                  <a:gd name="T24" fmla="*/ 0 w 773"/>
                  <a:gd name="T25" fmla="*/ 605 h 712"/>
                  <a:gd name="T26" fmla="*/ 0 w 773"/>
                  <a:gd name="T27" fmla="*/ 700 h 712"/>
                  <a:gd name="T28" fmla="*/ 150 w 773"/>
                  <a:gd name="T29" fmla="*/ 712 h 712"/>
                  <a:gd name="T30" fmla="*/ 193 w 773"/>
                  <a:gd name="T31" fmla="*/ 710 h 712"/>
                  <a:gd name="T32" fmla="*/ 225 w 773"/>
                  <a:gd name="T33" fmla="*/ 702 h 712"/>
                  <a:gd name="T34" fmla="*/ 250 w 773"/>
                  <a:gd name="T35" fmla="*/ 690 h 712"/>
                  <a:gd name="T36" fmla="*/ 270 w 773"/>
                  <a:gd name="T37" fmla="*/ 676 h 712"/>
                  <a:gd name="T38" fmla="*/ 284 w 773"/>
                  <a:gd name="T39" fmla="*/ 661 h 712"/>
                  <a:gd name="T40" fmla="*/ 296 w 773"/>
                  <a:gd name="T41" fmla="*/ 643 h 712"/>
                  <a:gd name="T42" fmla="*/ 507 w 773"/>
                  <a:gd name="T43" fmla="*/ 294 h 712"/>
                  <a:gd name="T44" fmla="*/ 512 w 773"/>
                  <a:gd name="T45" fmla="*/ 282 h 712"/>
                  <a:gd name="T46" fmla="*/ 524 w 773"/>
                  <a:gd name="T47" fmla="*/ 266 h 712"/>
                  <a:gd name="T48" fmla="*/ 536 w 773"/>
                  <a:gd name="T49" fmla="*/ 247 h 712"/>
                  <a:gd name="T50" fmla="*/ 548 w 773"/>
                  <a:gd name="T51" fmla="*/ 231 h 712"/>
                  <a:gd name="T52" fmla="*/ 554 w 773"/>
                  <a:gd name="T53" fmla="*/ 219 h 712"/>
                  <a:gd name="T54" fmla="*/ 556 w 773"/>
                  <a:gd name="T55" fmla="*/ 260 h 712"/>
                  <a:gd name="T56" fmla="*/ 773 w 773"/>
                  <a:gd name="T57" fmla="*/ 712 h 712"/>
                  <a:gd name="T58" fmla="*/ 773 w 773"/>
                  <a:gd name="T59" fmla="*/ 2 h 712"/>
                  <a:gd name="T60" fmla="*/ 601 w 773"/>
                  <a:gd name="T61" fmla="*/ 2 h 712"/>
                  <a:gd name="T62" fmla="*/ 579 w 773"/>
                  <a:gd name="T63" fmla="*/ 2 h 712"/>
                  <a:gd name="T64" fmla="*/ 554 w 773"/>
                  <a:gd name="T65" fmla="*/ 6 h 712"/>
                  <a:gd name="T66" fmla="*/ 526 w 773"/>
                  <a:gd name="T67" fmla="*/ 18 h 712"/>
                  <a:gd name="T68" fmla="*/ 501 w 773"/>
                  <a:gd name="T69" fmla="*/ 36 h 712"/>
                  <a:gd name="T70" fmla="*/ 473 w 773"/>
                  <a:gd name="T71" fmla="*/ 63 h 712"/>
                  <a:gd name="T72" fmla="*/ 463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0" name="Freeform 12">
                <a:extLst>
                  <a:ext uri="{FF2B5EF4-FFF2-40B4-BE49-F238E27FC236}">
                    <a16:creationId xmlns:a16="http://schemas.microsoft.com/office/drawing/2014/main" id="{DE247C91-C695-C74D-A9A9-74B81B1E69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4 w 739"/>
                  <a:gd name="T21" fmla="*/ 158 h 712"/>
                  <a:gd name="T22" fmla="*/ 258 w 739"/>
                  <a:gd name="T23" fmla="*/ 158 h 712"/>
                  <a:gd name="T24" fmla="*/ 262 w 739"/>
                  <a:gd name="T25" fmla="*/ 170 h 712"/>
                  <a:gd name="T26" fmla="*/ 264 w 739"/>
                  <a:gd name="T27" fmla="*/ 243 h 712"/>
                  <a:gd name="T28" fmla="*/ 262 w 739"/>
                  <a:gd name="T29" fmla="*/ 359 h 712"/>
                  <a:gd name="T30" fmla="*/ 262 w 739"/>
                  <a:gd name="T31" fmla="*/ 493 h 712"/>
                  <a:gd name="T32" fmla="*/ 264 w 739"/>
                  <a:gd name="T33" fmla="*/ 615 h 712"/>
                  <a:gd name="T34" fmla="*/ 264 w 739"/>
                  <a:gd name="T35" fmla="*/ 694 h 712"/>
                  <a:gd name="T36" fmla="*/ 272 w 739"/>
                  <a:gd name="T37" fmla="*/ 712 h 712"/>
                  <a:gd name="T38" fmla="*/ 301 w 739"/>
                  <a:gd name="T39" fmla="*/ 710 h 712"/>
                  <a:gd name="T40" fmla="*/ 345 w 739"/>
                  <a:gd name="T41" fmla="*/ 712 h 712"/>
                  <a:gd name="T42" fmla="*/ 394 w 739"/>
                  <a:gd name="T43" fmla="*/ 712 h 712"/>
                  <a:gd name="T44" fmla="*/ 437 w 739"/>
                  <a:gd name="T45" fmla="*/ 710 h 712"/>
                  <a:gd name="T46" fmla="*/ 467 w 739"/>
                  <a:gd name="T47" fmla="*/ 710 h 712"/>
                  <a:gd name="T48" fmla="*/ 475 w 739"/>
                  <a:gd name="T49" fmla="*/ 694 h 712"/>
                  <a:gd name="T50" fmla="*/ 477 w 739"/>
                  <a:gd name="T51" fmla="*/ 615 h 712"/>
                  <a:gd name="T52" fmla="*/ 475 w 739"/>
                  <a:gd name="T53" fmla="*/ 493 h 712"/>
                  <a:gd name="T54" fmla="*/ 475 w 739"/>
                  <a:gd name="T55" fmla="*/ 359 h 712"/>
                  <a:gd name="T56" fmla="*/ 477 w 739"/>
                  <a:gd name="T57" fmla="*/ 243 h 712"/>
                  <a:gd name="T58" fmla="*/ 477 w 739"/>
                  <a:gd name="T59" fmla="*/ 170 h 712"/>
                  <a:gd name="T60" fmla="*/ 481 w 739"/>
                  <a:gd name="T61" fmla="*/ 160 h 712"/>
                  <a:gd name="T62" fmla="*/ 514 w 739"/>
                  <a:gd name="T63" fmla="*/ 158 h 712"/>
                  <a:gd name="T64" fmla="*/ 567 w 739"/>
                  <a:gd name="T65" fmla="*/ 160 h 712"/>
                  <a:gd name="T66" fmla="*/ 630 w 739"/>
                  <a:gd name="T67" fmla="*/ 160 h 712"/>
                  <a:gd name="T68" fmla="*/ 688 w 739"/>
                  <a:gd name="T69" fmla="*/ 158 h 712"/>
                  <a:gd name="T70" fmla="*/ 729 w 739"/>
                  <a:gd name="T71" fmla="*/ 158 h 712"/>
                  <a:gd name="T72" fmla="*/ 737 w 739"/>
                  <a:gd name="T73" fmla="*/ 152 h 712"/>
                  <a:gd name="T74" fmla="*/ 739 w 739"/>
                  <a:gd name="T75" fmla="*/ 128 h 712"/>
                  <a:gd name="T76" fmla="*/ 737 w 739"/>
                  <a:gd name="T77" fmla="*/ 97 h 712"/>
                  <a:gd name="T78" fmla="*/ 737 w 739"/>
                  <a:gd name="T79" fmla="*/ 63 h 712"/>
                  <a:gd name="T80" fmla="*/ 739 w 739"/>
                  <a:gd name="T81" fmla="*/ 32 h 712"/>
                  <a:gd name="T82" fmla="*/ 739 w 739"/>
                  <a:gd name="T83" fmla="*/ 8 h 712"/>
                  <a:gd name="T84" fmla="*/ 719 w 739"/>
                  <a:gd name="T85" fmla="*/ 2 h 712"/>
                  <a:gd name="T86" fmla="*/ 617 w 739"/>
                  <a:gd name="T87" fmla="*/ 0 h 712"/>
                  <a:gd name="T88" fmla="*/ 457 w 739"/>
                  <a:gd name="T89" fmla="*/ 2 h 712"/>
                  <a:gd name="T90" fmla="*/ 282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33" name="Group 13">
              <a:extLst>
                <a:ext uri="{FF2B5EF4-FFF2-40B4-BE49-F238E27FC236}">
                  <a16:creationId xmlns:a16="http://schemas.microsoft.com/office/drawing/2014/main" id="{23465B8E-E2DC-5746-987C-D3B76663B7F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1034" name="Freeform 14">
                <a:extLst>
                  <a:ext uri="{FF2B5EF4-FFF2-40B4-BE49-F238E27FC236}">
                    <a16:creationId xmlns:a16="http://schemas.microsoft.com/office/drawing/2014/main" id="{6BC0092F-F094-794C-B20E-E1DF939111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37 w 1518"/>
                  <a:gd name="T1" fmla="*/ 39 h 1173"/>
                  <a:gd name="T2" fmla="*/ 1398 w 1518"/>
                  <a:gd name="T3" fmla="*/ 19 h 1173"/>
                  <a:gd name="T4" fmla="*/ 1355 w 1518"/>
                  <a:gd name="T5" fmla="*/ 8 h 1173"/>
                  <a:gd name="T6" fmla="*/ 1303 w 1518"/>
                  <a:gd name="T7" fmla="*/ 2 h 1173"/>
                  <a:gd name="T8" fmla="*/ 1114 w 1518"/>
                  <a:gd name="T9" fmla="*/ 25 h 1173"/>
                  <a:gd name="T10" fmla="*/ 787 w 1518"/>
                  <a:gd name="T11" fmla="*/ 144 h 1173"/>
                  <a:gd name="T12" fmla="*/ 444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7 h 1173"/>
                  <a:gd name="T18" fmla="*/ 26 w 1518"/>
                  <a:gd name="T19" fmla="*/ 709 h 1173"/>
                  <a:gd name="T20" fmla="*/ 4 w 1518"/>
                  <a:gd name="T21" fmla="*/ 782 h 1173"/>
                  <a:gd name="T22" fmla="*/ 2 w 1518"/>
                  <a:gd name="T23" fmla="*/ 851 h 1173"/>
                  <a:gd name="T24" fmla="*/ 65 w 1518"/>
                  <a:gd name="T25" fmla="*/ 978 h 1173"/>
                  <a:gd name="T26" fmla="*/ 253 w 1518"/>
                  <a:gd name="T27" fmla="*/ 1092 h 1173"/>
                  <a:gd name="T28" fmla="*/ 542 w 1518"/>
                  <a:gd name="T29" fmla="*/ 1159 h 1173"/>
                  <a:gd name="T30" fmla="*/ 915 w 1518"/>
                  <a:gd name="T31" fmla="*/ 1173 h 1173"/>
                  <a:gd name="T32" fmla="*/ 846 w 1518"/>
                  <a:gd name="T33" fmla="*/ 1151 h 1173"/>
                  <a:gd name="T34" fmla="*/ 580 w 1518"/>
                  <a:gd name="T35" fmla="*/ 1096 h 1173"/>
                  <a:gd name="T36" fmla="*/ 383 w 1518"/>
                  <a:gd name="T37" fmla="*/ 1003 h 1173"/>
                  <a:gd name="T38" fmla="*/ 266 w 1518"/>
                  <a:gd name="T39" fmla="*/ 875 h 1173"/>
                  <a:gd name="T40" fmla="*/ 272 w 1518"/>
                  <a:gd name="T41" fmla="*/ 633 h 1173"/>
                  <a:gd name="T42" fmla="*/ 509 w 1518"/>
                  <a:gd name="T43" fmla="*/ 362 h 1173"/>
                  <a:gd name="T44" fmla="*/ 848 w 1518"/>
                  <a:gd name="T45" fmla="*/ 175 h 1173"/>
                  <a:gd name="T46" fmla="*/ 1130 w 1518"/>
                  <a:gd name="T47" fmla="*/ 130 h 1173"/>
                  <a:gd name="T48" fmla="*/ 1191 w 1518"/>
                  <a:gd name="T49" fmla="*/ 163 h 1173"/>
                  <a:gd name="T50" fmla="*/ 1199 w 1518"/>
                  <a:gd name="T51" fmla="*/ 179 h 1173"/>
                  <a:gd name="T52" fmla="*/ 1205 w 1518"/>
                  <a:gd name="T53" fmla="*/ 199 h 1173"/>
                  <a:gd name="T54" fmla="*/ 1207 w 1518"/>
                  <a:gd name="T55" fmla="*/ 223 h 1173"/>
                  <a:gd name="T56" fmla="*/ 1207 w 1518"/>
                  <a:gd name="T57" fmla="*/ 242 h 1173"/>
                  <a:gd name="T58" fmla="*/ 1207 w 1518"/>
                  <a:gd name="T59" fmla="*/ 258 h 1173"/>
                  <a:gd name="T60" fmla="*/ 1203 w 1518"/>
                  <a:gd name="T61" fmla="*/ 274 h 1173"/>
                  <a:gd name="T62" fmla="*/ 1201 w 1518"/>
                  <a:gd name="T63" fmla="*/ 292 h 1173"/>
                  <a:gd name="T64" fmla="*/ 1197 w 1518"/>
                  <a:gd name="T65" fmla="*/ 311 h 1173"/>
                  <a:gd name="T66" fmla="*/ 1193 w 1518"/>
                  <a:gd name="T67" fmla="*/ 329 h 1173"/>
                  <a:gd name="T68" fmla="*/ 1187 w 1518"/>
                  <a:gd name="T69" fmla="*/ 349 h 1173"/>
                  <a:gd name="T70" fmla="*/ 1183 w 1518"/>
                  <a:gd name="T71" fmla="*/ 366 h 1173"/>
                  <a:gd name="T72" fmla="*/ 1343 w 1518"/>
                  <a:gd name="T73" fmla="*/ 997 h 1173"/>
                  <a:gd name="T74" fmla="*/ 1503 w 1518"/>
                  <a:gd name="T75" fmla="*/ 337 h 1173"/>
                  <a:gd name="T76" fmla="*/ 1508 w 1518"/>
                  <a:gd name="T77" fmla="*/ 317 h 1173"/>
                  <a:gd name="T78" fmla="*/ 1512 w 1518"/>
                  <a:gd name="T79" fmla="*/ 295 h 1173"/>
                  <a:gd name="T80" fmla="*/ 1514 w 1518"/>
                  <a:gd name="T81" fmla="*/ 272 h 1173"/>
                  <a:gd name="T82" fmla="*/ 1516 w 1518"/>
                  <a:gd name="T83" fmla="*/ 250 h 1173"/>
                  <a:gd name="T84" fmla="*/ 1518 w 1518"/>
                  <a:gd name="T85" fmla="*/ 230 h 1173"/>
                  <a:gd name="T86" fmla="*/ 1518 w 1518"/>
                  <a:gd name="T87" fmla="*/ 217 h 1173"/>
                  <a:gd name="T88" fmla="*/ 1518 w 1518"/>
                  <a:gd name="T89" fmla="*/ 203 h 1173"/>
                  <a:gd name="T90" fmla="*/ 1518 w 1518"/>
                  <a:gd name="T91" fmla="*/ 171 h 1173"/>
                  <a:gd name="T92" fmla="*/ 1508 w 1518"/>
                  <a:gd name="T93" fmla="*/ 132 h 1173"/>
                  <a:gd name="T94" fmla="*/ 1493 w 1518"/>
                  <a:gd name="T95" fmla="*/ 96 h 1173"/>
                  <a:gd name="T96" fmla="*/ 1469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5">
                <a:extLst>
                  <a:ext uri="{FF2B5EF4-FFF2-40B4-BE49-F238E27FC236}">
                    <a16:creationId xmlns:a16="http://schemas.microsoft.com/office/drawing/2014/main" id="{8B16FB8E-18EC-DB40-B8F9-ED36BA7769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59 w 359"/>
                  <a:gd name="T1" fmla="*/ 193 h 357"/>
                  <a:gd name="T2" fmla="*/ 357 w 359"/>
                  <a:gd name="T3" fmla="*/ 217 h 357"/>
                  <a:gd name="T4" fmla="*/ 351 w 359"/>
                  <a:gd name="T5" fmla="*/ 239 h 357"/>
                  <a:gd name="T6" fmla="*/ 341 w 359"/>
                  <a:gd name="T7" fmla="*/ 258 h 357"/>
                  <a:gd name="T8" fmla="*/ 329 w 359"/>
                  <a:gd name="T9" fmla="*/ 278 h 357"/>
                  <a:gd name="T10" fmla="*/ 316 w 359"/>
                  <a:gd name="T11" fmla="*/ 298 h 357"/>
                  <a:gd name="T12" fmla="*/ 298 w 359"/>
                  <a:gd name="T13" fmla="*/ 316 h 357"/>
                  <a:gd name="T14" fmla="*/ 278 w 359"/>
                  <a:gd name="T15" fmla="*/ 329 h 357"/>
                  <a:gd name="T16" fmla="*/ 258 w 359"/>
                  <a:gd name="T17" fmla="*/ 341 h 357"/>
                  <a:gd name="T18" fmla="*/ 239 w 359"/>
                  <a:gd name="T19" fmla="*/ 349 h 357"/>
                  <a:gd name="T20" fmla="*/ 217 w 359"/>
                  <a:gd name="T21" fmla="*/ 355 h 357"/>
                  <a:gd name="T22" fmla="*/ 193 w 359"/>
                  <a:gd name="T23" fmla="*/ 357 h 357"/>
                  <a:gd name="T24" fmla="*/ 168 w 359"/>
                  <a:gd name="T25" fmla="*/ 357 h 357"/>
                  <a:gd name="T26" fmla="*/ 144 w 359"/>
                  <a:gd name="T27" fmla="*/ 355 h 357"/>
                  <a:gd name="T28" fmla="*/ 122 w 359"/>
                  <a:gd name="T29" fmla="*/ 349 h 357"/>
                  <a:gd name="T30" fmla="*/ 103 w 359"/>
                  <a:gd name="T31" fmla="*/ 341 h 357"/>
                  <a:gd name="T32" fmla="*/ 83 w 359"/>
                  <a:gd name="T33" fmla="*/ 329 h 357"/>
                  <a:gd name="T34" fmla="*/ 63 w 359"/>
                  <a:gd name="T35" fmla="*/ 316 h 357"/>
                  <a:gd name="T36" fmla="*/ 45 w 359"/>
                  <a:gd name="T37" fmla="*/ 298 h 357"/>
                  <a:gd name="T38" fmla="*/ 32 w 359"/>
                  <a:gd name="T39" fmla="*/ 278 h 357"/>
                  <a:gd name="T40" fmla="*/ 20 w 359"/>
                  <a:gd name="T41" fmla="*/ 258 h 357"/>
                  <a:gd name="T42" fmla="*/ 10 w 359"/>
                  <a:gd name="T43" fmla="*/ 239 h 357"/>
                  <a:gd name="T44" fmla="*/ 4 w 359"/>
                  <a:gd name="T45" fmla="*/ 217 h 357"/>
                  <a:gd name="T46" fmla="*/ 2 w 359"/>
                  <a:gd name="T47" fmla="*/ 193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63 w 359"/>
                  <a:gd name="T61" fmla="*/ 43 h 357"/>
                  <a:gd name="T62" fmla="*/ 83 w 359"/>
                  <a:gd name="T63" fmla="*/ 30 h 357"/>
                  <a:gd name="T64" fmla="*/ 103 w 359"/>
                  <a:gd name="T65" fmla="*/ 18 h 357"/>
                  <a:gd name="T66" fmla="*/ 122 w 359"/>
                  <a:gd name="T67" fmla="*/ 10 h 357"/>
                  <a:gd name="T68" fmla="*/ 144 w 359"/>
                  <a:gd name="T69" fmla="*/ 4 h 357"/>
                  <a:gd name="T70" fmla="*/ 168 w 359"/>
                  <a:gd name="T71" fmla="*/ 2 h 357"/>
                  <a:gd name="T72" fmla="*/ 193 w 359"/>
                  <a:gd name="T73" fmla="*/ 2 h 357"/>
                  <a:gd name="T74" fmla="*/ 217 w 359"/>
                  <a:gd name="T75" fmla="*/ 4 h 357"/>
                  <a:gd name="T76" fmla="*/ 239 w 359"/>
                  <a:gd name="T77" fmla="*/ 10 h 357"/>
                  <a:gd name="T78" fmla="*/ 258 w 359"/>
                  <a:gd name="T79" fmla="*/ 18 h 357"/>
                  <a:gd name="T80" fmla="*/ 278 w 359"/>
                  <a:gd name="T81" fmla="*/ 30 h 357"/>
                  <a:gd name="T82" fmla="*/ 298 w 359"/>
                  <a:gd name="T83" fmla="*/ 43 h 357"/>
                  <a:gd name="T84" fmla="*/ 316 w 359"/>
                  <a:gd name="T85" fmla="*/ 61 h 357"/>
                  <a:gd name="T86" fmla="*/ 329 w 359"/>
                  <a:gd name="T87" fmla="*/ 81 h 357"/>
                  <a:gd name="T88" fmla="*/ 341 w 359"/>
                  <a:gd name="T89" fmla="*/ 101 h 357"/>
                  <a:gd name="T90" fmla="*/ 351 w 359"/>
                  <a:gd name="T91" fmla="*/ 122 h 357"/>
                  <a:gd name="T92" fmla="*/ 357 w 359"/>
                  <a:gd name="T93" fmla="*/ 144 h 357"/>
                  <a:gd name="T94" fmla="*/ 359 w 359"/>
                  <a:gd name="T95" fmla="*/ 168 h 357"/>
                  <a:gd name="T96" fmla="*/ 359 w 359"/>
                  <a:gd name="T97" fmla="*/ 180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6">
                <a:extLst>
                  <a:ext uri="{FF2B5EF4-FFF2-40B4-BE49-F238E27FC236}">
                    <a16:creationId xmlns:a16="http://schemas.microsoft.com/office/drawing/2014/main" id="{DF914F29-56E9-AA49-9FE9-DB0634B011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04 w 1765"/>
                  <a:gd name="T1" fmla="*/ 195 h 1279"/>
                  <a:gd name="T2" fmla="*/ 1517 w 1765"/>
                  <a:gd name="T3" fmla="*/ 81 h 1279"/>
                  <a:gd name="T4" fmla="*/ 1225 w 1765"/>
                  <a:gd name="T5" fmla="*/ 14 h 1279"/>
                  <a:gd name="T6" fmla="*/ 852 w 1765"/>
                  <a:gd name="T7" fmla="*/ 0 h 1279"/>
                  <a:gd name="T8" fmla="*/ 923 w 1765"/>
                  <a:gd name="T9" fmla="*/ 22 h 1279"/>
                  <a:gd name="T10" fmla="*/ 1189 w 1765"/>
                  <a:gd name="T11" fmla="*/ 77 h 1279"/>
                  <a:gd name="T12" fmla="*/ 1386 w 1765"/>
                  <a:gd name="T13" fmla="*/ 169 h 1279"/>
                  <a:gd name="T14" fmla="*/ 1501 w 1765"/>
                  <a:gd name="T15" fmla="*/ 298 h 1279"/>
                  <a:gd name="T16" fmla="*/ 1526 w 1765"/>
                  <a:gd name="T17" fmla="*/ 406 h 1279"/>
                  <a:gd name="T18" fmla="*/ 1515 w 1765"/>
                  <a:gd name="T19" fmla="*/ 495 h 1279"/>
                  <a:gd name="T20" fmla="*/ 1473 w 1765"/>
                  <a:gd name="T21" fmla="*/ 587 h 1279"/>
                  <a:gd name="T22" fmla="*/ 1406 w 1765"/>
                  <a:gd name="T23" fmla="*/ 682 h 1279"/>
                  <a:gd name="T24" fmla="*/ 1262 w 1765"/>
                  <a:gd name="T25" fmla="*/ 822 h 1279"/>
                  <a:gd name="T26" fmla="*/ 1043 w 1765"/>
                  <a:gd name="T27" fmla="*/ 970 h 1279"/>
                  <a:gd name="T28" fmla="*/ 807 w 1765"/>
                  <a:gd name="T29" fmla="*/ 1082 h 1279"/>
                  <a:gd name="T30" fmla="*/ 594 w 1765"/>
                  <a:gd name="T31" fmla="*/ 1141 h 1279"/>
                  <a:gd name="T32" fmla="*/ 513 w 1765"/>
                  <a:gd name="T33" fmla="*/ 1145 h 1279"/>
                  <a:gd name="T34" fmla="*/ 483 w 1765"/>
                  <a:gd name="T35" fmla="*/ 1143 h 1279"/>
                  <a:gd name="T36" fmla="*/ 458 w 1765"/>
                  <a:gd name="T37" fmla="*/ 1137 h 1279"/>
                  <a:gd name="T38" fmla="*/ 438 w 1765"/>
                  <a:gd name="T39" fmla="*/ 1128 h 1279"/>
                  <a:gd name="T40" fmla="*/ 422 w 1765"/>
                  <a:gd name="T41" fmla="*/ 1118 h 1279"/>
                  <a:gd name="T42" fmla="*/ 412 w 1765"/>
                  <a:gd name="T43" fmla="*/ 1102 h 1279"/>
                  <a:gd name="T44" fmla="*/ 405 w 1765"/>
                  <a:gd name="T45" fmla="*/ 1082 h 1279"/>
                  <a:gd name="T46" fmla="*/ 403 w 1765"/>
                  <a:gd name="T47" fmla="*/ 1059 h 1279"/>
                  <a:gd name="T48" fmla="*/ 403 w 1765"/>
                  <a:gd name="T49" fmla="*/ 1045 h 1279"/>
                  <a:gd name="T50" fmla="*/ 403 w 1765"/>
                  <a:gd name="T51" fmla="*/ 1035 h 1279"/>
                  <a:gd name="T52" fmla="*/ 405 w 1765"/>
                  <a:gd name="T53" fmla="*/ 1023 h 1279"/>
                  <a:gd name="T54" fmla="*/ 407 w 1765"/>
                  <a:gd name="T55" fmla="*/ 1007 h 1279"/>
                  <a:gd name="T56" fmla="*/ 411 w 1765"/>
                  <a:gd name="T57" fmla="*/ 988 h 1279"/>
                  <a:gd name="T58" fmla="*/ 412 w 1765"/>
                  <a:gd name="T59" fmla="*/ 970 h 1279"/>
                  <a:gd name="T60" fmla="*/ 416 w 1765"/>
                  <a:gd name="T61" fmla="*/ 954 h 1279"/>
                  <a:gd name="T62" fmla="*/ 420 w 1765"/>
                  <a:gd name="T63" fmla="*/ 940 h 1279"/>
                  <a:gd name="T64" fmla="*/ 519 w 1765"/>
                  <a:gd name="T65" fmla="*/ 556 h 1279"/>
                  <a:gd name="T66" fmla="*/ 576 w 1765"/>
                  <a:gd name="T67" fmla="*/ 485 h 1279"/>
                  <a:gd name="T68" fmla="*/ 645 w 1765"/>
                  <a:gd name="T69" fmla="*/ 445 h 1279"/>
                  <a:gd name="T70" fmla="*/ 710 w 1765"/>
                  <a:gd name="T71" fmla="*/ 428 h 1279"/>
                  <a:gd name="T72" fmla="*/ 779 w 1765"/>
                  <a:gd name="T73" fmla="*/ 424 h 1279"/>
                  <a:gd name="T74" fmla="*/ 635 w 1765"/>
                  <a:gd name="T75" fmla="*/ 37 h 1279"/>
                  <a:gd name="T76" fmla="*/ 286 w 1765"/>
                  <a:gd name="T77" fmla="*/ 195 h 1279"/>
                  <a:gd name="T78" fmla="*/ 229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42 h 1279"/>
                  <a:gd name="T90" fmla="*/ 111 w 1765"/>
                  <a:gd name="T91" fmla="*/ 966 h 1279"/>
                  <a:gd name="T92" fmla="*/ 107 w 1765"/>
                  <a:gd name="T93" fmla="*/ 986 h 1279"/>
                  <a:gd name="T94" fmla="*/ 103 w 1765"/>
                  <a:gd name="T95" fmla="*/ 1005 h 1279"/>
                  <a:gd name="T96" fmla="*/ 97 w 1765"/>
                  <a:gd name="T97" fmla="*/ 1062 h 1279"/>
                  <a:gd name="T98" fmla="*/ 105 w 1765"/>
                  <a:gd name="T99" fmla="*/ 1169 h 1279"/>
                  <a:gd name="T100" fmla="*/ 152 w 1765"/>
                  <a:gd name="T101" fmla="*/ 1240 h 1279"/>
                  <a:gd name="T102" fmla="*/ 233 w 1765"/>
                  <a:gd name="T103" fmla="*/ 1273 h 1279"/>
                  <a:gd name="T104" fmla="*/ 318 w 1765"/>
                  <a:gd name="T105" fmla="*/ 1279 h 1279"/>
                  <a:gd name="T106" fmla="*/ 351 w 1765"/>
                  <a:gd name="T107" fmla="*/ 1277 h 1279"/>
                  <a:gd name="T108" fmla="*/ 391 w 1765"/>
                  <a:gd name="T109" fmla="*/ 1273 h 1279"/>
                  <a:gd name="T110" fmla="*/ 430 w 1765"/>
                  <a:gd name="T111" fmla="*/ 1268 h 1279"/>
                  <a:gd name="T112" fmla="*/ 669 w 1765"/>
                  <a:gd name="T113" fmla="*/ 1200 h 1279"/>
                  <a:gd name="T114" fmla="*/ 1197 w 1765"/>
                  <a:gd name="T115" fmla="*/ 962 h 1279"/>
                  <a:gd name="T116" fmla="*/ 1560 w 1765"/>
                  <a:gd name="T117" fmla="*/ 686 h 1279"/>
                  <a:gd name="T118" fmla="*/ 1745 w 1765"/>
                  <a:gd name="T119" fmla="*/ 430 h 1279"/>
                  <a:gd name="T120" fmla="*/ 176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>
            <a:extLst>
              <a:ext uri="{FF2B5EF4-FFF2-40B4-BE49-F238E27FC236}">
                <a16:creationId xmlns:a16="http://schemas.microsoft.com/office/drawing/2014/main" id="{FDBB2E94-E412-CC47-A2DC-F767C6BB1A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600" dirty="0" err="1"/>
              <a:t>Ганджа</a:t>
            </a:r>
            <a:r>
              <a:rPr lang="ru-RU" altLang="ru-RU" sz="1600" dirty="0"/>
              <a:t> Д.С.</a:t>
            </a:r>
          </a:p>
        </p:txBody>
      </p:sp>
      <p:sp>
        <p:nvSpPr>
          <p:cNvPr id="16386" name="Заголовок 2">
            <a:extLst>
              <a:ext uri="{FF2B5EF4-FFF2-40B4-BE49-F238E27FC236}">
                <a16:creationId xmlns:a16="http://schemas.microsoft.com/office/drawing/2014/main" id="{232FA3C7-F0D3-2846-BBA9-9432F4D283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dirty="0"/>
              <a:t>Android game Flappy bird</a:t>
            </a:r>
            <a:endParaRPr lang="ru-RU" alt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Нижний колонтитул 5">
            <a:extLst>
              <a:ext uri="{FF2B5EF4-FFF2-40B4-BE49-F238E27FC236}">
                <a16:creationId xmlns:a16="http://schemas.microsoft.com/office/drawing/2014/main" id="{75EBA126-A9A9-004E-89C8-DCABA4C4C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>
                <a:solidFill>
                  <a:schemeClr val="bg1"/>
                </a:solidFill>
              </a:rPr>
              <a:t>Nortel Networks Confidential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2DFE6A02-CDED-3546-9C3D-0D66337F644B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r>
              <a:rPr lang="ru-RU" altLang="ru-RU" dirty="0"/>
              <a:t>Разработка простой игры для платформы </a:t>
            </a:r>
            <a:r>
              <a:rPr lang="ru-RU" altLang="ru-RU" dirty="0" err="1"/>
              <a:t>Андроид</a:t>
            </a:r>
            <a:endParaRPr lang="ru-RU" altLang="ru-RU" dirty="0"/>
          </a:p>
          <a:p>
            <a:r>
              <a:rPr lang="ru-RU" altLang="ru-RU" dirty="0"/>
              <a:t>Ознакомление  с процессом разработки мобильного приложения</a:t>
            </a:r>
          </a:p>
          <a:p>
            <a:pPr marL="0" indent="0">
              <a:buNone/>
            </a:pPr>
            <a:endParaRPr lang="ru-RU" alt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638725-E337-244C-8E64-B8578571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D6A5C-23B8-5443-910B-CB6AB2D45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3" y="3573015"/>
            <a:ext cx="1437877" cy="11708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Нижний колонтитул 5">
            <a:extLst>
              <a:ext uri="{FF2B5EF4-FFF2-40B4-BE49-F238E27FC236}">
                <a16:creationId xmlns:a16="http://schemas.microsoft.com/office/drawing/2014/main" id="{75EBA126-A9A9-004E-89C8-DCABA4C4C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>
                <a:solidFill>
                  <a:schemeClr val="bg1"/>
                </a:solidFill>
              </a:rPr>
              <a:t>Nortel Networks Confidential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4F45C53-D32A-3246-97C5-C2D5285FE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000" dirty="0"/>
              <a:t>Требования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2DFE6A02-CDED-3546-9C3D-0D66337F644B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r>
              <a:rPr lang="ru-RU" altLang="ru-RU" dirty="0"/>
              <a:t>Разработка на языке </a:t>
            </a:r>
            <a:r>
              <a:rPr lang="en-US" altLang="ru-RU" dirty="0"/>
              <a:t>Java</a:t>
            </a:r>
            <a:endParaRPr lang="ru-RU" altLang="ru-RU" dirty="0"/>
          </a:p>
          <a:p>
            <a:r>
              <a:rPr lang="ru-RU" altLang="ru-RU" dirty="0"/>
              <a:t>Автоматический подсчет очков</a:t>
            </a:r>
          </a:p>
          <a:p>
            <a:r>
              <a:rPr lang="ru-RU" altLang="ru-RU" dirty="0"/>
              <a:t>Звуковое сопровождение</a:t>
            </a:r>
          </a:p>
          <a:p>
            <a:r>
              <a:rPr lang="ru-RU" altLang="ru-RU" dirty="0"/>
              <a:t>Отображение лучшего результата</a:t>
            </a:r>
          </a:p>
          <a:p>
            <a:r>
              <a:rPr lang="ru-RU" altLang="ru-RU" dirty="0"/>
              <a:t>Возможность начать заново или выйти из игры после проигрыша</a:t>
            </a:r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8122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Нижний колонтитул 5">
            <a:extLst>
              <a:ext uri="{FF2B5EF4-FFF2-40B4-BE49-F238E27FC236}">
                <a16:creationId xmlns:a16="http://schemas.microsoft.com/office/drawing/2014/main" id="{75EBA126-A9A9-004E-89C8-DCABA4C4C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>
                <a:solidFill>
                  <a:schemeClr val="bg1"/>
                </a:solidFill>
              </a:rPr>
              <a:t>Nortel Networks Confidential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2DFE6A02-CDED-3546-9C3D-0D66337F644B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endParaRPr lang="ru-RU" alt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EDF356-80B7-564B-995D-AD918B9C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716961"/>
            <a:ext cx="5410200" cy="762000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196C2B-939F-D649-94AE-BE44B4D85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961"/>
            <a:ext cx="9144000" cy="5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7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Нижний колонтитул 5">
            <a:extLst>
              <a:ext uri="{FF2B5EF4-FFF2-40B4-BE49-F238E27FC236}">
                <a16:creationId xmlns:a16="http://schemas.microsoft.com/office/drawing/2014/main" id="{75EBA126-A9A9-004E-89C8-DCABA4C4C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>
                <a:solidFill>
                  <a:schemeClr val="bg1"/>
                </a:solidFill>
              </a:rPr>
              <a:t>Nortel Networks Confidential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2DFE6A02-CDED-3546-9C3D-0D66337F644B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endParaRPr lang="ru-RU" alt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EDF356-80B7-564B-995D-AD918B9C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249363"/>
            <a:ext cx="5410200" cy="762000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8B1778-AC84-1542-9DD7-3B997EB5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9" y="1978773"/>
            <a:ext cx="2808312" cy="46835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AA66E2-3AAD-AB41-9478-5313B5A4B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44" y="1982898"/>
            <a:ext cx="3019040" cy="468356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71EEFAA-597C-B94D-85C1-8A616D954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557" y="1982898"/>
            <a:ext cx="2826246" cy="46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7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Нижний колонтитул 5">
            <a:extLst>
              <a:ext uri="{FF2B5EF4-FFF2-40B4-BE49-F238E27FC236}">
                <a16:creationId xmlns:a16="http://schemas.microsoft.com/office/drawing/2014/main" id="{75EBA126-A9A9-004E-89C8-DCABA4C4C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>
                <a:solidFill>
                  <a:schemeClr val="bg1"/>
                </a:solidFill>
              </a:rPr>
              <a:t>Nortel Networks Confidential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2DFE6A02-CDED-3546-9C3D-0D66337F644B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r>
              <a:rPr lang="ru-RU" altLang="ru-RU" dirty="0"/>
              <a:t>Работа в среде разработки </a:t>
            </a:r>
            <a:r>
              <a:rPr lang="en-US" altLang="ru-RU" dirty="0"/>
              <a:t>Android Studio</a:t>
            </a:r>
          </a:p>
          <a:p>
            <a:r>
              <a:rPr lang="ru-RU" altLang="ru-RU" dirty="0"/>
              <a:t>Получены первоначальные знания о разработке мобильных приложений</a:t>
            </a:r>
          </a:p>
          <a:p>
            <a:r>
              <a:rPr lang="ru-RU" altLang="ru-RU" dirty="0"/>
              <a:t> Закреплены знания </a:t>
            </a:r>
            <a:r>
              <a:rPr lang="en-US" altLang="ru-RU" dirty="0"/>
              <a:t>Java</a:t>
            </a:r>
            <a:endParaRPr lang="ru-RU" alt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EDF356-80B7-564B-995D-AD918B9C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249363"/>
            <a:ext cx="5410200" cy="762000"/>
          </a:xfrm>
        </p:spPr>
        <p:txBody>
          <a:bodyPr/>
          <a:lstStyle/>
          <a:p>
            <a:r>
              <a:rPr lang="ru-RU" dirty="0"/>
              <a:t>Полученные навыки</a:t>
            </a:r>
          </a:p>
        </p:txBody>
      </p:sp>
    </p:spTree>
    <p:extLst>
      <p:ext uri="{BB962C8B-B14F-4D97-AF65-F5344CB8AC3E}">
        <p14:creationId xmlns:p14="http://schemas.microsoft.com/office/powerpoint/2010/main" val="2415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Нижний колонтитул 5">
            <a:extLst>
              <a:ext uri="{FF2B5EF4-FFF2-40B4-BE49-F238E27FC236}">
                <a16:creationId xmlns:a16="http://schemas.microsoft.com/office/drawing/2014/main" id="{75EBA126-A9A9-004E-89C8-DCABA4C4C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>
                <a:solidFill>
                  <a:schemeClr val="bg1"/>
                </a:solidFill>
              </a:rPr>
              <a:t>Nortel Networks Confidential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2DFE6A02-CDED-3546-9C3D-0D66337F644B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571500" y="2362200"/>
            <a:ext cx="7886700" cy="3535363"/>
          </a:xfrm>
        </p:spPr>
        <p:txBody>
          <a:bodyPr/>
          <a:lstStyle/>
          <a:p>
            <a:endParaRPr lang="ru-RU" alt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EDF356-80B7-564B-995D-AD918B9C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249363"/>
            <a:ext cx="5410200" cy="762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55EC54-2F88-9E4F-AF0A-376F4F686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62200"/>
            <a:ext cx="8458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4504"/>
      </p:ext>
    </p:extLst>
  </p:cSld>
  <p:clrMapOvr>
    <a:masterClrMapping/>
  </p:clrMapOvr>
</p:sld>
</file>

<file path=ppt/theme/theme1.xml><?xml version="1.0" encoding="utf-8"?>
<a:theme xmlns:a="http://schemas.openxmlformats.org/drawingml/2006/main" name="MeraNetworks">
  <a:themeElements>
    <a:clrScheme name="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DE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DE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87</Words>
  <Application>Microsoft Macintosh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MeraNetworks</vt:lpstr>
      <vt:lpstr>Android game Flappy bird</vt:lpstr>
      <vt:lpstr>Задачи</vt:lpstr>
      <vt:lpstr>Требования</vt:lpstr>
      <vt:lpstr>Диаграмма классов</vt:lpstr>
      <vt:lpstr>Интерфейс</vt:lpstr>
      <vt:lpstr>Полученные навыки</vt:lpstr>
      <vt:lpstr>Спасибо за внимание</vt:lpstr>
    </vt:vector>
  </TitlesOfParts>
  <Company>MERA, GSM OAM R&amp;D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ОБРАЗЕЦ</dc:title>
  <dc:creator>A. Polovinkin</dc:creator>
  <cp:lastModifiedBy>Microsoft Office User</cp:lastModifiedBy>
  <cp:revision>64</cp:revision>
  <dcterms:created xsi:type="dcterms:W3CDTF">2004-12-23T17:08:22Z</dcterms:created>
  <dcterms:modified xsi:type="dcterms:W3CDTF">2019-12-08T18:50:26Z</dcterms:modified>
</cp:coreProperties>
</file>