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2/28/2018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B3664-19A1-48C8-9703-FA9A8916E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Comet Pizza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992E54-6560-48B4-8EC3-0AE60E254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dirty="0"/>
              <a:t>Bestellseite für einen Pizzadienst</a:t>
            </a:r>
          </a:p>
          <a:p>
            <a:r>
              <a:rPr lang="de-DE" dirty="0"/>
              <a:t>Von Johannes Veith und </a:t>
            </a:r>
            <a:r>
              <a:rPr lang="de-DE" dirty="0" err="1"/>
              <a:t>Luzius</a:t>
            </a:r>
            <a:r>
              <a:rPr lang="de-DE" dirty="0"/>
              <a:t> Kölling</a:t>
            </a:r>
          </a:p>
        </p:txBody>
      </p:sp>
    </p:spTree>
    <p:extLst>
      <p:ext uri="{BB962C8B-B14F-4D97-AF65-F5344CB8AC3E}">
        <p14:creationId xmlns:p14="http://schemas.microsoft.com/office/powerpoint/2010/main" val="157336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CC656-6FB2-4F24-B320-52F4ED2B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89EB5-E0F1-41E2-8EA4-A8B9A12D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de-DE" dirty="0"/>
              <a:t>Architektur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Besonderheiten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Verfehlte Ziele</a:t>
            </a:r>
          </a:p>
          <a:p>
            <a:pPr marL="514350" indent="-514350">
              <a:buFont typeface="+mj-lt"/>
              <a:buAutoNum type="romanUcPeriod"/>
            </a:pPr>
            <a:r>
              <a:rPr lang="de-DE" dirty="0"/>
              <a:t>Präsentation Website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7D4AFF-494C-4D62-955C-1C5EE6051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44991">
            <a:off x="6636486" y="3713898"/>
            <a:ext cx="2760646" cy="23064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759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F20FC-15ED-4BC0-8986-9A8D792B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C98D3-343E-419B-A031-B9620C96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Index</a:t>
            </a:r>
          </a:p>
          <a:p>
            <a:pPr lvl="1"/>
            <a:r>
              <a:rPr lang="de-DE" dirty="0"/>
              <a:t>Header</a:t>
            </a:r>
          </a:p>
          <a:p>
            <a:pPr lvl="2"/>
            <a:r>
              <a:rPr lang="de-DE" dirty="0"/>
              <a:t>Kategorien</a:t>
            </a:r>
          </a:p>
          <a:p>
            <a:pPr lvl="2"/>
            <a:r>
              <a:rPr lang="de-DE" dirty="0"/>
              <a:t>Login</a:t>
            </a:r>
          </a:p>
          <a:p>
            <a:pPr lvl="2"/>
            <a:r>
              <a:rPr lang="de-DE" dirty="0"/>
              <a:t>Benutzerseite</a:t>
            </a:r>
          </a:p>
          <a:p>
            <a:pPr lvl="2"/>
            <a:r>
              <a:rPr lang="de-DE" dirty="0"/>
              <a:t>Warenkorb</a:t>
            </a:r>
          </a:p>
          <a:p>
            <a:pPr lvl="1"/>
            <a:r>
              <a:rPr lang="de-DE" dirty="0"/>
              <a:t>Inhalt</a:t>
            </a:r>
          </a:p>
          <a:p>
            <a:pPr lvl="2"/>
            <a:r>
              <a:rPr lang="de-DE" dirty="0"/>
              <a:t>Startseite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Angebote, Jobs, Franchise Info</a:t>
            </a:r>
          </a:p>
          <a:p>
            <a:pPr lvl="2"/>
            <a:r>
              <a:rPr lang="de-DE" dirty="0" err="1"/>
              <a:t>Shopseite</a:t>
            </a:r>
            <a:endParaRPr lang="de-DE" dirty="0"/>
          </a:p>
          <a:p>
            <a:pPr lvl="2"/>
            <a:r>
              <a:rPr lang="de-DE" dirty="0"/>
              <a:t>Formulare Registrierung, Login</a:t>
            </a:r>
          </a:p>
          <a:p>
            <a:pPr lvl="2"/>
            <a:r>
              <a:rPr lang="de-DE" dirty="0"/>
              <a:t>Inhalt Warenkorb, Benutzerseite</a:t>
            </a:r>
          </a:p>
          <a:p>
            <a:pPr lvl="2"/>
            <a:r>
              <a:rPr lang="de-DE" dirty="0"/>
              <a:t>Information Jobs, Franchise, Über uns, Impressum, Kontakt</a:t>
            </a:r>
          </a:p>
          <a:p>
            <a:pPr lvl="1"/>
            <a:r>
              <a:rPr lang="de-DE" dirty="0" err="1"/>
              <a:t>Fooder</a:t>
            </a:r>
            <a:endParaRPr lang="de-DE" dirty="0"/>
          </a:p>
          <a:p>
            <a:pPr lvl="2"/>
            <a:r>
              <a:rPr lang="de-DE" dirty="0"/>
              <a:t>Impressum</a:t>
            </a:r>
          </a:p>
          <a:p>
            <a:pPr lvl="2"/>
            <a:r>
              <a:rPr lang="de-DE" dirty="0"/>
              <a:t>Kontakt</a:t>
            </a:r>
          </a:p>
          <a:p>
            <a:pPr lvl="2"/>
            <a:r>
              <a:rPr lang="de-DE" dirty="0"/>
              <a:t>Über uns</a:t>
            </a:r>
          </a:p>
        </p:txBody>
      </p:sp>
    </p:spTree>
    <p:extLst>
      <p:ext uri="{BB962C8B-B14F-4D97-AF65-F5344CB8AC3E}">
        <p14:creationId xmlns:p14="http://schemas.microsoft.com/office/powerpoint/2010/main" val="35670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8B47-C80E-45CB-A4F1-1A033E84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03658F-C08E-4F71-AF52-E9BB1E7C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Wenig Code zum Auslesen der Produkte aus Datenbank</a:t>
            </a:r>
          </a:p>
          <a:p>
            <a:pPr lvl="1"/>
            <a:r>
              <a:rPr lang="de-DE" dirty="0"/>
              <a:t>Dynamisches Füllen der </a:t>
            </a:r>
            <a:r>
              <a:rPr lang="de-DE" dirty="0" err="1"/>
              <a:t>Shopseiten</a:t>
            </a:r>
            <a:endParaRPr lang="de-DE" dirty="0"/>
          </a:p>
          <a:p>
            <a:r>
              <a:rPr lang="de-DE" dirty="0"/>
              <a:t>Übersichtliches, gradliniges Design</a:t>
            </a:r>
          </a:p>
          <a:p>
            <a:pPr lvl="1"/>
            <a:r>
              <a:rPr lang="de-DE" dirty="0"/>
              <a:t>Keine Ablenkung vom eigentlichen Einkauf</a:t>
            </a:r>
          </a:p>
          <a:p>
            <a:r>
              <a:rPr lang="de-DE" dirty="0"/>
              <a:t>Preise sieht man auch ohne Login</a:t>
            </a:r>
          </a:p>
        </p:txBody>
      </p:sp>
    </p:spTree>
    <p:extLst>
      <p:ext uri="{BB962C8B-B14F-4D97-AF65-F5344CB8AC3E}">
        <p14:creationId xmlns:p14="http://schemas.microsoft.com/office/powerpoint/2010/main" val="149025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3F43F-8756-4682-B977-FA2B6E44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E88B98-BBB1-4807-B6C0-E66BB0B5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Anmelden</a:t>
            </a:r>
          </a:p>
          <a:p>
            <a:r>
              <a:rPr lang="de-DE" dirty="0"/>
              <a:t>Registrieren</a:t>
            </a:r>
          </a:p>
          <a:p>
            <a:r>
              <a:rPr lang="de-DE" dirty="0"/>
              <a:t>Produkte anzeigen</a:t>
            </a:r>
          </a:p>
          <a:p>
            <a:r>
              <a:rPr lang="de-DE" dirty="0"/>
              <a:t>Produkte in Warenkorb legen</a:t>
            </a:r>
          </a:p>
          <a:p>
            <a:pPr lvl="1"/>
            <a:r>
              <a:rPr lang="de-DE" dirty="0"/>
              <a:t>Aus Warenkorb löschen</a:t>
            </a:r>
          </a:p>
          <a:p>
            <a:pPr lvl="1"/>
            <a:r>
              <a:rPr lang="de-DE" dirty="0"/>
              <a:t>Produktgröße und Menge bestimmen</a:t>
            </a:r>
          </a:p>
          <a:p>
            <a:pPr lvl="1"/>
            <a:r>
              <a:rPr lang="de-DE" dirty="0"/>
              <a:t>Warenkorb für später speichern</a:t>
            </a:r>
          </a:p>
          <a:p>
            <a:r>
              <a:rPr lang="de-DE" dirty="0"/>
              <a:t>Benutzerdaten ändern</a:t>
            </a:r>
          </a:p>
          <a:p>
            <a:r>
              <a:rPr lang="de-DE" dirty="0"/>
              <a:t>Über das Unternehmen informieren</a:t>
            </a:r>
          </a:p>
          <a:p>
            <a:r>
              <a:rPr lang="de-DE" dirty="0"/>
              <a:t>Aktuelle Angebote ansehen</a:t>
            </a:r>
          </a:p>
        </p:txBody>
      </p:sp>
    </p:spTree>
    <p:extLst>
      <p:ext uri="{BB962C8B-B14F-4D97-AF65-F5344CB8AC3E}">
        <p14:creationId xmlns:p14="http://schemas.microsoft.com/office/powerpoint/2010/main" val="3763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63472-C8DD-49FF-931E-32552EEF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Verfehlte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84B197-4D21-4CEA-820E-B2F023DEB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Favoriten speichern</a:t>
            </a:r>
          </a:p>
          <a:p>
            <a:r>
              <a:rPr lang="de-DE" dirty="0"/>
              <a:t>Vergangene Bestellungen ansehen</a:t>
            </a:r>
          </a:p>
          <a:p>
            <a:r>
              <a:rPr lang="de-DE" dirty="0"/>
              <a:t>Aktuellen Stand der Bestellung ansehen</a:t>
            </a:r>
          </a:p>
          <a:p>
            <a:r>
              <a:rPr lang="de-DE" dirty="0"/>
              <a:t>Rabattcodes verwenden</a:t>
            </a:r>
          </a:p>
          <a:p>
            <a:r>
              <a:rPr lang="de-DE" dirty="0"/>
              <a:t>Benutzeraccount löschen</a:t>
            </a:r>
          </a:p>
          <a:p>
            <a:r>
              <a:rPr lang="de-DE" dirty="0"/>
              <a:t>Mehrere Filialen (zwei waren angedacht)</a:t>
            </a:r>
          </a:p>
          <a:p>
            <a:r>
              <a:rPr lang="de-DE" dirty="0"/>
              <a:t>Abholung</a:t>
            </a:r>
          </a:p>
        </p:txBody>
      </p:sp>
    </p:spTree>
    <p:extLst>
      <p:ext uri="{BB962C8B-B14F-4D97-AF65-F5344CB8AC3E}">
        <p14:creationId xmlns:p14="http://schemas.microsoft.com/office/powerpoint/2010/main" val="25976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78008-2836-41B5-9D48-777073E6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 Website</a:t>
            </a:r>
          </a:p>
        </p:txBody>
      </p:sp>
    </p:spTree>
    <p:extLst>
      <p:ext uri="{BB962C8B-B14F-4D97-AF65-F5344CB8AC3E}">
        <p14:creationId xmlns:p14="http://schemas.microsoft.com/office/powerpoint/2010/main" val="355383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14EB8-6AD6-4B66-9860-28DB8E6B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3436A-E610-43AF-BABD-3DA381D3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F725E-5DB5-48EC-93EE-E1492D68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221" y="2807158"/>
            <a:ext cx="3649882" cy="30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152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Holzart</vt:lpstr>
      <vt:lpstr>Comet Pizza</vt:lpstr>
      <vt:lpstr>Gliederung</vt:lpstr>
      <vt:lpstr>Architektur</vt:lpstr>
      <vt:lpstr>Besonderheiten</vt:lpstr>
      <vt:lpstr>Funktionen</vt:lpstr>
      <vt:lpstr>Verfehlte Ziele</vt:lpstr>
      <vt:lpstr>Präsentation Website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Comet Pizza</dc:title>
  <dc:creator>Luzz</dc:creator>
  <cp:lastModifiedBy>luzius.koelling</cp:lastModifiedBy>
  <cp:revision>3</cp:revision>
  <dcterms:created xsi:type="dcterms:W3CDTF">2018-02-28T16:30:39Z</dcterms:created>
  <dcterms:modified xsi:type="dcterms:W3CDTF">2018-02-28T16:54:45Z</dcterms:modified>
</cp:coreProperties>
</file>