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7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F9B70-FDF4-4980-891F-44AFC69CE6EC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0B42-587A-4188-9ADF-53FDD1823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7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799E-880A-41BA-A023-9B4893C85909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07D-C6D4-48CC-B32F-8F95AF76CCB8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B365-E40D-4686-B588-D6FC60D705E3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12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AF52-44B4-4032-A4D6-E863B5E6C967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864-A929-4190-AF99-EAB65BA11C09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9B8-5EB6-450F-8626-BB5DED8FFDCA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5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996-561A-4F84-AB30-F8591CABF70E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6C2-8965-4D6B-A30A-047FCEFF3706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1CF6-1FEC-4070-806D-85E74223F53A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43CA-F672-495D-A745-7C6F1B9996DB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6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6ECB-DDB6-4991-9D8B-00C4559546F8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F50-9C09-4A8B-9B3E-372B3B3D2C56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CF2-2619-427B-B6DB-2A1FB5E5E869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3794BE2-477A-464F-87F9-71182160B79E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1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Lyriquiz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6EF6CA9-9BD0-4077-A80F-F9C476F60F81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8A2B1-4F41-4345-8D15-7A72AAB1D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Lyriquiz</a:t>
            </a:r>
            <a:r>
              <a:rPr lang="de-DE" dirty="0"/>
              <a:t>													</a:t>
            </a:r>
            <a:r>
              <a:rPr lang="de-DE" sz="1400" dirty="0"/>
              <a:t>02.08.2018 </a:t>
            </a:r>
            <a:r>
              <a:rPr lang="de-DE" sz="1400" dirty="0" err="1"/>
              <a:t>Luzius</a:t>
            </a:r>
            <a:r>
              <a:rPr lang="de-DE" sz="1400" dirty="0"/>
              <a:t> Kölling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D4C8BE-623F-4EA4-99D8-91A9B5982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Songtext-Quiz als Webapp</a:t>
            </a:r>
          </a:p>
        </p:txBody>
      </p:sp>
    </p:spTree>
    <p:extLst>
      <p:ext uri="{BB962C8B-B14F-4D97-AF65-F5344CB8AC3E}">
        <p14:creationId xmlns:p14="http://schemas.microsoft.com/office/powerpoint/2010/main" val="287215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9CF79-79E5-4D53-9E8F-BC57E282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5A925-9A46-4BA1-9E64-00A02374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Wenig </a:t>
            </a:r>
            <a:r>
              <a:rPr lang="de-DE" dirty="0" err="1"/>
              <a:t>Javascript</a:t>
            </a:r>
            <a:r>
              <a:rPr lang="de-DE" dirty="0"/>
              <a:t> Vorwissen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Was ist hier JS und was Angular?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HTTP </a:t>
            </a:r>
            <a:r>
              <a:rPr lang="de-DE" dirty="0" err="1"/>
              <a:t>Requests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Handling der Antwort </a:t>
            </a:r>
            <a:r>
              <a:rPr lang="de-DE" dirty="0">
                <a:sym typeface="Wingdings" panose="05000000000000000000" pitchFamily="2" charset="2"/>
              </a:rPr>
              <a:t> JSON? Verschachtelt?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Verwenden von zwei voneinander abhängigen 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Asynchronität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Angular Versionen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Firebase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Angularfire</a:t>
            </a:r>
            <a:r>
              <a:rPr lang="de-DE" dirty="0">
                <a:sym typeface="Wingdings" panose="05000000000000000000" pitchFamily="2" charset="2"/>
              </a:rPr>
              <a:t> Dokumentation und Verständnis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4CA08B-0C6F-4892-95EF-1F2088D3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AAF4-DFF7-4DD4-9AB4-B796E13C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B5C97-C273-41E5-8634-F3D35EFA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Vorher mehr JS und Node.js könnte helfen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Angular interessante Alternative zu Node.js aber Schnelllebigkeit starkes Manko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Firebase</a:t>
            </a:r>
            <a:r>
              <a:rPr lang="de-DE" dirty="0"/>
              <a:t> gut für einfache Datenhaltung aber Erlernen unpraktisch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 viel vorgenommen / Zeit falsch eingeschätzt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Einige Features ( oder alle ) haben es nicht geschafft…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Weiterentwicklung der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Features einbauen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Progressive Web </a:t>
            </a:r>
            <a:r>
              <a:rPr lang="de-DE" dirty="0"/>
              <a:t>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Hosten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87A1D5-5742-42EB-A562-721AA153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0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09869-6351-4D6F-AFE7-13311467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04A67-E436-444A-9490-AFF6247B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6696" y="5381785"/>
            <a:ext cx="10561418" cy="433955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EC9610-1D8E-419A-B491-8AC1CFD3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82FC5-58D2-4E0D-84C7-9A80E48D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76DBC-164E-4DE6-BCFE-06A9DB14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Bugs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Fazit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D80F96-B972-4473-9DE7-364D8B13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83" y="2611502"/>
            <a:ext cx="2858080" cy="285808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2803C0-92D3-464C-B7A7-ECAD3AD2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E1875-8453-44A3-9CF9-9719A88D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8EBDE-BBBE-4B8F-862E-43BBBF93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Was stehen für APIs zur Verfügung?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Spotify, </a:t>
            </a:r>
            <a:r>
              <a:rPr lang="de-DE" dirty="0" err="1"/>
              <a:t>Lyrics.ovh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Welche Informationen bieten diese an und auf welche Weise?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Die meistgehörten Songs oder Interpreten in verschiedenen Zeiträumen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Lyrics!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Was bietet Angular?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Dynamische Veränderung des Inhaltes und gute Struktur durch Komponenten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F88B48-8107-481D-B3D3-B6DBD695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8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2DA84-DF78-4E50-8DC1-98334EFE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6BD9F-9F21-499C-A067-8CF7CD6C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Quizspiel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Ausschnitte aus Songtexten als Frage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Erraten des Songtitels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Als Songs die persönlichen Lieblingsstücke oder in letzter Zeit viel gehörte Stücke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Features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33942D-C6FD-4FAC-BA4F-00288852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4C8BA-E90C-43C2-84E4-771518C6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F5F901-579C-4CF5-B55A-07BCE4B7B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070" y="2065419"/>
            <a:ext cx="900055" cy="90005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82B99C8-B6EE-42DB-A228-614D8F4C56E4}"/>
              </a:ext>
            </a:extLst>
          </p:cNvPr>
          <p:cNvSpPr txBox="1"/>
          <p:nvPr/>
        </p:nvSpPr>
        <p:spPr>
          <a:xfrm>
            <a:off x="8985051" y="3012943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Lyriquiz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powered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897444-8C6B-4F0E-A79B-9BC1EED8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739" y="4022766"/>
            <a:ext cx="1941881" cy="58289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765B56-893C-4BA7-B555-776263723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863" y="4775986"/>
            <a:ext cx="1941881" cy="5032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A70E292-A387-431E-BB23-E63F51ECB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530" y="5489043"/>
            <a:ext cx="870137" cy="87013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53567E6-4A37-4ED6-90A9-C996FDB88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3491" y="5533078"/>
            <a:ext cx="838507" cy="782069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AE6F5DE-7E96-443C-ABF9-D9C081857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117" y="5571182"/>
            <a:ext cx="931208" cy="782069"/>
          </a:xfrm>
          <a:prstGeom prst="rect">
            <a:avLst/>
          </a:prstGeom>
        </p:spPr>
      </p:pic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704D5FF2-52A1-461C-A029-ED764F242D92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Spotify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Spotify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Grant 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Für </a:t>
            </a:r>
            <a:r>
              <a:rPr lang="de-DE" dirty="0" err="1"/>
              <a:t>Javascript</a:t>
            </a:r>
            <a:r>
              <a:rPr lang="de-DE" dirty="0"/>
              <a:t> 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 Serverseitiger Code nötig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Beziehen von Access Token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Bei jeder Anfrage Access Token mitschicken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50 Top Künstler in ‚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‘ von Spotify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ca. letzte 4 Wochen</a:t>
            </a:r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E5D97363-2798-4B06-8F42-37A61044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2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4C8BA-E90C-43C2-84E4-771518C6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F5F901-579C-4CF5-B55A-07BCE4B7B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070" y="2065419"/>
            <a:ext cx="900055" cy="90005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82B99C8-B6EE-42DB-A228-614D8F4C56E4}"/>
              </a:ext>
            </a:extLst>
          </p:cNvPr>
          <p:cNvSpPr txBox="1"/>
          <p:nvPr/>
        </p:nvSpPr>
        <p:spPr>
          <a:xfrm>
            <a:off x="8985051" y="3012943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Lyriquiz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powered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897444-8C6B-4F0E-A79B-9BC1EED8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739" y="4022766"/>
            <a:ext cx="1941881" cy="58289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765B56-893C-4BA7-B555-776263723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863" y="4775986"/>
            <a:ext cx="1941881" cy="5032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A70E292-A387-431E-BB23-E63F51ECB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530" y="5489043"/>
            <a:ext cx="870137" cy="87013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53567E6-4A37-4ED6-90A9-C996FDB88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3491" y="5533078"/>
            <a:ext cx="838507" cy="782069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AE6F5DE-7E96-443C-ABF9-D9C081857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117" y="5571182"/>
            <a:ext cx="931208" cy="782069"/>
          </a:xfrm>
          <a:prstGeom prst="rect">
            <a:avLst/>
          </a:prstGeom>
        </p:spPr>
      </p:pic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704D5FF2-52A1-461C-A029-ED764F242D92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Lyrics.ovh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Authentifizierung oder Ähnliches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Liefert nur Lyrics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{ </a:t>
            </a:r>
            <a:r>
              <a:rPr lang="de-DE" dirty="0" err="1"/>
              <a:t>lyrics</a:t>
            </a:r>
            <a:r>
              <a:rPr lang="de-DE" dirty="0"/>
              <a:t> : Ich bin ein Songtext 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Mit Zeilenumbrüchen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Zurechtstutzen der Texte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Zeilenumbruch als </a:t>
            </a:r>
            <a:r>
              <a:rPr lang="de-DE" dirty="0" err="1"/>
              <a:t>RegEx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Durchgehen der Zeilenumbrüche und Speicherung des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Zufällige Auswahl Zeile + drei Zeilen als Ende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slice()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99EF01-28D6-4792-9882-A21C39CA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4C8BA-E90C-43C2-84E4-771518C6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F5F901-579C-4CF5-B55A-07BCE4B7B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070" y="2065419"/>
            <a:ext cx="900055" cy="90005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82B99C8-B6EE-42DB-A228-614D8F4C56E4}"/>
              </a:ext>
            </a:extLst>
          </p:cNvPr>
          <p:cNvSpPr txBox="1"/>
          <p:nvPr/>
        </p:nvSpPr>
        <p:spPr>
          <a:xfrm>
            <a:off x="8985051" y="3012943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Lyriquiz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powered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897444-8C6B-4F0E-A79B-9BC1EED8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739" y="4022766"/>
            <a:ext cx="1941881" cy="58289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765B56-893C-4BA7-B555-776263723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863" y="4775986"/>
            <a:ext cx="1941881" cy="5032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A70E292-A387-431E-BB23-E63F51ECB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530" y="5489043"/>
            <a:ext cx="870137" cy="87013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53567E6-4A37-4ED6-90A9-C996FDB88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3491" y="5533078"/>
            <a:ext cx="838507" cy="782069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AE6F5DE-7E96-443C-ABF9-D9C081857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117" y="5571182"/>
            <a:ext cx="931208" cy="782069"/>
          </a:xfrm>
          <a:prstGeom prst="rect">
            <a:avLst/>
          </a:prstGeom>
        </p:spPr>
      </p:pic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704D5FF2-52A1-461C-A029-ED764F242D92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Fragen</a:t>
            </a:r>
            <a:r>
              <a:rPr lang="en-US" dirty="0"/>
              <a:t> + </a:t>
            </a:r>
            <a:r>
              <a:rPr lang="en-US" dirty="0" err="1"/>
              <a:t>Antworten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Textausschnitte</a:t>
            </a:r>
            <a:r>
              <a:rPr lang="en-US" dirty="0"/>
              <a:t> </a:t>
            </a:r>
            <a:r>
              <a:rPr lang="en-US" dirty="0" err="1"/>
              <a:t>verpacken</a:t>
            </a:r>
            <a:r>
              <a:rPr lang="en-US" dirty="0"/>
              <a:t> in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Interpret und </a:t>
            </a:r>
            <a:r>
              <a:rPr lang="en-US" dirty="0" err="1"/>
              <a:t>Titel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Hinzufügen</a:t>
            </a:r>
            <a:r>
              <a:rPr lang="en-US" dirty="0"/>
              <a:t> von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Nieten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9DD766-FA2E-4E71-AD3A-2B435983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EC4DA-0AC6-4C3A-9D0F-3337BA6B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F2E77-AEB1-40A9-B3F5-0EBEC7F3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Firebase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von </a:t>
            </a:r>
            <a:r>
              <a:rPr lang="de-DE" dirty="0" err="1"/>
              <a:t>Userid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Für weitere Features interessant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EE7BD412-1F8C-4D53-8B9D-42AB0FA9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070" y="2065419"/>
            <a:ext cx="900055" cy="9000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AFF4131-E27B-4853-B35F-B07FB45F1A9D}"/>
              </a:ext>
            </a:extLst>
          </p:cNvPr>
          <p:cNvSpPr txBox="1"/>
          <p:nvPr/>
        </p:nvSpPr>
        <p:spPr>
          <a:xfrm>
            <a:off x="8985051" y="3012943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Lyriquiz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powered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072EC4-8681-4EBB-AE1D-F6C0D834A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739" y="4022766"/>
            <a:ext cx="1941881" cy="5828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D1E815-486A-40BB-ACD3-79731C323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863" y="4775986"/>
            <a:ext cx="1941881" cy="5032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2AB48-BB2A-4BD1-BFE4-781242B8D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530" y="5489043"/>
            <a:ext cx="870137" cy="8701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816401-CCEB-42A3-8EB1-519B639D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3491" y="5533078"/>
            <a:ext cx="838507" cy="782069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6C94506-6F6E-425F-95E9-9608E98E31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117" y="5571182"/>
            <a:ext cx="931208" cy="782069"/>
          </a:xfrm>
          <a:prstGeom prst="rect">
            <a:avLst/>
          </a:prstGeom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807CC4E-F5E5-46F6-9A53-7483220A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EC255-9C4E-4515-843F-E72CC67D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E2A77-19FD-4BEE-BD4A-4B7E460A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Manchmal liefert Lyrics API keinen Error und trotzdem eine leeres </a:t>
            </a:r>
            <a:r>
              <a:rPr lang="de-DE" dirty="0" err="1"/>
              <a:t>Lyric</a:t>
            </a:r>
            <a:r>
              <a:rPr lang="de-DE" dirty="0"/>
              <a:t> Objekt</a:t>
            </a:r>
          </a:p>
          <a:p>
            <a:r>
              <a:rPr lang="de-DE" dirty="0"/>
              <a:t>In den falschen Antworten tauchen manchmal Titel auf die zu offensichtlich falsch sind</a:t>
            </a:r>
          </a:p>
          <a:p>
            <a:pPr lvl="1"/>
            <a:r>
              <a:rPr lang="de-DE" dirty="0"/>
              <a:t>Hörspiele etc.</a:t>
            </a:r>
          </a:p>
          <a:p>
            <a:r>
              <a:rPr lang="de-DE" dirty="0"/>
              <a:t>Kein Bug aber Performance könnte besser sein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4730D3-4ED2-4D19-B463-70C7DA8A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Lyriquiz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9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9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2B875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Breitbild</PresentationFormat>
  <Paragraphs>102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2</vt:lpstr>
      <vt:lpstr>Zitierfähig</vt:lpstr>
      <vt:lpstr>Lyriquiz             02.08.2018 Luzius Kölling</vt:lpstr>
      <vt:lpstr>Inhalt</vt:lpstr>
      <vt:lpstr>Herangehensweise</vt:lpstr>
      <vt:lpstr>Konzept</vt:lpstr>
      <vt:lpstr>Umsetzung</vt:lpstr>
      <vt:lpstr>Umsetzung</vt:lpstr>
      <vt:lpstr>Umsetzung</vt:lpstr>
      <vt:lpstr>Umsetzung</vt:lpstr>
      <vt:lpstr>Bugs</vt:lpstr>
      <vt:lpstr>Herausforderungen</vt:lpstr>
      <vt:lpstr>Fazit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Lyriquiz             01.08.2018 Luzius Kölling</dc:title>
  <dc:creator>Lutz</dc:creator>
  <cp:lastModifiedBy>luzius.koelling</cp:lastModifiedBy>
  <cp:revision>10</cp:revision>
  <dcterms:created xsi:type="dcterms:W3CDTF">2018-08-01T18:11:55Z</dcterms:created>
  <dcterms:modified xsi:type="dcterms:W3CDTF">2018-08-11T14:07:08Z</dcterms:modified>
</cp:coreProperties>
</file>