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8" r:id="rId10"/>
    <p:sldId id="269" r:id="rId11"/>
    <p:sldId id="270" r:id="rId12"/>
    <p:sldId id="267" r:id="rId13"/>
    <p:sldId id="271" r:id="rId14"/>
    <p:sldId id="264" r:id="rId15"/>
    <p:sldId id="266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>
      <p:cViewPr varScale="1">
        <p:scale>
          <a:sx n="81" d="100"/>
          <a:sy n="81" d="100"/>
        </p:scale>
        <p:origin x="384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4B2F5-122E-45D6-B527-724B920F3E4C}" type="datetime1">
              <a:rPr lang="fr-FR" smtClean="0"/>
              <a:pPr rtl="0"/>
              <a:t>29/01/2018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2C417D-E42C-4209-BC78-0D7D647584D4}" type="datetime1">
              <a:rPr lang="fr-FR" smtClean="0"/>
              <a:pPr rtl="0"/>
              <a:t>29/01/2018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08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62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66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02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pic>
        <p:nvPicPr>
          <p:cNvPr id="7" name="Image 6" descr="Ligne d’électrocardiogram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C2FF6-6C9F-404B-87B0-1C13C8BF375C}" type="datetime1">
              <a:rPr lang="fr-FR" smtClean="0"/>
              <a:pPr rtl="0"/>
              <a:t>29/01/2018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31BED-90D9-48AE-8506-A0394977B35F}" type="datetime1">
              <a:rPr lang="fr-FR" smtClean="0"/>
              <a:pPr rtl="0"/>
              <a:t>29/01/2018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68B63D-6C57-40E1-B687-7CAA7CECAB9D}" type="datetime1">
              <a:rPr lang="fr-FR" smtClean="0"/>
              <a:pPr rtl="0"/>
              <a:t>29/01/2018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B01D1-ECC3-4CD5-9BC3-60EC2C5F6982}" type="datetime1">
              <a:rPr lang="fr-FR" smtClean="0"/>
              <a:pPr rtl="0"/>
              <a:t>29/01/2018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2D0A1-7E81-456E-8C02-7BE047B7566C}" type="datetime1">
              <a:rPr lang="fr-FR" smtClean="0"/>
              <a:pPr rtl="0"/>
              <a:t>29/01/2018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7E1A74-BF5C-4D4A-82CF-035000799CEA}" type="datetime1">
              <a:rPr lang="fr-FR" smtClean="0"/>
              <a:pPr rtl="0"/>
              <a:t>29/01/2018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736169-909E-4CE3-B5D2-455F3A03E9A7}" type="datetime1">
              <a:rPr lang="fr-FR" smtClean="0"/>
              <a:pPr rtl="0"/>
              <a:t>29/01/2018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e rouge" descr="Barre rouge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35AE897-1F6C-4437-9E8F-6D0CF52398E0}" type="datetime1">
              <a:rPr lang="fr-FR" noProof="0" smtClean="0"/>
              <a:pPr rtl="0"/>
              <a:t>29/01/2018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Physio Data </a:t>
            </a:r>
            <a:r>
              <a:rPr lang="fr-FR" dirty="0" err="1"/>
              <a:t>Visualization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fr-FR" dirty="0"/>
              <a:t>Projet Automne &amp; Android</a:t>
            </a:r>
          </a:p>
          <a:p>
            <a:pPr rtl="0"/>
            <a:r>
              <a:rPr lang="fr-FR" dirty="0"/>
              <a:t>Gander Laurent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5F26F-1DFE-4D0B-8B9D-C2A468AA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Permissions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5FE6F48-9DF2-448A-9F9C-237D281A88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50"/>
          <a:stretch/>
        </p:blipFill>
        <p:spPr>
          <a:xfrm>
            <a:off x="551384" y="1527989"/>
            <a:ext cx="3888432" cy="4925347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18DBB6-80F7-434F-ADDA-0FB45B73C065}"/>
              </a:ext>
            </a:extLst>
          </p:cNvPr>
          <p:cNvSpPr txBox="1"/>
          <p:nvPr/>
        </p:nvSpPr>
        <p:spPr>
          <a:xfrm>
            <a:off x="5951984" y="206084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READ_PHONE_STATE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RECEIVE_SMS</a:t>
            </a:r>
          </a:p>
        </p:txBody>
      </p:sp>
    </p:spTree>
    <p:extLst>
      <p:ext uri="{BB962C8B-B14F-4D97-AF65-F5344CB8AC3E}">
        <p14:creationId xmlns:p14="http://schemas.microsoft.com/office/powerpoint/2010/main" val="91949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81FE7-06C7-4055-91AA-31EE8E7B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Comparaison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8A686DC-BCC0-4295-AA56-3BFCFC25691C}"/>
              </a:ext>
            </a:extLst>
          </p:cNvPr>
          <p:cNvSpPr txBox="1"/>
          <p:nvPr/>
        </p:nvSpPr>
        <p:spPr>
          <a:xfrm>
            <a:off x="7536160" y="299695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</a:p>
          <a:p>
            <a:endParaRPr lang="fr-CH" dirty="0">
              <a:ln w="0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CH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Bracelet </a:t>
            </a:r>
            <a:r>
              <a:rPr lang="fr-CH" dirty="0" err="1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Ampatica</a:t>
            </a:r>
            <a:r>
              <a:rPr lang="fr-CH" dirty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AE3AAE3-F134-4F43-BF2B-14A9F4C2D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60848"/>
            <a:ext cx="5634079" cy="35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4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14F24-BCB6-413B-AFAA-0DB8B68B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Démonstrations</a:t>
            </a:r>
          </a:p>
        </p:txBody>
      </p:sp>
    </p:spTree>
    <p:extLst>
      <p:ext uri="{BB962C8B-B14F-4D97-AF65-F5344CB8AC3E}">
        <p14:creationId xmlns:p14="http://schemas.microsoft.com/office/powerpoint/2010/main" val="336811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A6E9F-EBC1-4C1D-ADC1-703197D5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BF9B3C-EBBA-4FEA-A94F-D6405B760B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/>
              <a:t>Design</a:t>
            </a:r>
          </a:p>
          <a:p>
            <a:r>
              <a:rPr lang="fr-CH" dirty="0"/>
              <a:t>Électrocardiogramme</a:t>
            </a:r>
          </a:p>
          <a:p>
            <a:r>
              <a:rPr lang="fr-CH" dirty="0"/>
              <a:t>Récupération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00F5AB6-5075-471E-AE6C-11635561E8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9293" y="2924944"/>
            <a:ext cx="4195907" cy="20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97F67-9195-48F6-A3D3-C1EDECE1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EA858E-9BCB-4F2B-BCD9-2F5EA48DEBEC}"/>
              </a:ext>
            </a:extLst>
          </p:cNvPr>
          <p:cNvSpPr txBox="1"/>
          <p:nvPr/>
        </p:nvSpPr>
        <p:spPr>
          <a:xfrm>
            <a:off x="1048238" y="2276872"/>
            <a:ext cx="34996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Fonctionnement d’</a:t>
            </a:r>
            <a:r>
              <a:rPr lang="fr-CH" dirty="0" err="1"/>
              <a:t>Androïd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Respect du cahier des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Simple d’utilisation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0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36B90-4FD1-45BE-A2A5-C3DA552F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2ED41F-7577-4CF0-9557-E28B42E4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59" y="2276872"/>
            <a:ext cx="4910881" cy="40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440" y="116632"/>
            <a:ext cx="10058400" cy="1325563"/>
          </a:xfrm>
        </p:spPr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3472" y="1988840"/>
            <a:ext cx="9144000" cy="4572001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Structure de l’application</a:t>
            </a:r>
          </a:p>
          <a:p>
            <a:pPr rtl="0"/>
            <a:r>
              <a:rPr lang="fr-FR" dirty="0"/>
              <a:t>Fonctionnalités</a:t>
            </a:r>
          </a:p>
          <a:p>
            <a:pPr rtl="0"/>
            <a:r>
              <a:rPr lang="fr-FR" dirty="0"/>
              <a:t>Persistance des données</a:t>
            </a:r>
          </a:p>
          <a:p>
            <a:pPr rtl="0"/>
            <a:r>
              <a:rPr lang="fr-FR" dirty="0"/>
              <a:t>Démonstration</a:t>
            </a:r>
          </a:p>
          <a:p>
            <a:pPr rtl="0"/>
            <a:r>
              <a:rPr lang="fr-FR" dirty="0"/>
              <a:t>Améliorations possibles</a:t>
            </a:r>
          </a:p>
          <a:p>
            <a:r>
              <a:rPr lang="fr-FR" dirty="0"/>
              <a:t>Conclusion</a:t>
            </a:r>
          </a:p>
          <a:p>
            <a:pPr rtl="0"/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EA666-864B-4FB5-8E7C-BD79CDE2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But du projet</a:t>
            </a:r>
          </a:p>
          <a:p>
            <a:r>
              <a:rPr lang="fr-CH" dirty="0"/>
              <a:t>De quoi vient le stress ?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Structure de l’application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0C498-5D56-4A7F-9565-8F2D7B3E939B}"/>
              </a:ext>
            </a:extLst>
          </p:cNvPr>
          <p:cNvSpPr/>
          <p:nvPr/>
        </p:nvSpPr>
        <p:spPr>
          <a:xfrm>
            <a:off x="4949090" y="1776058"/>
            <a:ext cx="2664296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MainActivity</a:t>
            </a:r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9726C4-27DC-4570-A40E-1D144CFEB372}"/>
              </a:ext>
            </a:extLst>
          </p:cNvPr>
          <p:cNvSpPr/>
          <p:nvPr/>
        </p:nvSpPr>
        <p:spPr>
          <a:xfrm>
            <a:off x="6779724" y="5120438"/>
            <a:ext cx="2664296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Physio Data Activity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BAD81B-15DB-4CE9-A6ED-E1BC41A39D0D}"/>
              </a:ext>
            </a:extLst>
          </p:cNvPr>
          <p:cNvSpPr/>
          <p:nvPr/>
        </p:nvSpPr>
        <p:spPr>
          <a:xfrm>
            <a:off x="3029189" y="5157192"/>
            <a:ext cx="2664296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Mesures Details</a:t>
            </a:r>
          </a:p>
          <a:p>
            <a:pPr algn="ctr"/>
            <a:r>
              <a:rPr lang="fr-CH" dirty="0"/>
              <a:t>Activity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E3B6B-4339-4281-94CF-457403CA711B}"/>
              </a:ext>
            </a:extLst>
          </p:cNvPr>
          <p:cNvSpPr/>
          <p:nvPr/>
        </p:nvSpPr>
        <p:spPr>
          <a:xfrm>
            <a:off x="533119" y="3571116"/>
            <a:ext cx="2026661" cy="7537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Home</a:t>
            </a:r>
          </a:p>
          <a:p>
            <a:pPr algn="ctr"/>
            <a:r>
              <a:rPr lang="fr-CH" dirty="0"/>
              <a:t>Fragment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21F1F-3125-4F8A-BE50-291B91E0F55E}"/>
              </a:ext>
            </a:extLst>
          </p:cNvPr>
          <p:cNvSpPr/>
          <p:nvPr/>
        </p:nvSpPr>
        <p:spPr>
          <a:xfrm>
            <a:off x="6776506" y="3571115"/>
            <a:ext cx="2026661" cy="7537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Mesures </a:t>
            </a:r>
          </a:p>
          <a:p>
            <a:pPr algn="ctr"/>
            <a:r>
              <a:rPr lang="fr-CH" dirty="0"/>
              <a:t>Fragment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6A5640-E050-4C68-BD9E-5CA0F992AE0F}"/>
              </a:ext>
            </a:extLst>
          </p:cNvPr>
          <p:cNvSpPr/>
          <p:nvPr/>
        </p:nvSpPr>
        <p:spPr>
          <a:xfrm>
            <a:off x="9696400" y="3571114"/>
            <a:ext cx="2026661" cy="7537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Visualisation </a:t>
            </a:r>
          </a:p>
          <a:p>
            <a:pPr algn="ctr"/>
            <a:r>
              <a:rPr lang="fr-CH" dirty="0"/>
              <a:t>Fragment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97136F-1D36-4EFB-9F2F-113543481A5B}"/>
              </a:ext>
            </a:extLst>
          </p:cNvPr>
          <p:cNvSpPr/>
          <p:nvPr/>
        </p:nvSpPr>
        <p:spPr>
          <a:xfrm>
            <a:off x="3666824" y="3571116"/>
            <a:ext cx="2026661" cy="7537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Analyse</a:t>
            </a:r>
          </a:p>
          <a:p>
            <a:pPr algn="ctr"/>
            <a:r>
              <a:rPr lang="fr-CH" dirty="0"/>
              <a:t>Fragment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2D7B00A-F08A-4F86-ADC4-BAC309ADB94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546450" y="2784170"/>
            <a:ext cx="4734788" cy="78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C424DD9-1F6E-4014-B7ED-F6C9C4DB3012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4680155" y="2784170"/>
            <a:ext cx="1601083" cy="78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3DD89B7-BC69-43AD-973B-C2497DD97AE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6281238" y="2784170"/>
            <a:ext cx="1508599" cy="78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6098279-12AE-4924-A7C4-E91C6B126FF3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6281238" y="2784170"/>
            <a:ext cx="4428493" cy="78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FCD643B-1E4C-45BD-A24F-45CEB51804EB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 flipH="1">
            <a:off x="4361337" y="4324907"/>
            <a:ext cx="318818" cy="83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969462E-E02E-44E1-8B2A-58F4D57E66DF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789837" y="4324906"/>
            <a:ext cx="322035" cy="79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20C2AFC-F903-41E7-BCE5-9D9F683BED5D}"/>
              </a:ext>
            </a:extLst>
          </p:cNvPr>
          <p:cNvSpPr/>
          <p:nvPr/>
        </p:nvSpPr>
        <p:spPr>
          <a:xfrm>
            <a:off x="1221109" y="1903218"/>
            <a:ext cx="2026661" cy="7537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Service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DBB4FA0-0252-4453-BE39-5C65DD2D5033}"/>
              </a:ext>
            </a:extLst>
          </p:cNvPr>
          <p:cNvCxnSpPr>
            <a:stCxn id="7" idx="1"/>
            <a:endCxn id="44" idx="3"/>
          </p:cNvCxnSpPr>
          <p:nvPr/>
        </p:nvCxnSpPr>
        <p:spPr>
          <a:xfrm flipH="1">
            <a:off x="3247770" y="2280114"/>
            <a:ext cx="1701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5F63A-32D5-4BA6-8228-C30E95A0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EFCE0-521F-4822-8A04-2C9FDFA22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03912" y="536377"/>
            <a:ext cx="1068760" cy="451248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Menu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5FF09F-E35E-497E-AFCD-083560D03C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835352"/>
            <a:ext cx="2304256" cy="473652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CD2D723-F565-496F-9CC4-6631FAB2C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720" y="1826382"/>
            <a:ext cx="8280920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onNavigationItemSelected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fr-FR" altLang="fr-F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navigation </a:t>
            </a:r>
            <a:r>
              <a:rPr kumimoji="0" lang="fr-FR" altLang="fr-F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fr-FR" altLang="fr-F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item clicks </a:t>
            </a:r>
            <a:r>
              <a:rPr kumimoji="0" lang="fr-FR" altLang="fr-F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fr-FR" altLang="fr-F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fr-FR" altLang="fr-F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item.getItemId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 ==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nav_home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HomeFragment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HomeFragment();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getSupportFragmentManager().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beginTransaction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().replace(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main_fragment</a:t>
            </a:r>
            <a:r>
              <a:rPr kumimoji="0" lang="fr-FR" altLang="fr-FR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,homeFragment).commit();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homeFragment.onMeasureServiceConnected();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 ==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nav_visualisation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VisualisationFragment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visualisationFragment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VisualisationFragment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getSupportFragmentManager().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beginTransaction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().replace(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main_fragment</a:t>
            </a:r>
            <a:r>
              <a:rPr kumimoji="0" lang="fr-FR" altLang="fr-FR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visualisationFragment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).commit();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visualisationFragment.onMeasureServiceConnected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 ==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nav_analyse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AnalyseFragment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analyseFragment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AnalyseFragment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getSupportFragmentManager().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beginTransaction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().replace(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main_fragment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analyseFragment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).commit();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analyseFragment.onMeasureServiceConnected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 ==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nav_mesures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MeasuresFragment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mesuresFragment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MeasuresFragment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getSupportFragmentManager().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beginTransaction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().replace(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main_fragment</a:t>
            </a:r>
            <a:r>
              <a:rPr kumimoji="0" lang="fr-FR" altLang="fr-FR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mesuresFragment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).commit();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mesuresFragment.onMeasureServiceConnected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 ==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nav_share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DrawerLayout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DrawerLayout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drawer_layout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drawer.closeDrawer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GravityCompat.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CE6DB-4516-48F6-859E-73E6E0E0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Fonctionnalités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F026DB-E000-4FED-9CF6-6450D0C3A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5840" y="544625"/>
            <a:ext cx="3535155" cy="434751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Ajout d’une mesure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FAE161-BA52-4E21-A03B-2A91FC07E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42"/>
          <a:stretch/>
        </p:blipFill>
        <p:spPr>
          <a:xfrm>
            <a:off x="337352" y="1340768"/>
            <a:ext cx="3637674" cy="5274250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B4BF504-5D77-455B-B51E-49638AB24DA5}"/>
              </a:ext>
            </a:extLst>
          </p:cNvPr>
          <p:cNvSpPr/>
          <p:nvPr/>
        </p:nvSpPr>
        <p:spPr>
          <a:xfrm>
            <a:off x="4295800" y="3789040"/>
            <a:ext cx="4536504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13369A-32CF-4785-B89C-874D287AF6DF}"/>
              </a:ext>
            </a:extLst>
          </p:cNvPr>
          <p:cNvSpPr txBox="1"/>
          <p:nvPr/>
        </p:nvSpPr>
        <p:spPr>
          <a:xfrm>
            <a:off x="4727848" y="3717032"/>
            <a:ext cx="299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startActivityForResult</a:t>
            </a:r>
            <a:r>
              <a:rPr lang="fr-CH" dirty="0"/>
              <a:t>(</a:t>
            </a:r>
            <a:r>
              <a:rPr lang="fr-CH" dirty="0" err="1"/>
              <a:t>intent</a:t>
            </a:r>
            <a:r>
              <a:rPr lang="fr-CH" dirty="0"/>
              <a:t>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661CC93-6746-407C-8F0E-BF73E4AECA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326" y="1053796"/>
            <a:ext cx="2716298" cy="55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3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E5C8A-B79C-4907-9CDD-305ACEB9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90" y="-29497"/>
            <a:ext cx="10058400" cy="1325563"/>
          </a:xfrm>
        </p:spPr>
        <p:txBody>
          <a:bodyPr/>
          <a:lstStyle/>
          <a:p>
            <a:r>
              <a:rPr lang="fr-CH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BEFF9-DA66-48BA-955B-2561E89DA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5880" y="557827"/>
            <a:ext cx="1309276" cy="408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dirty="0"/>
              <a:t>Analyse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080202-AE00-499E-8085-91648D51AD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4"/>
          <a:stretch/>
        </p:blipFill>
        <p:spPr>
          <a:xfrm>
            <a:off x="134847" y="1210648"/>
            <a:ext cx="4232961" cy="517068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5384284C-D584-4BEC-8280-A25060724502}"/>
              </a:ext>
            </a:extLst>
          </p:cNvPr>
          <p:cNvSpPr/>
          <p:nvPr/>
        </p:nvSpPr>
        <p:spPr>
          <a:xfrm>
            <a:off x="4643534" y="3789040"/>
            <a:ext cx="3468690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81A398-A944-4297-815E-126C6FCAE36D}"/>
              </a:ext>
            </a:extLst>
          </p:cNvPr>
          <p:cNvSpPr txBox="1"/>
          <p:nvPr/>
        </p:nvSpPr>
        <p:spPr>
          <a:xfrm>
            <a:off x="5295194" y="3722349"/>
            <a:ext cx="20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startActivity</a:t>
            </a:r>
            <a:r>
              <a:rPr lang="fr-CH" dirty="0"/>
              <a:t>(</a:t>
            </a:r>
            <a:r>
              <a:rPr lang="fr-CH" dirty="0" err="1"/>
              <a:t>intent</a:t>
            </a:r>
            <a:r>
              <a:rPr lang="fr-CH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7955B-6FDF-4E8C-8009-4FD4E0203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86"/>
          <a:stretch/>
        </p:blipFill>
        <p:spPr>
          <a:xfrm>
            <a:off x="8378337" y="1210648"/>
            <a:ext cx="3374644" cy="51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20C1D-EB7F-477F-B1B6-6AE1CBE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F82F5-7349-464E-B9F1-562A600C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5880" y="620688"/>
            <a:ext cx="1932856" cy="3723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H" dirty="0"/>
              <a:t>Visualisation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037D19-C684-4315-A374-BD07C0A47B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5958" r="-2273" b="39188"/>
          <a:stretch/>
        </p:blipFill>
        <p:spPr>
          <a:xfrm>
            <a:off x="407368" y="2059393"/>
            <a:ext cx="3744416" cy="422192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467F218-CCE9-4866-9DB1-C86BAA1946E8}"/>
              </a:ext>
            </a:extLst>
          </p:cNvPr>
          <p:cNvSpPr txBox="1"/>
          <p:nvPr/>
        </p:nvSpPr>
        <p:spPr>
          <a:xfrm>
            <a:off x="6384032" y="2060848"/>
            <a:ext cx="4968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/>
              <a:t>Spinner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/>
              <a:t>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 err="1"/>
              <a:t>graphView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57860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E8A1A-EE35-4C05-88F4-BF811ACB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5173216" cy="4575175"/>
          </a:xfrm>
        </p:spPr>
        <p:txBody>
          <a:bodyPr/>
          <a:lstStyle/>
          <a:p>
            <a:r>
              <a:rPr lang="fr-CH" dirty="0"/>
              <a:t>Base de données pour les mesures</a:t>
            </a:r>
          </a:p>
          <a:p>
            <a:pPr lvl="1"/>
            <a:r>
              <a:rPr lang="fr-CH" dirty="0" err="1"/>
              <a:t>Database</a:t>
            </a:r>
            <a:endParaRPr lang="fr-CH" dirty="0"/>
          </a:p>
          <a:p>
            <a:pPr lvl="1"/>
            <a:r>
              <a:rPr lang="fr-CH" dirty="0" err="1"/>
              <a:t>Schema</a:t>
            </a:r>
            <a:endParaRPr lang="fr-CH" dirty="0"/>
          </a:p>
          <a:p>
            <a:pPr lvl="1"/>
            <a:r>
              <a:rPr lang="fr-CH" dirty="0"/>
              <a:t>Repository</a:t>
            </a:r>
          </a:p>
          <a:p>
            <a:pPr lvl="1"/>
            <a:endParaRPr lang="fr-CH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F7C6B30-47E9-4AFB-860A-82C46AB1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Persistance des données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36358FC-31BA-4194-AA2E-98DBA5DF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2204864"/>
            <a:ext cx="3105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7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ésentation médicale 16x9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61_TF02901024_TF02901024.potx" id="{99AE3A49-340D-4591-BFCE-7BC185978C07}" vid="{AD5DAC16-512F-4CB9-9850-6544BB0EE0D7}"/>
    </a:ext>
  </a:extLst>
</a:theme>
</file>

<file path=ppt/theme/theme2.xml><?xml version="1.0" encoding="utf-8"?>
<a:theme xmlns:a="http://schemas.openxmlformats.org/drawingml/2006/main" name="Thèm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médicale (grand écran)</Template>
  <TotalTime>755</TotalTime>
  <Words>130</Words>
  <Application>Microsoft Office PowerPoint</Application>
  <PresentationFormat>Grand écran</PresentationFormat>
  <Paragraphs>81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Franklin Gothic Medium</vt:lpstr>
      <vt:lpstr>Présentation médicale 16x9</vt:lpstr>
      <vt:lpstr>Physio Data Visualization</vt:lpstr>
      <vt:lpstr>Sommaire</vt:lpstr>
      <vt:lpstr>Introduction</vt:lpstr>
      <vt:lpstr>Structure de l’application</vt:lpstr>
      <vt:lpstr>Fonctionnalités</vt:lpstr>
      <vt:lpstr>Fonctionnalités</vt:lpstr>
      <vt:lpstr>Fonctionnalités</vt:lpstr>
      <vt:lpstr>Fonctionnalités</vt:lpstr>
      <vt:lpstr>Persistance des données</vt:lpstr>
      <vt:lpstr>Permissions </vt:lpstr>
      <vt:lpstr>Comparaison</vt:lpstr>
      <vt:lpstr>Démonstrations</vt:lpstr>
      <vt:lpstr>Améliorations possibles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 Data Visualization</dc:title>
  <dc:creator>Gander Laurent</dc:creator>
  <cp:lastModifiedBy>Gander Laurent</cp:lastModifiedBy>
  <cp:revision>30</cp:revision>
  <dcterms:created xsi:type="dcterms:W3CDTF">2018-01-25T09:30:39Z</dcterms:created>
  <dcterms:modified xsi:type="dcterms:W3CDTF">2018-01-29T12:41:46Z</dcterms:modified>
</cp:coreProperties>
</file>