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 showGuides="1">
      <p:cViewPr varScale="1">
        <p:scale>
          <a:sx n="107" d="100"/>
          <a:sy n="107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561CE-CE5C-974D-BAFC-5C76A00B8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619E8F-7668-384A-A8F0-896A3B0EA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E66A56-FBEF-534B-8629-EC0AA811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FCB-40A7-7343-9D23-C2592A4A2E65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58169-88F2-A84E-B850-6D35540D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AD158C-AAA8-8E48-9DE1-BCB40EB4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4A7E-943B-EF44-A7A3-1B35CE791B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31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2D75A-FF17-1B40-AF58-82743803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9135A0-6388-974F-8861-CF4B4627B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E17BC0-F95D-5D46-A83E-4A1DFFF5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FCB-40A7-7343-9D23-C2592A4A2E65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41C6F-927E-5F43-AA2F-E19D1562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7BBF1-836B-414A-8700-01E9D3BD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4A7E-943B-EF44-A7A3-1B35CE791B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75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3A4050-72FD-9E4B-B272-CDC8703E4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77E2EE-3255-ED4E-B5B5-FB629D2D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A15CC8-9505-1C4E-ADD1-3AC66074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FCB-40A7-7343-9D23-C2592A4A2E65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C57ED3-264A-ED48-A7B2-90508DBD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BD7C69-3CE0-6247-A078-941398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4A7E-943B-EF44-A7A3-1B35CE791B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17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41A3C-4851-C442-82B3-3583410A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92C3D3-C929-504F-A978-35DC7800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00BD5-29C4-1047-B03A-A82ACEDB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FCB-40A7-7343-9D23-C2592A4A2E65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4A6EC5-2524-3E42-8AAE-F6F3930C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A60A09-7AAD-BD4D-BCF1-EF5A527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4A7E-943B-EF44-A7A3-1B35CE791B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54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6C4132-60B5-1B44-A085-07810964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5FB08F-FE90-004F-B0E8-EAF1AA38D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A295F6-C8AD-8F47-82CC-EDBAE352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FCB-40A7-7343-9D23-C2592A4A2E65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5CDA4B-9684-CE47-94AD-6C62BBD8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17E1D-E7C1-2348-B518-F7EEDACC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4A7E-943B-EF44-A7A3-1B35CE791B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D611C-1C13-4E4B-8855-1CAB957D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5552CB-D23A-FC46-AA57-E236F4C1E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5D23AA-C566-AC41-AF91-D5B75D1A7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1A56CC-867D-474C-A502-7066D0FE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FCB-40A7-7343-9D23-C2592A4A2E65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77070B-D008-2849-A6F9-F45603CD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138A5D-0643-C342-A6E3-551FA9A3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4A7E-943B-EF44-A7A3-1B35CE791B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5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143F4-E34D-1246-B1A5-B7D92E1E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EC17D9-D5A6-7146-A9EC-726043D8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3433F6-7637-D849-9270-791032B03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0C361C-F2AA-AC4C-BFD6-13D82CD5D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B1747-5B9C-2845-9E19-BB0CBE76F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891911-335B-FB40-B2A0-912ED1F5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FCB-40A7-7343-9D23-C2592A4A2E65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C3B8D8-C457-FC47-A955-683BE8D9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57C55D-9885-7446-B10A-003B88ED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4A7E-943B-EF44-A7A3-1B35CE791B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77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C6CEA-A555-4144-A9D0-AA7B7B59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02B2CC-C699-1B4A-86CB-C18BFDCB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FCB-40A7-7343-9D23-C2592A4A2E65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438823-C72C-FD41-BC12-7CC7E304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1540CE-5AA2-0045-AF7A-135CC0A0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4A7E-943B-EF44-A7A3-1B35CE791B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59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C57940-31E4-0C4A-B86F-F82970FF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FCB-40A7-7343-9D23-C2592A4A2E65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04ED8E-34E5-5946-A18B-1A19B377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065198-401F-B344-A910-63960B3E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4A7E-943B-EF44-A7A3-1B35CE791B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84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1331E5-0266-AA47-8F36-0031A5D9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DBEB6-CC09-1643-9B29-07CE67CD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86AE8D-1C50-1E4D-86E0-7305DB34C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7C13CA-4E71-724D-B38A-420EB6E2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FCB-40A7-7343-9D23-C2592A4A2E65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DCC239-6F8F-F841-BEFE-33B68A49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02D4BA-F976-EA4A-B28C-F15B8D4F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4A7E-943B-EF44-A7A3-1B35CE791B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CED08-967C-3641-A738-2AA18360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3C3C6C-6B36-6D47-A7F4-E2C27D9B9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62CC19-E23D-8648-B292-5820AE6D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FAB75B-73DE-C24B-836E-880BB9B1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FCB-40A7-7343-9D23-C2592A4A2E65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1F9438-D758-A64C-BFB6-EDC47C71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978462-D344-DB41-B68D-CC22F736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4A7E-943B-EF44-A7A3-1B35CE791B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94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D1CF2C-BE62-A041-9022-34D46965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78CAAC-7932-7049-A2E3-060DEE90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E80E1-D8FA-494A-86C5-70DA1FD8B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8FCB-40A7-7343-9D23-C2592A4A2E65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B5E2C0-D6F5-774C-8E1F-C09FAEAD4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49591-B876-6047-ABCD-CFC4FCBFE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54A7E-943B-EF44-A7A3-1B35CE791B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55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954256D-C26B-8A41-9ED8-5944B79B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10972800" cy="5486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B7B117-78D8-D34A-813E-D68F836BC83C}"/>
              </a:ext>
            </a:extLst>
          </p:cNvPr>
          <p:cNvSpPr txBox="1"/>
          <p:nvPr/>
        </p:nvSpPr>
        <p:spPr>
          <a:xfrm>
            <a:off x="1911927" y="55653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9B1E22-154E-3849-939E-81EBB50D4DE8}"/>
              </a:ext>
            </a:extLst>
          </p:cNvPr>
          <p:cNvSpPr txBox="1"/>
          <p:nvPr/>
        </p:nvSpPr>
        <p:spPr>
          <a:xfrm>
            <a:off x="3434827" y="55653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7F03F4-8EED-304E-9F9D-BD5CB6BEF422}"/>
              </a:ext>
            </a:extLst>
          </p:cNvPr>
          <p:cNvSpPr txBox="1"/>
          <p:nvPr/>
        </p:nvSpPr>
        <p:spPr>
          <a:xfrm>
            <a:off x="4957727" y="55653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C2ABD1-B99F-DC47-A6CC-71195BBF044E}"/>
              </a:ext>
            </a:extLst>
          </p:cNvPr>
          <p:cNvSpPr txBox="1"/>
          <p:nvPr/>
        </p:nvSpPr>
        <p:spPr>
          <a:xfrm>
            <a:off x="6479747" y="55653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25F546-CEF7-8D44-A9C0-0D7DC09A7EF7}"/>
              </a:ext>
            </a:extLst>
          </p:cNvPr>
          <p:cNvSpPr txBox="1"/>
          <p:nvPr/>
        </p:nvSpPr>
        <p:spPr>
          <a:xfrm>
            <a:off x="8001767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0CAB82-3496-7645-958D-50D0BDCB9B8C}"/>
              </a:ext>
            </a:extLst>
          </p:cNvPr>
          <p:cNvSpPr txBox="1"/>
          <p:nvPr/>
        </p:nvSpPr>
        <p:spPr>
          <a:xfrm>
            <a:off x="9523787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6C1478-3B24-1449-9081-4CC26688C6E8}"/>
              </a:ext>
            </a:extLst>
          </p:cNvPr>
          <p:cNvSpPr txBox="1"/>
          <p:nvPr/>
        </p:nvSpPr>
        <p:spPr>
          <a:xfrm>
            <a:off x="2672937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0257D1-CE42-8642-B22D-A53A66EBA8DB}"/>
              </a:ext>
            </a:extLst>
          </p:cNvPr>
          <p:cNvSpPr txBox="1"/>
          <p:nvPr/>
        </p:nvSpPr>
        <p:spPr>
          <a:xfrm>
            <a:off x="4190234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0B35A4-D76B-3248-91A9-1B367E69EDB4}"/>
              </a:ext>
            </a:extLst>
          </p:cNvPr>
          <p:cNvSpPr txBox="1"/>
          <p:nvPr/>
        </p:nvSpPr>
        <p:spPr>
          <a:xfrm>
            <a:off x="5713129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7483128-782B-E845-A091-079A9016DCC7}"/>
              </a:ext>
            </a:extLst>
          </p:cNvPr>
          <p:cNvSpPr txBox="1"/>
          <p:nvPr/>
        </p:nvSpPr>
        <p:spPr>
          <a:xfrm>
            <a:off x="7246365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5A96526-0006-6641-9535-327B07B0AB04}"/>
              </a:ext>
            </a:extLst>
          </p:cNvPr>
          <p:cNvSpPr txBox="1"/>
          <p:nvPr/>
        </p:nvSpPr>
        <p:spPr>
          <a:xfrm>
            <a:off x="8757169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C96CDA4-BB3D-7C47-86B9-A9FB6FFF5227}"/>
              </a:ext>
            </a:extLst>
          </p:cNvPr>
          <p:cNvSpPr txBox="1"/>
          <p:nvPr/>
        </p:nvSpPr>
        <p:spPr>
          <a:xfrm>
            <a:off x="10290405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195FB5E-E876-CB43-B540-DC5159FA5CFA}"/>
              </a:ext>
            </a:extLst>
          </p:cNvPr>
          <p:cNvSpPr txBox="1"/>
          <p:nvPr/>
        </p:nvSpPr>
        <p:spPr>
          <a:xfrm>
            <a:off x="15834" y="0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金庫</a:t>
            </a:r>
            <a:r>
              <a:rPr lang="en-US" altLang="ja-JP" sz="2000" b="1" dirty="0"/>
              <a:t>(</a:t>
            </a:r>
            <a:r>
              <a:rPr lang="ja-JP" altLang="en-US" sz="2000" b="1"/>
              <a:t>移動無し</a:t>
            </a:r>
            <a:r>
              <a:rPr lang="en-US" altLang="ja-JP" sz="2000" b="1" dirty="0"/>
              <a:t>)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303754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954256D-C26B-8A41-9ED8-5944B79B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10972800" cy="5486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B7B117-78D8-D34A-813E-D68F836BC83C}"/>
              </a:ext>
            </a:extLst>
          </p:cNvPr>
          <p:cNvSpPr txBox="1"/>
          <p:nvPr/>
        </p:nvSpPr>
        <p:spPr>
          <a:xfrm>
            <a:off x="1911927" y="55653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9B1E22-154E-3849-939E-81EBB50D4DE8}"/>
              </a:ext>
            </a:extLst>
          </p:cNvPr>
          <p:cNvSpPr txBox="1"/>
          <p:nvPr/>
        </p:nvSpPr>
        <p:spPr>
          <a:xfrm>
            <a:off x="3434827" y="55653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7F03F4-8EED-304E-9F9D-BD5CB6BEF422}"/>
              </a:ext>
            </a:extLst>
          </p:cNvPr>
          <p:cNvSpPr txBox="1"/>
          <p:nvPr/>
        </p:nvSpPr>
        <p:spPr>
          <a:xfrm>
            <a:off x="4957727" y="55653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C2ABD1-B99F-DC47-A6CC-71195BBF044E}"/>
              </a:ext>
            </a:extLst>
          </p:cNvPr>
          <p:cNvSpPr txBox="1"/>
          <p:nvPr/>
        </p:nvSpPr>
        <p:spPr>
          <a:xfrm>
            <a:off x="6479747" y="55653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25F546-CEF7-8D44-A9C0-0D7DC09A7EF7}"/>
              </a:ext>
            </a:extLst>
          </p:cNvPr>
          <p:cNvSpPr txBox="1"/>
          <p:nvPr/>
        </p:nvSpPr>
        <p:spPr>
          <a:xfrm>
            <a:off x="8001767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0CAB82-3496-7645-958D-50D0BDCB9B8C}"/>
              </a:ext>
            </a:extLst>
          </p:cNvPr>
          <p:cNvSpPr txBox="1"/>
          <p:nvPr/>
        </p:nvSpPr>
        <p:spPr>
          <a:xfrm>
            <a:off x="9523787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6C1478-3B24-1449-9081-4CC26688C6E8}"/>
              </a:ext>
            </a:extLst>
          </p:cNvPr>
          <p:cNvSpPr txBox="1"/>
          <p:nvPr/>
        </p:nvSpPr>
        <p:spPr>
          <a:xfrm>
            <a:off x="2672937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0257D1-CE42-8642-B22D-A53A66EBA8DB}"/>
              </a:ext>
            </a:extLst>
          </p:cNvPr>
          <p:cNvSpPr txBox="1"/>
          <p:nvPr/>
        </p:nvSpPr>
        <p:spPr>
          <a:xfrm>
            <a:off x="4190234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0B35A4-D76B-3248-91A9-1B367E69EDB4}"/>
              </a:ext>
            </a:extLst>
          </p:cNvPr>
          <p:cNvSpPr txBox="1"/>
          <p:nvPr/>
        </p:nvSpPr>
        <p:spPr>
          <a:xfrm>
            <a:off x="5713129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7483128-782B-E845-A091-079A9016DCC7}"/>
              </a:ext>
            </a:extLst>
          </p:cNvPr>
          <p:cNvSpPr txBox="1"/>
          <p:nvPr/>
        </p:nvSpPr>
        <p:spPr>
          <a:xfrm>
            <a:off x="7246365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5A96526-0006-6641-9535-327B07B0AB04}"/>
              </a:ext>
            </a:extLst>
          </p:cNvPr>
          <p:cNvSpPr txBox="1"/>
          <p:nvPr/>
        </p:nvSpPr>
        <p:spPr>
          <a:xfrm>
            <a:off x="8757169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C96CDA4-BB3D-7C47-86B9-A9FB6FFF5227}"/>
              </a:ext>
            </a:extLst>
          </p:cNvPr>
          <p:cNvSpPr txBox="1"/>
          <p:nvPr/>
        </p:nvSpPr>
        <p:spPr>
          <a:xfrm>
            <a:off x="10290405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6A31F4-371F-424A-B8BB-833BC8976626}"/>
              </a:ext>
            </a:extLst>
          </p:cNvPr>
          <p:cNvSpPr txBox="1"/>
          <p:nvPr/>
        </p:nvSpPr>
        <p:spPr>
          <a:xfrm>
            <a:off x="0" y="0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冷蔵庫</a:t>
            </a:r>
            <a:r>
              <a:rPr lang="en-US" altLang="ja-JP" sz="2000" b="1" dirty="0"/>
              <a:t>(</a:t>
            </a:r>
            <a:r>
              <a:rPr lang="ja-JP" altLang="en-US" sz="2000" b="1"/>
              <a:t>指向性無し</a:t>
            </a:r>
            <a:r>
              <a:rPr lang="en-US" altLang="ja-JP" sz="2000" b="1" dirty="0"/>
              <a:t>)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375911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954256D-C26B-8A41-9ED8-5944B79B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10972800" cy="5486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B7B117-78D8-D34A-813E-D68F836BC83C}"/>
              </a:ext>
            </a:extLst>
          </p:cNvPr>
          <p:cNvSpPr txBox="1"/>
          <p:nvPr/>
        </p:nvSpPr>
        <p:spPr>
          <a:xfrm>
            <a:off x="1911927" y="55653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9B1E22-154E-3849-939E-81EBB50D4DE8}"/>
              </a:ext>
            </a:extLst>
          </p:cNvPr>
          <p:cNvSpPr txBox="1"/>
          <p:nvPr/>
        </p:nvSpPr>
        <p:spPr>
          <a:xfrm>
            <a:off x="3434827" y="55653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7F03F4-8EED-304E-9F9D-BD5CB6BEF422}"/>
              </a:ext>
            </a:extLst>
          </p:cNvPr>
          <p:cNvSpPr txBox="1"/>
          <p:nvPr/>
        </p:nvSpPr>
        <p:spPr>
          <a:xfrm>
            <a:off x="4957727" y="55653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C2ABD1-B99F-DC47-A6CC-71195BBF044E}"/>
              </a:ext>
            </a:extLst>
          </p:cNvPr>
          <p:cNvSpPr txBox="1"/>
          <p:nvPr/>
        </p:nvSpPr>
        <p:spPr>
          <a:xfrm>
            <a:off x="6479747" y="55653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25F546-CEF7-8D44-A9C0-0D7DC09A7EF7}"/>
              </a:ext>
            </a:extLst>
          </p:cNvPr>
          <p:cNvSpPr txBox="1"/>
          <p:nvPr/>
        </p:nvSpPr>
        <p:spPr>
          <a:xfrm>
            <a:off x="8001767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0CAB82-3496-7645-958D-50D0BDCB9B8C}"/>
              </a:ext>
            </a:extLst>
          </p:cNvPr>
          <p:cNvSpPr txBox="1"/>
          <p:nvPr/>
        </p:nvSpPr>
        <p:spPr>
          <a:xfrm>
            <a:off x="9523787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閉</a:t>
            </a:r>
            <a:endParaRPr kumimoji="1" lang="ja-JP" altLang="en-US" sz="2000" b="1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6C1478-3B24-1449-9081-4CC26688C6E8}"/>
              </a:ext>
            </a:extLst>
          </p:cNvPr>
          <p:cNvSpPr txBox="1"/>
          <p:nvPr/>
        </p:nvSpPr>
        <p:spPr>
          <a:xfrm>
            <a:off x="2672937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0257D1-CE42-8642-B22D-A53A66EBA8DB}"/>
              </a:ext>
            </a:extLst>
          </p:cNvPr>
          <p:cNvSpPr txBox="1"/>
          <p:nvPr/>
        </p:nvSpPr>
        <p:spPr>
          <a:xfrm>
            <a:off x="4190234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0B35A4-D76B-3248-91A9-1B367E69EDB4}"/>
              </a:ext>
            </a:extLst>
          </p:cNvPr>
          <p:cNvSpPr txBox="1"/>
          <p:nvPr/>
        </p:nvSpPr>
        <p:spPr>
          <a:xfrm>
            <a:off x="5713129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7483128-782B-E845-A091-079A9016DCC7}"/>
              </a:ext>
            </a:extLst>
          </p:cNvPr>
          <p:cNvSpPr txBox="1"/>
          <p:nvPr/>
        </p:nvSpPr>
        <p:spPr>
          <a:xfrm>
            <a:off x="7246365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5A96526-0006-6641-9535-327B07B0AB04}"/>
              </a:ext>
            </a:extLst>
          </p:cNvPr>
          <p:cNvSpPr txBox="1"/>
          <p:nvPr/>
        </p:nvSpPr>
        <p:spPr>
          <a:xfrm>
            <a:off x="8757169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C96CDA4-BB3D-7C47-86B9-A9FB6FFF5227}"/>
              </a:ext>
            </a:extLst>
          </p:cNvPr>
          <p:cNvSpPr txBox="1"/>
          <p:nvPr/>
        </p:nvSpPr>
        <p:spPr>
          <a:xfrm>
            <a:off x="10290405" y="556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6A31F4-371F-424A-B8BB-833BC8976626}"/>
              </a:ext>
            </a:extLst>
          </p:cNvPr>
          <p:cNvSpPr txBox="1"/>
          <p:nvPr/>
        </p:nvSpPr>
        <p:spPr>
          <a:xfrm>
            <a:off x="0" y="0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冷蔵庫</a:t>
            </a:r>
            <a:r>
              <a:rPr lang="en-US" altLang="ja-JP" sz="2000" b="1" dirty="0"/>
              <a:t>(</a:t>
            </a:r>
            <a:r>
              <a:rPr lang="ja-JP" altLang="en-US" sz="2000" b="1"/>
              <a:t>指向性有り</a:t>
            </a:r>
            <a:r>
              <a:rPr lang="en-US" altLang="ja-JP" sz="2000" b="1" dirty="0"/>
              <a:t>)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187100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Macintosh PowerPoint</Application>
  <PresentationFormat>ワイド画面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大鐘　勇輝</dc:creator>
  <cp:lastModifiedBy>大鐘　勇輝</cp:lastModifiedBy>
  <cp:revision>2</cp:revision>
  <dcterms:created xsi:type="dcterms:W3CDTF">2019-04-23T14:45:09Z</dcterms:created>
  <dcterms:modified xsi:type="dcterms:W3CDTF">2019-04-23T15:02:49Z</dcterms:modified>
</cp:coreProperties>
</file>