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79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D282-0FF3-D635-FECE-EE36EC38C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0CC29-6ABC-CC77-39AF-79E555DB6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9560-225A-94D0-2D3F-2914A939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4FFA-E559-8574-B555-7DFAA420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10ED-1ACD-B2CC-69FA-5EFFB4D5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B73C-8B12-E48E-4465-FBF555C5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F3E8A-CDB0-24A4-EEC4-C288FDCE0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E5F4-B064-954D-5D95-A31E1657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EDFA-2403-4DE6-1DED-D202E7D5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D105-9B56-6253-43F7-28BF302D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95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5BD8-9BF0-6D6D-6590-15A336CB3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AEBD9-5620-C8C7-D77A-53A03A74D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27D7-D264-D626-8525-1E0367B1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4B12-430A-6AC3-9089-F84BB5C7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8A8C-D159-B145-B89E-12D2986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86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1806-DFEC-99DB-8FAB-A3C57393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7777-9054-E938-C9D2-9DF4F790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6E1A-8749-6EC8-9AE4-855B457D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C2A8-8BEB-4628-B922-D23505B8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D190-FDE1-6C3F-42AF-75C883A3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0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C572-602C-1440-ED61-242F2BAE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7116D-255F-C43E-94F6-E27546DD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73A0-2B8B-6CA0-469D-3B9EA218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925-4C56-4EE1-1244-A7567E42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3D93-61F0-85D4-7987-615DF1C5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3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7197-8096-503F-BD64-2B179866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E638-3AF6-DC5D-A52E-BC8F7EBBD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04527-3ADD-227B-0A3E-AAEC86C48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0D92B-1424-474D-3673-CF9F0D1B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66700-7E6D-1142-F4B6-55007780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C673-442D-0ED1-0128-38FF10D3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073E-D7A1-0762-F9BA-4A8BA764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DD68-9BF7-9D73-1E8C-61DABA22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E404-9967-974F-57C1-D36F62EE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41EF1-F9FF-0BC3-BDCD-C7AE71556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1ADF-4D88-228F-F382-2B65E9719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927A5-76E3-D153-46ED-349F6C8B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20BAD-187D-23AA-5753-E0A352BC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5D54C-85A4-F63E-7748-DB0B68F5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7D8F-E95D-75F9-989E-857BE9F0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642FE-A249-B7B9-8385-095A52FE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D7DD1-D148-EC2D-56B4-C47852DF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6862F-DBA7-CB3D-FECC-05C62F67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D1E38-94DD-8A38-0AEB-66EAA243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3727D-DDB1-85FD-2962-935918CA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0456-5448-F7EE-5B81-E2A74E64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5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787-F0FB-60B7-E3BD-9AE28705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1EA4-D082-C3AD-C339-31A64FD8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35A32-367D-04BA-AF41-D9C58D74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FC5C-1BAB-F711-5A31-5800A8C9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CE316-A63F-9361-0175-47406997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A8759-F04B-C17F-9663-0EABA261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75CE-0803-25C6-444A-00BFEDB4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18300-F149-49C4-B254-12CF1224F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ABD75-18C3-EC6D-E947-8C7B6557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FD59-1469-C0FB-47D5-AB5F3B53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2E3C-24CC-3D95-0210-23497929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0A0DD-525A-BFC7-D7C3-1B849EEF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5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29BF6-13AC-C31A-2C04-A10EEFB6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029B-764C-1E9E-FF72-F9717F04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D898-14C2-3F1D-2B24-1BBE2C3E9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FF9D-D6DC-4E84-B24E-63E1751C3BB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F583-3CE8-2AB0-1221-F61A0EFF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A08E-9911-2482-F862-BC431ED7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6C65-70C3-4069-AC75-3C02C0B3D2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844A-3648-560F-12F4-2A3E9476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Term 2 –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4D93F-E438-141A-E0F6-F20EB773A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D9170-6187-1097-EBF0-6A2DC449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7610661"/>
            <a:ext cx="5948685" cy="60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41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265DF-052D-8066-966B-C004AB43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1A25-F444-34CE-E752-3F22862F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292C1-1691-6135-20A0-8D6060147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47600"/>
            <a:ext cx="5948685" cy="6017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6A8D90-CCA1-2DBC-4A60-E2A623DEDD3A}"/>
              </a:ext>
            </a:extLst>
          </p:cNvPr>
          <p:cNvSpPr txBox="1"/>
          <p:nvPr/>
        </p:nvSpPr>
        <p:spPr>
          <a:xfrm>
            <a:off x="-3677067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C1F76-2082-89C9-A731-DBCCADB4AD12}"/>
              </a:ext>
            </a:extLst>
          </p:cNvPr>
          <p:cNvSpPr txBox="1"/>
          <p:nvPr/>
        </p:nvSpPr>
        <p:spPr>
          <a:xfrm>
            <a:off x="-4552560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D81B0-8322-41F9-E7BA-7E0E63AD5755}"/>
              </a:ext>
            </a:extLst>
          </p:cNvPr>
          <p:cNvSpPr txBox="1"/>
          <p:nvPr/>
        </p:nvSpPr>
        <p:spPr>
          <a:xfrm>
            <a:off x="5826869" y="-1712071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4A6EC-A63B-C3EB-92B2-A92C470D7B8A}"/>
              </a:ext>
            </a:extLst>
          </p:cNvPr>
          <p:cNvSpPr txBox="1"/>
          <p:nvPr/>
        </p:nvSpPr>
        <p:spPr>
          <a:xfrm>
            <a:off x="-3735433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A951F-3087-2006-E3BB-D80152F62C17}"/>
              </a:ext>
            </a:extLst>
          </p:cNvPr>
          <p:cNvSpPr txBox="1"/>
          <p:nvPr/>
        </p:nvSpPr>
        <p:spPr>
          <a:xfrm>
            <a:off x="5826869" y="-2101179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640467-ABBD-465C-0EE0-CB6F63C6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5117" y="1759270"/>
            <a:ext cx="10991705" cy="457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D6A93A-24DB-C4D4-EF1A-AEF195B3D514}"/>
              </a:ext>
            </a:extLst>
          </p:cNvPr>
          <p:cNvSpPr txBox="1"/>
          <p:nvPr/>
        </p:nvSpPr>
        <p:spPr>
          <a:xfrm>
            <a:off x="-3579790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F3F7BE-DF5F-2FFE-1635-1BA6E301D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46057" y="1840607"/>
            <a:ext cx="10448139" cy="435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41866-7C2A-5B95-791B-13F2E0E761E9}"/>
              </a:ext>
            </a:extLst>
          </p:cNvPr>
          <p:cNvSpPr txBox="1"/>
          <p:nvPr/>
        </p:nvSpPr>
        <p:spPr>
          <a:xfrm>
            <a:off x="5826869" y="-1809348"/>
            <a:ext cx="58755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</a:t>
            </a:r>
            <a:r>
              <a:rPr lang="en-GB" sz="1100" dirty="0" err="1"/>
              <a:t>Diphoton_mass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'MX']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079DB-47DE-ED68-7DFD-FF3DA256E191}"/>
              </a:ext>
            </a:extLst>
          </p:cNvPr>
          <p:cNvSpPr txBox="1"/>
          <p:nvPr/>
        </p:nvSpPr>
        <p:spPr>
          <a:xfrm>
            <a:off x="-3677067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full 27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EB11C-5985-A36B-27D2-6D0E3D6842F8}"/>
              </a:ext>
            </a:extLst>
          </p:cNvPr>
          <p:cNvSpPr txBox="1"/>
          <p:nvPr/>
        </p:nvSpPr>
        <p:spPr>
          <a:xfrm>
            <a:off x="272375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- 800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8262A-29FB-EF67-94EB-3B2BEBAB52AD}"/>
              </a:ext>
            </a:extLst>
          </p:cNvPr>
          <p:cNvSpPr txBox="1"/>
          <p:nvPr/>
        </p:nvSpPr>
        <p:spPr>
          <a:xfrm>
            <a:off x="5826869" y="-1420240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150FA-8C96-0FC6-EED2-E9C4B04471D4}"/>
              </a:ext>
            </a:extLst>
          </p:cNvPr>
          <p:cNvSpPr txBox="1"/>
          <p:nvPr/>
        </p:nvSpPr>
        <p:spPr>
          <a:xfrm>
            <a:off x="-3735432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934F82-A18C-94AF-420B-40D223E31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69429" y="1759270"/>
            <a:ext cx="10722114" cy="4465761"/>
          </a:xfrm>
          <a:prstGeom prst="rect">
            <a:avLst/>
          </a:prstGeom>
        </p:spPr>
      </p:pic>
      <p:pic>
        <p:nvPicPr>
          <p:cNvPr id="20" name="!!3">
            <a:extLst>
              <a:ext uri="{FF2B5EF4-FFF2-40B4-BE49-F238E27FC236}">
                <a16:creationId xmlns:a16="http://schemas.microsoft.com/office/drawing/2014/main" id="{B4C5603C-9CF9-CCB5-CD51-E698D0A25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21180" y="1840607"/>
            <a:ext cx="10178903" cy="42395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E5CB6A-A243-61FF-443A-3A2A7F4A1025}"/>
              </a:ext>
            </a:extLst>
          </p:cNvPr>
          <p:cNvSpPr txBox="1"/>
          <p:nvPr/>
        </p:nvSpPr>
        <p:spPr>
          <a:xfrm>
            <a:off x="5826869" y="-1614794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98783-E845-4295-6F59-B71BD7A646D9}"/>
              </a:ext>
            </a:extLst>
          </p:cNvPr>
          <p:cNvSpPr txBox="1"/>
          <p:nvPr/>
        </p:nvSpPr>
        <p:spPr>
          <a:xfrm>
            <a:off x="-3988352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AFA2C1-8BD6-2A81-6733-2C11B3270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460804" y="1727409"/>
            <a:ext cx="10991704" cy="45780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7FAD2D-0CA1-BF0A-7BBC-DFA9EDF7AAA4}"/>
              </a:ext>
            </a:extLst>
          </p:cNvPr>
          <p:cNvSpPr txBox="1"/>
          <p:nvPr/>
        </p:nvSpPr>
        <p:spPr>
          <a:xfrm>
            <a:off x="-3881348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=0.0001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9B7246-4873-3399-4678-B5EA55311F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709693" y="1509532"/>
            <a:ext cx="11175412" cy="46545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04B50F-DD60-CAB9-ABED-44DBBCBB7E3E}"/>
              </a:ext>
            </a:extLst>
          </p:cNvPr>
          <p:cNvSpPr txBox="1"/>
          <p:nvPr/>
        </p:nvSpPr>
        <p:spPr>
          <a:xfrm>
            <a:off x="5826869" y="97277"/>
            <a:ext cx="58755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</a:t>
            </a:r>
            <a:r>
              <a:rPr lang="en-GB" sz="1100" dirty="0" err="1"/>
              <a:t>Diphoton_mass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'MX']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8AC30-7039-6C71-BD3F-82D649927691}"/>
              </a:ext>
            </a:extLst>
          </p:cNvPr>
          <p:cNvSpPr txBox="1"/>
          <p:nvPr/>
        </p:nvSpPr>
        <p:spPr>
          <a:xfrm>
            <a:off x="272375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full 27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703E71-EFDA-B63A-D196-A66F8BB92C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012" y="1586929"/>
            <a:ext cx="10787974" cy="4493191"/>
          </a:xfrm>
          <a:prstGeom prst="rect">
            <a:avLst/>
          </a:prstGeom>
        </p:spPr>
      </p:pic>
      <p:pic>
        <p:nvPicPr>
          <p:cNvPr id="28" name="!!1">
            <a:extLst>
              <a:ext uri="{FF2B5EF4-FFF2-40B4-BE49-F238E27FC236}">
                <a16:creationId xmlns:a16="http://schemas.microsoft.com/office/drawing/2014/main" id="{9DF549B0-4325-7562-5915-6538E75A06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65" y="-4937797"/>
            <a:ext cx="9537468" cy="39739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9E2AB5-AEA6-59AD-670D-E4B4DDB16610}"/>
              </a:ext>
            </a:extLst>
          </p:cNvPr>
          <p:cNvSpPr txBox="1"/>
          <p:nvPr/>
        </p:nvSpPr>
        <p:spPr>
          <a:xfrm>
            <a:off x="1424542" y="-6887215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58FBF-CEDC-1141-FD10-E27F7A82C843}"/>
              </a:ext>
            </a:extLst>
          </p:cNvPr>
          <p:cNvSpPr txBox="1"/>
          <p:nvPr/>
        </p:nvSpPr>
        <p:spPr>
          <a:xfrm>
            <a:off x="4826539" y="-7324016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10 Features</a:t>
            </a:r>
          </a:p>
        </p:txBody>
      </p:sp>
    </p:spTree>
    <p:extLst>
      <p:ext uri="{BB962C8B-B14F-4D97-AF65-F5344CB8AC3E}">
        <p14:creationId xmlns:p14="http://schemas.microsoft.com/office/powerpoint/2010/main" val="1711841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B0807-FB7A-35AA-3614-8D5D1F6F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57C7-9E86-3783-E4AC-A9E2EE389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68F0E-75AF-94DD-BADE-AEE36BC7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17067"/>
            <a:ext cx="5948685" cy="6017695"/>
          </a:xfrm>
          <a:prstGeom prst="rect">
            <a:avLst/>
          </a:prstGeom>
        </p:spPr>
      </p:pic>
      <p:pic>
        <p:nvPicPr>
          <p:cNvPr id="4" name="!!1">
            <a:extLst>
              <a:ext uri="{FF2B5EF4-FFF2-40B4-BE49-F238E27FC236}">
                <a16:creationId xmlns:a16="http://schemas.microsoft.com/office/drawing/2014/main" id="{12CED2B0-7CA0-DDC2-0585-E46BDE8F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65" y="2542804"/>
            <a:ext cx="9537468" cy="3973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61C90-7DED-38A1-D0B6-23ADAE8D2606}"/>
              </a:ext>
            </a:extLst>
          </p:cNvPr>
          <p:cNvSpPr txBox="1"/>
          <p:nvPr/>
        </p:nvSpPr>
        <p:spPr>
          <a:xfrm>
            <a:off x="1424542" y="59338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076D8-35F0-06F0-E3F9-409B219A690E}"/>
              </a:ext>
            </a:extLst>
          </p:cNvPr>
          <p:cNvSpPr txBox="1"/>
          <p:nvPr/>
        </p:nvSpPr>
        <p:spPr>
          <a:xfrm>
            <a:off x="4826539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10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B2C03-D73F-36FC-544A-533DD69A84B1}"/>
              </a:ext>
            </a:extLst>
          </p:cNvPr>
          <p:cNvSpPr txBox="1"/>
          <p:nvPr/>
        </p:nvSpPr>
        <p:spPr>
          <a:xfrm>
            <a:off x="14033817" y="516812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C12E0-7590-A8A5-CCE7-E97FA669783B}"/>
              </a:ext>
            </a:extLst>
          </p:cNvPr>
          <p:cNvSpPr txBox="1"/>
          <p:nvPr/>
        </p:nvSpPr>
        <p:spPr>
          <a:xfrm>
            <a:off x="17433635" y="146857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15 Features</a:t>
            </a:r>
          </a:p>
        </p:txBody>
      </p:sp>
      <p:pic>
        <p:nvPicPr>
          <p:cNvPr id="12" name="!!2">
            <a:extLst>
              <a:ext uri="{FF2B5EF4-FFF2-40B4-BE49-F238E27FC236}">
                <a16:creationId xmlns:a16="http://schemas.microsoft.com/office/drawing/2014/main" id="{463734FA-EBD7-8633-8241-73B5E22EB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066" y="2533076"/>
            <a:ext cx="9513504" cy="3963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E49773-C493-2B4A-4F80-A609FA16DCE5}"/>
              </a:ext>
            </a:extLst>
          </p:cNvPr>
          <p:cNvSpPr txBox="1"/>
          <p:nvPr/>
        </p:nvSpPr>
        <p:spPr>
          <a:xfrm>
            <a:off x="272375" y="7451414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- 800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955DA-F9B2-5AF7-8B8A-D5439630F685}"/>
              </a:ext>
            </a:extLst>
          </p:cNvPr>
          <p:cNvSpPr txBox="1"/>
          <p:nvPr/>
        </p:nvSpPr>
        <p:spPr>
          <a:xfrm>
            <a:off x="5826869" y="7451414"/>
            <a:ext cx="58755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</a:t>
            </a:r>
            <a:r>
              <a:rPr lang="en-GB" sz="1100" dirty="0" err="1"/>
              <a:t>Diphoton_mass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'MX']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F31FE-F9FD-8250-0226-3245DC23B656}"/>
              </a:ext>
            </a:extLst>
          </p:cNvPr>
          <p:cNvSpPr txBox="1"/>
          <p:nvPr/>
        </p:nvSpPr>
        <p:spPr>
          <a:xfrm>
            <a:off x="272375" y="787482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full 27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6ECB55-7FAE-0723-F0C7-766B2C8B0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12" y="8941066"/>
            <a:ext cx="10787974" cy="44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77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097A5-8EFF-DA36-E06B-13DE73C79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C6D0-B4F0-352E-BF0E-08842CFD5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4401D-50E3-1D48-8064-0E80B98FF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17067"/>
            <a:ext cx="5948685" cy="6017695"/>
          </a:xfrm>
          <a:prstGeom prst="rect">
            <a:avLst/>
          </a:prstGeom>
        </p:spPr>
      </p:pic>
      <p:pic>
        <p:nvPicPr>
          <p:cNvPr id="4" name="!!1">
            <a:extLst>
              <a:ext uri="{FF2B5EF4-FFF2-40B4-BE49-F238E27FC236}">
                <a16:creationId xmlns:a16="http://schemas.microsoft.com/office/drawing/2014/main" id="{06AE5125-8688-CC09-3A9B-B56BBA8F1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40915" y="2542804"/>
            <a:ext cx="9537468" cy="3973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3364C-3C90-63CD-3A5B-9E32BA7CDE30}"/>
              </a:ext>
            </a:extLst>
          </p:cNvPr>
          <p:cNvSpPr txBox="1"/>
          <p:nvPr/>
        </p:nvSpPr>
        <p:spPr>
          <a:xfrm>
            <a:off x="-11143638" y="59338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F6F99-6CD5-598F-78EE-C302E390328F}"/>
              </a:ext>
            </a:extLst>
          </p:cNvPr>
          <p:cNvSpPr txBox="1"/>
          <p:nvPr/>
        </p:nvSpPr>
        <p:spPr>
          <a:xfrm>
            <a:off x="-7741641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10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78C94-DFD2-E612-9B63-79DE2FBEA1E0}"/>
              </a:ext>
            </a:extLst>
          </p:cNvPr>
          <p:cNvSpPr txBox="1"/>
          <p:nvPr/>
        </p:nvSpPr>
        <p:spPr>
          <a:xfrm>
            <a:off x="1523999" y="52654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FA373-10F8-947E-000C-A623E455D5DD}"/>
              </a:ext>
            </a:extLst>
          </p:cNvPr>
          <p:cNvSpPr txBox="1"/>
          <p:nvPr/>
        </p:nvSpPr>
        <p:spPr>
          <a:xfrm>
            <a:off x="4923817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15 Features</a:t>
            </a:r>
          </a:p>
        </p:txBody>
      </p:sp>
      <p:pic>
        <p:nvPicPr>
          <p:cNvPr id="11" name="!!2">
            <a:extLst>
              <a:ext uri="{FF2B5EF4-FFF2-40B4-BE49-F238E27FC236}">
                <a16:creationId xmlns:a16="http://schemas.microsoft.com/office/drawing/2014/main" id="{356BDC16-D4F7-DF49-A690-3C7350EF4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48" y="2542804"/>
            <a:ext cx="9513504" cy="3963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88715E-79B9-208C-E104-8B74A1815751}"/>
              </a:ext>
            </a:extLst>
          </p:cNvPr>
          <p:cNvSpPr txBox="1"/>
          <p:nvPr/>
        </p:nvSpPr>
        <p:spPr>
          <a:xfrm>
            <a:off x="13158324" y="52654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FB5EC-1EF3-9D37-4173-8AE7DDB3C291}"/>
              </a:ext>
            </a:extLst>
          </p:cNvPr>
          <p:cNvSpPr txBox="1"/>
          <p:nvPr/>
        </p:nvSpPr>
        <p:spPr>
          <a:xfrm>
            <a:off x="16558142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20 Features</a:t>
            </a:r>
          </a:p>
        </p:txBody>
      </p:sp>
      <p:pic>
        <p:nvPicPr>
          <p:cNvPr id="15" name="!!3">
            <a:extLst>
              <a:ext uri="{FF2B5EF4-FFF2-40B4-BE49-F238E27FC236}">
                <a16:creationId xmlns:a16="http://schemas.microsoft.com/office/drawing/2014/main" id="{DC85D098-D811-5647-CAC3-EC83EFA8E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101" y="2557865"/>
            <a:ext cx="9514999" cy="39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58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68FBA-76A7-CC7C-490C-36AEE0EE9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93663A-5F55-7417-DA29-E7ED71354A97}"/>
              </a:ext>
            </a:extLst>
          </p:cNvPr>
          <p:cNvSpPr txBox="1"/>
          <p:nvPr/>
        </p:nvSpPr>
        <p:spPr>
          <a:xfrm>
            <a:off x="-10791265" y="52654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F810E-B50B-8B19-0C74-F3C31D4C7526}"/>
              </a:ext>
            </a:extLst>
          </p:cNvPr>
          <p:cNvSpPr txBox="1"/>
          <p:nvPr/>
        </p:nvSpPr>
        <p:spPr>
          <a:xfrm>
            <a:off x="-7391447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15 Features</a:t>
            </a:r>
          </a:p>
        </p:txBody>
      </p:sp>
      <p:pic>
        <p:nvPicPr>
          <p:cNvPr id="11" name="!!2">
            <a:extLst>
              <a:ext uri="{FF2B5EF4-FFF2-40B4-BE49-F238E27FC236}">
                <a16:creationId xmlns:a16="http://schemas.microsoft.com/office/drawing/2014/main" id="{81046129-C9E1-E142-1CB7-F999073CF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6016" y="2542804"/>
            <a:ext cx="9513504" cy="3963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F12B7-D8C8-65EA-7A9B-60DFFBDD352B}"/>
              </a:ext>
            </a:extLst>
          </p:cNvPr>
          <p:cNvSpPr txBox="1"/>
          <p:nvPr/>
        </p:nvSpPr>
        <p:spPr>
          <a:xfrm>
            <a:off x="1523999" y="52654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384FE-BDF6-EBBA-EC5B-0FEFB6807EE7}"/>
              </a:ext>
            </a:extLst>
          </p:cNvPr>
          <p:cNvSpPr txBox="1"/>
          <p:nvPr/>
        </p:nvSpPr>
        <p:spPr>
          <a:xfrm>
            <a:off x="4923817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20 Features</a:t>
            </a:r>
          </a:p>
        </p:txBody>
      </p:sp>
      <p:pic>
        <p:nvPicPr>
          <p:cNvPr id="14" name="!!3">
            <a:extLst>
              <a:ext uri="{FF2B5EF4-FFF2-40B4-BE49-F238E27FC236}">
                <a16:creationId xmlns:a16="http://schemas.microsoft.com/office/drawing/2014/main" id="{95E7F2BA-13A7-03A8-6BBB-111949016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76" y="2557865"/>
            <a:ext cx="9514999" cy="3964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874A09-7522-B859-DFB3-E36099A97F26}"/>
              </a:ext>
            </a:extLst>
          </p:cNvPr>
          <p:cNvSpPr txBox="1"/>
          <p:nvPr/>
        </p:nvSpPr>
        <p:spPr>
          <a:xfrm>
            <a:off x="12710851" y="52654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0F820-DBCD-8AF0-7E02-F0BBF591F8B1}"/>
              </a:ext>
            </a:extLst>
          </p:cNvPr>
          <p:cNvSpPr txBox="1"/>
          <p:nvPr/>
        </p:nvSpPr>
        <p:spPr>
          <a:xfrm>
            <a:off x="16110669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25 Features</a:t>
            </a:r>
          </a:p>
        </p:txBody>
      </p:sp>
      <p:pic>
        <p:nvPicPr>
          <p:cNvPr id="17" name="!!4">
            <a:extLst>
              <a:ext uri="{FF2B5EF4-FFF2-40B4-BE49-F238E27FC236}">
                <a16:creationId xmlns:a16="http://schemas.microsoft.com/office/drawing/2014/main" id="{7EE2F33C-FE9E-6CF7-BF87-797932AC4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851" y="2557865"/>
            <a:ext cx="9396919" cy="3915383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9F36574-FAF3-829A-841D-F7D84C7F1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979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D9789-79B5-AD54-06F1-EA5D2716B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B3E0C-43A0-521F-C10D-357B91ACE1E8}"/>
              </a:ext>
            </a:extLst>
          </p:cNvPr>
          <p:cNvSpPr txBox="1"/>
          <p:nvPr/>
        </p:nvSpPr>
        <p:spPr>
          <a:xfrm>
            <a:off x="-10207603" y="52654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4FA88-D1E9-1E6C-6522-9485E9C41186}"/>
              </a:ext>
            </a:extLst>
          </p:cNvPr>
          <p:cNvSpPr txBox="1"/>
          <p:nvPr/>
        </p:nvSpPr>
        <p:spPr>
          <a:xfrm>
            <a:off x="-6807785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20 Features</a:t>
            </a:r>
          </a:p>
        </p:txBody>
      </p:sp>
      <p:pic>
        <p:nvPicPr>
          <p:cNvPr id="14" name="!!3">
            <a:extLst>
              <a:ext uri="{FF2B5EF4-FFF2-40B4-BE49-F238E27FC236}">
                <a16:creationId xmlns:a16="http://schemas.microsoft.com/office/drawing/2014/main" id="{DD70DEC7-A829-5BFD-0215-3596AC955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5826" y="2557865"/>
            <a:ext cx="9514999" cy="396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A17D9-E52D-F7BC-B457-5571F2C31291}"/>
              </a:ext>
            </a:extLst>
          </p:cNvPr>
          <p:cNvSpPr txBox="1"/>
          <p:nvPr/>
        </p:nvSpPr>
        <p:spPr>
          <a:xfrm>
            <a:off x="1523999" y="52654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9383C-ABD9-18E8-0C51-B57FFE4F75C9}"/>
              </a:ext>
            </a:extLst>
          </p:cNvPr>
          <p:cNvSpPr txBox="1"/>
          <p:nvPr/>
        </p:nvSpPr>
        <p:spPr>
          <a:xfrm>
            <a:off x="4923817" y="156585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25 Features</a:t>
            </a:r>
          </a:p>
        </p:txBody>
      </p:sp>
      <p:pic>
        <p:nvPicPr>
          <p:cNvPr id="13" name="!!4">
            <a:extLst>
              <a:ext uri="{FF2B5EF4-FFF2-40B4-BE49-F238E27FC236}">
                <a16:creationId xmlns:a16="http://schemas.microsoft.com/office/drawing/2014/main" id="{7524E363-F1FB-1237-81C2-40298CB21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557865"/>
            <a:ext cx="9396919" cy="3915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D0DAB8-1ABA-A62B-F9DA-5DD8C0FFE5C4}"/>
              </a:ext>
            </a:extLst>
          </p:cNvPr>
          <p:cNvSpPr txBox="1"/>
          <p:nvPr/>
        </p:nvSpPr>
        <p:spPr>
          <a:xfrm>
            <a:off x="5702029" y="-7169243"/>
            <a:ext cx="98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PNN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816530-14F7-1525-1340-34734C9B26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t="10638" r="8960" b="2269"/>
          <a:stretch/>
        </p:blipFill>
        <p:spPr>
          <a:xfrm>
            <a:off x="3177656" y="-6537081"/>
            <a:ext cx="5836688" cy="56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52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350BBF-492B-B60B-FE94-DA3172DC0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4F4B48-8449-55E2-5F19-AA6E3F6934A2}"/>
              </a:ext>
            </a:extLst>
          </p:cNvPr>
          <p:cNvSpPr txBox="1"/>
          <p:nvPr/>
        </p:nvSpPr>
        <p:spPr>
          <a:xfrm>
            <a:off x="1523999" y="7501297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433EE-3F73-2523-5A5B-6C431F9A7F36}"/>
              </a:ext>
            </a:extLst>
          </p:cNvPr>
          <p:cNvSpPr txBox="1"/>
          <p:nvPr/>
        </p:nvSpPr>
        <p:spPr>
          <a:xfrm>
            <a:off x="4923817" y="7131342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25 Features</a:t>
            </a:r>
          </a:p>
        </p:txBody>
      </p:sp>
      <p:pic>
        <p:nvPicPr>
          <p:cNvPr id="13" name="!!4">
            <a:extLst>
              <a:ext uri="{FF2B5EF4-FFF2-40B4-BE49-F238E27FC236}">
                <a16:creationId xmlns:a16="http://schemas.microsoft.com/office/drawing/2014/main" id="{6E0C34F3-C45F-F524-1AA1-D57BE5CF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9532622"/>
            <a:ext cx="9396919" cy="3915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FE2D32-4C01-B9D3-2311-2D0DFBC0B10A}"/>
              </a:ext>
            </a:extLst>
          </p:cNvPr>
          <p:cNvSpPr txBox="1"/>
          <p:nvPr/>
        </p:nvSpPr>
        <p:spPr>
          <a:xfrm>
            <a:off x="5702029" y="282171"/>
            <a:ext cx="98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PNN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9DC88F-0BA9-957D-F000-3615FDFC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t="10638" r="8960" b="2269"/>
          <a:stretch/>
        </p:blipFill>
        <p:spPr>
          <a:xfrm>
            <a:off x="3177656" y="914333"/>
            <a:ext cx="5836688" cy="56614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F68786-4922-33D0-5020-F85CDD020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210" y="914333"/>
            <a:ext cx="5537687" cy="56019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C24801-66D0-AF84-D582-6ADEE77E5B38}"/>
              </a:ext>
            </a:extLst>
          </p:cNvPr>
          <p:cNvSpPr txBox="1"/>
          <p:nvPr/>
        </p:nvSpPr>
        <p:spPr>
          <a:xfrm>
            <a:off x="14469618" y="282171"/>
            <a:ext cx="306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Individual Classifier</a:t>
            </a:r>
          </a:p>
        </p:txBody>
      </p:sp>
    </p:spTree>
    <p:extLst>
      <p:ext uri="{BB962C8B-B14F-4D97-AF65-F5344CB8AC3E}">
        <p14:creationId xmlns:p14="http://schemas.microsoft.com/office/powerpoint/2010/main" val="3589999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FD14E-14E3-92C7-83C6-F3C7CE12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5D339-C46F-0A2D-2375-07DA1381A4B0}"/>
              </a:ext>
            </a:extLst>
          </p:cNvPr>
          <p:cNvSpPr txBox="1"/>
          <p:nvPr/>
        </p:nvSpPr>
        <p:spPr>
          <a:xfrm>
            <a:off x="1523999" y="7501297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['</a:t>
            </a:r>
            <a:r>
              <a:rPr lang="en-GB" dirty="0" err="1">
                <a:solidFill>
                  <a:schemeClr val="bg1"/>
                </a:solidFill>
              </a:rPr>
              <a:t>reco_MX_mgg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dilep_leadpho_mass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MET_pt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lead_lepton_pt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LeadPhoton_ditau_dR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SubleadPhoton_lead_lepton_dR</a:t>
            </a:r>
            <a:r>
              <a:rPr lang="en-GB" dirty="0">
                <a:solidFill>
                  <a:schemeClr val="bg1"/>
                </a:solidFill>
              </a:rPr>
              <a:t>', 'jet_1_pt', '</a:t>
            </a:r>
            <a:r>
              <a:rPr lang="en-GB" dirty="0" err="1">
                <a:solidFill>
                  <a:schemeClr val="bg1"/>
                </a:solidFill>
              </a:rPr>
              <a:t>Diphoton_sublead_lepton_dR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Diphoton_ditau_dphi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ditau_mass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Diphoton_sublead_lepton_deta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SubleadPhoton_pt_mgg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Diphoton_mass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Diphoton_lead_lepton_deta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diphoton_met_dPhi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lead_lepton_mass</a:t>
            </a:r>
            <a:r>
              <a:rPr lang="en-GB" dirty="0">
                <a:solidFill>
                  <a:schemeClr val="bg1"/>
                </a:solidFill>
              </a:rPr>
              <a:t>', 'MX']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C1AB-64DB-C650-6421-EF1CD6AC4745}"/>
              </a:ext>
            </a:extLst>
          </p:cNvPr>
          <p:cNvSpPr txBox="1"/>
          <p:nvPr/>
        </p:nvSpPr>
        <p:spPr>
          <a:xfrm>
            <a:off x="4923817" y="7131342"/>
            <a:ext cx="25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Union of Top 25 Features</a:t>
            </a:r>
          </a:p>
        </p:txBody>
      </p:sp>
      <p:pic>
        <p:nvPicPr>
          <p:cNvPr id="13" name="!!4">
            <a:extLst>
              <a:ext uri="{FF2B5EF4-FFF2-40B4-BE49-F238E27FC236}">
                <a16:creationId xmlns:a16="http://schemas.microsoft.com/office/drawing/2014/main" id="{619EAE28-7A33-D7C8-5354-D85669ED1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9532622"/>
            <a:ext cx="9396919" cy="3915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BC6508-13BC-4A92-D1D8-D537C46EEDD4}"/>
              </a:ext>
            </a:extLst>
          </p:cNvPr>
          <p:cNvSpPr txBox="1"/>
          <p:nvPr/>
        </p:nvSpPr>
        <p:spPr>
          <a:xfrm>
            <a:off x="2822634" y="282171"/>
            <a:ext cx="98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PNN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A2549E-A916-29D0-C139-6D449A435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t="10638" r="8960" b="2269"/>
          <a:stretch/>
        </p:blipFill>
        <p:spPr>
          <a:xfrm>
            <a:off x="298261" y="914333"/>
            <a:ext cx="5836688" cy="56614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D0FD53-BB04-EF92-D4CE-E32D7F2A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58" y="865693"/>
            <a:ext cx="5596571" cy="5661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2A56F-25B0-4CD1-1CCE-0A53DB84F27C}"/>
              </a:ext>
            </a:extLst>
          </p:cNvPr>
          <p:cNvSpPr txBox="1"/>
          <p:nvPr/>
        </p:nvSpPr>
        <p:spPr>
          <a:xfrm>
            <a:off x="7601866" y="282171"/>
            <a:ext cx="306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Individual Classifier</a:t>
            </a:r>
          </a:p>
        </p:txBody>
      </p:sp>
    </p:spTree>
    <p:extLst>
      <p:ext uri="{BB962C8B-B14F-4D97-AF65-F5344CB8AC3E}">
        <p14:creationId xmlns:p14="http://schemas.microsoft.com/office/powerpoint/2010/main" val="31892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7740E-1BCF-E6CA-B955-68F9FAF5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1F1E-906E-EAF0-0921-8AE8073CE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BE2B5-3318-C936-8DFD-F2FBFD696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420152"/>
            <a:ext cx="5948685" cy="6017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E39457-AC31-982E-C393-65422AC19923}"/>
              </a:ext>
            </a:extLst>
          </p:cNvPr>
          <p:cNvSpPr txBox="1"/>
          <p:nvPr/>
        </p:nvSpPr>
        <p:spPr>
          <a:xfrm>
            <a:off x="272375" y="7393049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F2065-268F-E22A-26B4-0C84938F1697}"/>
              </a:ext>
            </a:extLst>
          </p:cNvPr>
          <p:cNvSpPr txBox="1"/>
          <p:nvPr/>
        </p:nvSpPr>
        <p:spPr>
          <a:xfrm>
            <a:off x="272375" y="7854714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Union of top 18 custom_lr =0.001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1FBC4-0316-4EA1-5375-2783306A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70" y="9212893"/>
            <a:ext cx="9914660" cy="4129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EEF9DF-358F-BF7A-D2CE-7EACBEB14DC1}"/>
              </a:ext>
            </a:extLst>
          </p:cNvPr>
          <p:cNvSpPr txBox="1"/>
          <p:nvPr/>
        </p:nvSpPr>
        <p:spPr>
          <a:xfrm>
            <a:off x="5826869" y="7393049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</p:spTree>
    <p:extLst>
      <p:ext uri="{BB962C8B-B14F-4D97-AF65-F5344CB8AC3E}">
        <p14:creationId xmlns:p14="http://schemas.microsoft.com/office/powerpoint/2010/main" val="1621665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0D449-01D9-B04F-D575-C0E71ADE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F021-0CB1-A242-0DAA-610EA2D11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0FB1-790D-235D-29E5-3BE14D4E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47600"/>
            <a:ext cx="5948685" cy="6017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49F9BE-D11E-3167-4A4F-F818DD7C182B}"/>
              </a:ext>
            </a:extLst>
          </p:cNvPr>
          <p:cNvSpPr txBox="1"/>
          <p:nvPr/>
        </p:nvSpPr>
        <p:spPr>
          <a:xfrm>
            <a:off x="272375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57689-1448-4912-6EBA-84FBAAD4D1C8}"/>
              </a:ext>
            </a:extLst>
          </p:cNvPr>
          <p:cNvSpPr txBox="1"/>
          <p:nvPr/>
        </p:nvSpPr>
        <p:spPr>
          <a:xfrm>
            <a:off x="272375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Union of top 18 custom_lr =0.001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91CD6-2B11-06FB-290E-D303CBF7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70" y="1917121"/>
            <a:ext cx="9914660" cy="4129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2004E9-4E7D-38E2-314C-12675014D88F}"/>
              </a:ext>
            </a:extLst>
          </p:cNvPr>
          <p:cNvSpPr txBox="1"/>
          <p:nvPr/>
        </p:nvSpPr>
        <p:spPr>
          <a:xfrm>
            <a:off x="5826869" y="97277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9D88CA-BD4A-3DA2-A1B3-1E43EB67E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2688" y="1759270"/>
            <a:ext cx="10991705" cy="4578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37C38-F9F2-2329-EFF4-CEEFE06121F6}"/>
              </a:ext>
            </a:extLst>
          </p:cNvPr>
          <p:cNvSpPr txBox="1"/>
          <p:nvPr/>
        </p:nvSpPr>
        <p:spPr>
          <a:xfrm>
            <a:off x="12555190" y="249677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EDF85-644E-C456-009B-0855395A0111}"/>
              </a:ext>
            </a:extLst>
          </p:cNvPr>
          <p:cNvSpPr txBox="1"/>
          <p:nvPr/>
        </p:nvSpPr>
        <p:spPr>
          <a:xfrm>
            <a:off x="-3913775" y="7113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pic>
        <p:nvPicPr>
          <p:cNvPr id="13" name="!!2">
            <a:extLst>
              <a:ext uri="{FF2B5EF4-FFF2-40B4-BE49-F238E27FC236}">
                <a16:creationId xmlns:a16="http://schemas.microsoft.com/office/drawing/2014/main" id="{CB657F53-285A-C7C2-9722-272D38AA1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2688" y="1759270"/>
            <a:ext cx="10991705" cy="45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48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2DE64-6397-5FCF-4BBC-58483D459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330-030C-D46E-3AB8-DAE11B71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F8563-6384-6C9A-B275-EB70D786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47600"/>
            <a:ext cx="5948685" cy="6017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D27585-CC44-E972-343C-69334599265D}"/>
              </a:ext>
            </a:extLst>
          </p:cNvPr>
          <p:cNvSpPr txBox="1"/>
          <p:nvPr/>
        </p:nvSpPr>
        <p:spPr>
          <a:xfrm>
            <a:off x="272375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B816F-216B-3D6A-5E6C-3C22109D9D1A}"/>
              </a:ext>
            </a:extLst>
          </p:cNvPr>
          <p:cNvSpPr txBox="1"/>
          <p:nvPr/>
        </p:nvSpPr>
        <p:spPr>
          <a:xfrm>
            <a:off x="-4552560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15468-3E3E-C390-8C9D-2875B7E8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90209" y="1917121"/>
            <a:ext cx="9914660" cy="4129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ECF90-DE3A-A52D-EC9D-D546AD127D42}"/>
              </a:ext>
            </a:extLst>
          </p:cNvPr>
          <p:cNvSpPr txBox="1"/>
          <p:nvPr/>
        </p:nvSpPr>
        <p:spPr>
          <a:xfrm>
            <a:off x="5826869" y="-1712071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F6C2A-FF34-A564-45E3-0F562DE4AF04}"/>
              </a:ext>
            </a:extLst>
          </p:cNvPr>
          <p:cNvSpPr txBox="1"/>
          <p:nvPr/>
        </p:nvSpPr>
        <p:spPr>
          <a:xfrm>
            <a:off x="272375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B07B5-F883-938C-3D87-FF4B1A53B211}"/>
              </a:ext>
            </a:extLst>
          </p:cNvPr>
          <p:cNvSpPr txBox="1"/>
          <p:nvPr/>
        </p:nvSpPr>
        <p:spPr>
          <a:xfrm>
            <a:off x="5826869" y="97277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pic>
        <p:nvPicPr>
          <p:cNvPr id="14" name="!!2">
            <a:extLst>
              <a:ext uri="{FF2B5EF4-FFF2-40B4-BE49-F238E27FC236}">
                <a16:creationId xmlns:a16="http://schemas.microsoft.com/office/drawing/2014/main" id="{C2E923AA-FA06-3B84-8481-7945A43FC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47" y="1759270"/>
            <a:ext cx="10991705" cy="4578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3DCF29-885C-2D46-0461-55175CE2C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5363" y="1840607"/>
            <a:ext cx="10448139" cy="43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08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90D92-5AE0-2195-A64F-973D1A12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C8D8-B6B4-E7CD-10E2-D31D0809D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98A5A-452C-6A6F-C3A6-894A6F9E3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47600"/>
            <a:ext cx="5948685" cy="6017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03668B-7715-BCA3-91C6-4B4FCC955199}"/>
              </a:ext>
            </a:extLst>
          </p:cNvPr>
          <p:cNvSpPr txBox="1"/>
          <p:nvPr/>
        </p:nvSpPr>
        <p:spPr>
          <a:xfrm>
            <a:off x="272375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B27E8-450A-FAD7-FD6B-0E0427EF1DDF}"/>
              </a:ext>
            </a:extLst>
          </p:cNvPr>
          <p:cNvSpPr txBox="1"/>
          <p:nvPr/>
        </p:nvSpPr>
        <p:spPr>
          <a:xfrm>
            <a:off x="-4552560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C6CE1-100D-23DC-00B7-C82622F396FA}"/>
              </a:ext>
            </a:extLst>
          </p:cNvPr>
          <p:cNvSpPr txBox="1"/>
          <p:nvPr/>
        </p:nvSpPr>
        <p:spPr>
          <a:xfrm>
            <a:off x="5826869" y="-1712071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FFBD2-9753-CEED-6B1C-286460453C68}"/>
              </a:ext>
            </a:extLst>
          </p:cNvPr>
          <p:cNvSpPr txBox="1"/>
          <p:nvPr/>
        </p:nvSpPr>
        <p:spPr>
          <a:xfrm>
            <a:off x="-3735433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B2894-1DDD-A28C-A6CF-8E477C15C951}"/>
              </a:ext>
            </a:extLst>
          </p:cNvPr>
          <p:cNvSpPr txBox="1"/>
          <p:nvPr/>
        </p:nvSpPr>
        <p:spPr>
          <a:xfrm>
            <a:off x="5826869" y="97277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1327-A398-1AF8-FE19-1C618037E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5117" y="1759270"/>
            <a:ext cx="10991705" cy="457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675F94-3203-A585-2296-2E58D3CDBC51}"/>
              </a:ext>
            </a:extLst>
          </p:cNvPr>
          <p:cNvSpPr txBox="1"/>
          <p:nvPr/>
        </p:nvSpPr>
        <p:spPr>
          <a:xfrm>
            <a:off x="272375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AB8703-744B-F829-9753-0E8946F6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0" y="1840607"/>
            <a:ext cx="10448139" cy="4351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50CC59-C19D-AC79-A0DC-A5218E8E8B96}"/>
              </a:ext>
            </a:extLst>
          </p:cNvPr>
          <p:cNvSpPr txBox="1"/>
          <p:nvPr/>
        </p:nvSpPr>
        <p:spPr>
          <a:xfrm>
            <a:off x="-3677067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pic>
        <p:nvPicPr>
          <p:cNvPr id="18" name="!!2">
            <a:extLst>
              <a:ext uri="{FF2B5EF4-FFF2-40B4-BE49-F238E27FC236}">
                <a16:creationId xmlns:a16="http://schemas.microsoft.com/office/drawing/2014/main" id="{54E82966-B58E-06DD-ED70-23238DEF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8732" y="1759270"/>
            <a:ext cx="10991705" cy="4578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45506D-2452-A682-B7CA-C59C87614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8409" y="1840607"/>
            <a:ext cx="10178903" cy="42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98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EB00-EFF0-AB2C-0FFC-1576FFA6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5B19-40B0-014D-30DA-7139296C5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65FFF-1591-B334-29C1-1BECBB40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47600"/>
            <a:ext cx="5948685" cy="6017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DEDB8-BF24-5AC1-D948-14690C3585B1}"/>
              </a:ext>
            </a:extLst>
          </p:cNvPr>
          <p:cNvSpPr txBox="1"/>
          <p:nvPr/>
        </p:nvSpPr>
        <p:spPr>
          <a:xfrm>
            <a:off x="272375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B34FE-B725-05BC-2307-F8809BFCFBC9}"/>
              </a:ext>
            </a:extLst>
          </p:cNvPr>
          <p:cNvSpPr txBox="1"/>
          <p:nvPr/>
        </p:nvSpPr>
        <p:spPr>
          <a:xfrm>
            <a:off x="-4552560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26854-7244-97F5-3664-E7C1F6ED49E0}"/>
              </a:ext>
            </a:extLst>
          </p:cNvPr>
          <p:cNvSpPr txBox="1"/>
          <p:nvPr/>
        </p:nvSpPr>
        <p:spPr>
          <a:xfrm>
            <a:off x="5826869" y="-1712071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24A69-88C9-3BA4-A38A-4C730072F254}"/>
              </a:ext>
            </a:extLst>
          </p:cNvPr>
          <p:cNvSpPr txBox="1"/>
          <p:nvPr/>
        </p:nvSpPr>
        <p:spPr>
          <a:xfrm>
            <a:off x="-3735433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258DD-D377-5C76-5DCB-5171D39D0B67}"/>
              </a:ext>
            </a:extLst>
          </p:cNvPr>
          <p:cNvSpPr txBox="1"/>
          <p:nvPr/>
        </p:nvSpPr>
        <p:spPr>
          <a:xfrm>
            <a:off x="5826869" y="-2101179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AA4CBB-5CC2-BDA2-C3B8-883CA6FA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5117" y="1759270"/>
            <a:ext cx="10991705" cy="457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B1A6D-054C-9BE4-13EA-63CD1058663D}"/>
              </a:ext>
            </a:extLst>
          </p:cNvPr>
          <p:cNvSpPr txBox="1"/>
          <p:nvPr/>
        </p:nvSpPr>
        <p:spPr>
          <a:xfrm>
            <a:off x="-3579790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534A40-B306-0AF8-08A8-AD5161146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46057" y="1840607"/>
            <a:ext cx="10448139" cy="435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EC4AE-D52E-2B31-3E00-746D0BEC6AAB}"/>
              </a:ext>
            </a:extLst>
          </p:cNvPr>
          <p:cNvSpPr txBox="1"/>
          <p:nvPr/>
        </p:nvSpPr>
        <p:spPr>
          <a:xfrm>
            <a:off x="5826869" y="97277"/>
            <a:ext cx="58755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</a:t>
            </a:r>
            <a:r>
              <a:rPr lang="en-GB" sz="1100" dirty="0" err="1"/>
              <a:t>Diphoton_mass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'MX']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92FCC-F21D-8737-1781-4FF3CB135666}"/>
              </a:ext>
            </a:extLst>
          </p:cNvPr>
          <p:cNvSpPr txBox="1"/>
          <p:nvPr/>
        </p:nvSpPr>
        <p:spPr>
          <a:xfrm>
            <a:off x="272375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full 27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pic>
        <p:nvPicPr>
          <p:cNvPr id="13" name="!!3">
            <a:extLst>
              <a:ext uri="{FF2B5EF4-FFF2-40B4-BE49-F238E27FC236}">
                <a16:creationId xmlns:a16="http://schemas.microsoft.com/office/drawing/2014/main" id="{5200B1B2-F18F-1750-68B6-C40BA82C8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53" y="1840607"/>
            <a:ext cx="10178903" cy="42395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B0613B-90A0-62E3-71F3-1F3E624FB156}"/>
              </a:ext>
            </a:extLst>
          </p:cNvPr>
          <p:cNvSpPr txBox="1"/>
          <p:nvPr/>
        </p:nvSpPr>
        <p:spPr>
          <a:xfrm>
            <a:off x="259404" y="-907916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- 800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08761-BE3B-D0C0-8167-C74386FD04CF}"/>
              </a:ext>
            </a:extLst>
          </p:cNvPr>
          <p:cNvSpPr txBox="1"/>
          <p:nvPr/>
        </p:nvSpPr>
        <p:spPr>
          <a:xfrm>
            <a:off x="259404" y="-484508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B3B50-A199-A211-607F-B1321F89457A}"/>
              </a:ext>
            </a:extLst>
          </p:cNvPr>
          <p:cNvSpPr txBox="1"/>
          <p:nvPr/>
        </p:nvSpPr>
        <p:spPr>
          <a:xfrm>
            <a:off x="12597344" y="97277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</p:spTree>
    <p:extLst>
      <p:ext uri="{BB962C8B-B14F-4D97-AF65-F5344CB8AC3E}">
        <p14:creationId xmlns:p14="http://schemas.microsoft.com/office/powerpoint/2010/main" val="1507254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7F3F7-3E35-33E0-7DB0-C73FC6BA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7B38-03BB-77C4-D921-1ABB8966E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4F78F-3F53-3993-F8D6-9F55F4CA3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47600"/>
            <a:ext cx="5948685" cy="6017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2D8C85-3699-9F5D-40B7-A60BD82B54E1}"/>
              </a:ext>
            </a:extLst>
          </p:cNvPr>
          <p:cNvSpPr txBox="1"/>
          <p:nvPr/>
        </p:nvSpPr>
        <p:spPr>
          <a:xfrm>
            <a:off x="-3677067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EB0AA-7FC5-F92F-AE52-A41D7D3F82A8}"/>
              </a:ext>
            </a:extLst>
          </p:cNvPr>
          <p:cNvSpPr txBox="1"/>
          <p:nvPr/>
        </p:nvSpPr>
        <p:spPr>
          <a:xfrm>
            <a:off x="-4552560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81660-62C7-73C2-438D-32478C3B33CF}"/>
              </a:ext>
            </a:extLst>
          </p:cNvPr>
          <p:cNvSpPr txBox="1"/>
          <p:nvPr/>
        </p:nvSpPr>
        <p:spPr>
          <a:xfrm>
            <a:off x="5826869" y="-1712071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7BF82-AF45-9970-3443-1F1174D9065C}"/>
              </a:ext>
            </a:extLst>
          </p:cNvPr>
          <p:cNvSpPr txBox="1"/>
          <p:nvPr/>
        </p:nvSpPr>
        <p:spPr>
          <a:xfrm>
            <a:off x="-3735433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13ED9-D0E0-9A8B-F3FC-462A757C41AC}"/>
              </a:ext>
            </a:extLst>
          </p:cNvPr>
          <p:cNvSpPr txBox="1"/>
          <p:nvPr/>
        </p:nvSpPr>
        <p:spPr>
          <a:xfrm>
            <a:off x="5826869" y="-2101179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A891B-6506-D38F-26A4-792DA8C8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5117" y="1759270"/>
            <a:ext cx="10991705" cy="457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C5FBC1-8302-4AD9-A3F1-7D141B4998B7}"/>
              </a:ext>
            </a:extLst>
          </p:cNvPr>
          <p:cNvSpPr txBox="1"/>
          <p:nvPr/>
        </p:nvSpPr>
        <p:spPr>
          <a:xfrm>
            <a:off x="-3579790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A80626-819D-83C8-DB2D-D95E314F8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46057" y="1840607"/>
            <a:ext cx="10448139" cy="435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6236F-DDB5-40D4-2A55-AABE41796643}"/>
              </a:ext>
            </a:extLst>
          </p:cNvPr>
          <p:cNvSpPr txBox="1"/>
          <p:nvPr/>
        </p:nvSpPr>
        <p:spPr>
          <a:xfrm>
            <a:off x="5826869" y="-1809348"/>
            <a:ext cx="58755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</a:t>
            </a:r>
            <a:r>
              <a:rPr lang="en-GB" sz="1100" dirty="0" err="1"/>
              <a:t>Diphoton_mass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'MX']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0A2E3-C857-4C61-5805-410FF591CAE0}"/>
              </a:ext>
            </a:extLst>
          </p:cNvPr>
          <p:cNvSpPr txBox="1"/>
          <p:nvPr/>
        </p:nvSpPr>
        <p:spPr>
          <a:xfrm>
            <a:off x="-3677067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full 27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FAF76-9114-7CD8-AA4C-D837C8693696}"/>
              </a:ext>
            </a:extLst>
          </p:cNvPr>
          <p:cNvSpPr txBox="1"/>
          <p:nvPr/>
        </p:nvSpPr>
        <p:spPr>
          <a:xfrm>
            <a:off x="272375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- 800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315E56-6B2D-33CF-7E70-53A94E836D02}"/>
              </a:ext>
            </a:extLst>
          </p:cNvPr>
          <p:cNvSpPr txBox="1"/>
          <p:nvPr/>
        </p:nvSpPr>
        <p:spPr>
          <a:xfrm>
            <a:off x="5826869" y="97277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E56A9-8E41-4B5F-1EA0-CA4E23C5DD73}"/>
              </a:ext>
            </a:extLst>
          </p:cNvPr>
          <p:cNvSpPr txBox="1"/>
          <p:nvPr/>
        </p:nvSpPr>
        <p:spPr>
          <a:xfrm>
            <a:off x="272375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AE2E65-75E0-2016-F168-23D39BB6F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43" y="1759270"/>
            <a:ext cx="10722114" cy="4465761"/>
          </a:xfrm>
          <a:prstGeom prst="rect">
            <a:avLst/>
          </a:prstGeom>
        </p:spPr>
      </p:pic>
      <p:pic>
        <p:nvPicPr>
          <p:cNvPr id="20" name="!!3">
            <a:extLst>
              <a:ext uri="{FF2B5EF4-FFF2-40B4-BE49-F238E27FC236}">
                <a16:creationId xmlns:a16="http://schemas.microsoft.com/office/drawing/2014/main" id="{3C6B78FF-F01F-8E0E-84CF-D5AE0A446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21180" y="1840607"/>
            <a:ext cx="10178903" cy="42395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9BBBB8-5DDE-B4B4-CD39-E6BD4AFFD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8135" y="1611326"/>
            <a:ext cx="10991704" cy="45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1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AD1CD-02B4-C11B-618D-4814F589D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6438-647D-ECF5-CED2-C06C4DF4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0A9F2-E086-DA30-10AD-1048A64B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47600"/>
            <a:ext cx="5948685" cy="6017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520628-11ED-B145-3717-D10E3D3545DC}"/>
              </a:ext>
            </a:extLst>
          </p:cNvPr>
          <p:cNvSpPr txBox="1"/>
          <p:nvPr/>
        </p:nvSpPr>
        <p:spPr>
          <a:xfrm>
            <a:off x="-3677067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E07D3-9845-B94F-78E2-8C5A4C9E78A7}"/>
              </a:ext>
            </a:extLst>
          </p:cNvPr>
          <p:cNvSpPr txBox="1"/>
          <p:nvPr/>
        </p:nvSpPr>
        <p:spPr>
          <a:xfrm>
            <a:off x="-4552560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A14DF-3997-3842-2BCB-AF939A5E8955}"/>
              </a:ext>
            </a:extLst>
          </p:cNvPr>
          <p:cNvSpPr txBox="1"/>
          <p:nvPr/>
        </p:nvSpPr>
        <p:spPr>
          <a:xfrm>
            <a:off x="5826869" y="-1712071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84D36-86B9-E8A2-3885-296D173E321E}"/>
              </a:ext>
            </a:extLst>
          </p:cNvPr>
          <p:cNvSpPr txBox="1"/>
          <p:nvPr/>
        </p:nvSpPr>
        <p:spPr>
          <a:xfrm>
            <a:off x="-3735433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53639-6D7E-08E7-56E8-0A9D5A837BCF}"/>
              </a:ext>
            </a:extLst>
          </p:cNvPr>
          <p:cNvSpPr txBox="1"/>
          <p:nvPr/>
        </p:nvSpPr>
        <p:spPr>
          <a:xfrm>
            <a:off x="5826869" y="-2101179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BFFB37-11DD-375D-0132-7947E016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5117" y="1759270"/>
            <a:ext cx="10991705" cy="457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2D953-40BC-2C48-2144-86EADEDAE0EC}"/>
              </a:ext>
            </a:extLst>
          </p:cNvPr>
          <p:cNvSpPr txBox="1"/>
          <p:nvPr/>
        </p:nvSpPr>
        <p:spPr>
          <a:xfrm>
            <a:off x="-3579790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34CBC2-AF13-2CED-2333-BC30AC3F4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46057" y="1840607"/>
            <a:ext cx="10448139" cy="435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12A22-35E4-00D5-9013-8B0B689B8C3C}"/>
              </a:ext>
            </a:extLst>
          </p:cNvPr>
          <p:cNvSpPr txBox="1"/>
          <p:nvPr/>
        </p:nvSpPr>
        <p:spPr>
          <a:xfrm>
            <a:off x="5826869" y="-1809348"/>
            <a:ext cx="58755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</a:t>
            </a:r>
            <a:r>
              <a:rPr lang="en-GB" sz="1100" dirty="0" err="1"/>
              <a:t>Diphoton_mass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'MX']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A0FD5-AA4D-415B-364D-38FB3A4CD1D9}"/>
              </a:ext>
            </a:extLst>
          </p:cNvPr>
          <p:cNvSpPr txBox="1"/>
          <p:nvPr/>
        </p:nvSpPr>
        <p:spPr>
          <a:xfrm>
            <a:off x="-3677067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full 27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EE0BE-79CA-FBF5-B7BE-1F0A6AE69DE2}"/>
              </a:ext>
            </a:extLst>
          </p:cNvPr>
          <p:cNvSpPr txBox="1"/>
          <p:nvPr/>
        </p:nvSpPr>
        <p:spPr>
          <a:xfrm>
            <a:off x="272375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- 800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51667-1661-C71D-50BC-456656FD5A6C}"/>
              </a:ext>
            </a:extLst>
          </p:cNvPr>
          <p:cNvSpPr txBox="1"/>
          <p:nvPr/>
        </p:nvSpPr>
        <p:spPr>
          <a:xfrm>
            <a:off x="5826869" y="-1420240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18CB0E-463E-D8A0-F5A1-64FB400BBB77}"/>
              </a:ext>
            </a:extLst>
          </p:cNvPr>
          <p:cNvSpPr txBox="1"/>
          <p:nvPr/>
        </p:nvSpPr>
        <p:spPr>
          <a:xfrm>
            <a:off x="-3735432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563F77-9E0D-CB81-CECB-9808B5F41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69429" y="1759270"/>
            <a:ext cx="10722114" cy="4465761"/>
          </a:xfrm>
          <a:prstGeom prst="rect">
            <a:avLst/>
          </a:prstGeom>
        </p:spPr>
      </p:pic>
      <p:pic>
        <p:nvPicPr>
          <p:cNvPr id="20" name="!!3">
            <a:extLst>
              <a:ext uri="{FF2B5EF4-FFF2-40B4-BE49-F238E27FC236}">
                <a16:creationId xmlns:a16="http://schemas.microsoft.com/office/drawing/2014/main" id="{780B7142-635F-37A4-EEA3-68D5B88CB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21180" y="1840607"/>
            <a:ext cx="10178903" cy="42395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081113-59F1-C185-C3D9-F7D5D79229B5}"/>
              </a:ext>
            </a:extLst>
          </p:cNvPr>
          <p:cNvSpPr txBox="1"/>
          <p:nvPr/>
        </p:nvSpPr>
        <p:spPr>
          <a:xfrm>
            <a:off x="5826869" y="97277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2AF2D-3472-3341-B5C9-131DFD71FFE7}"/>
              </a:ext>
            </a:extLst>
          </p:cNvPr>
          <p:cNvSpPr txBox="1"/>
          <p:nvPr/>
        </p:nvSpPr>
        <p:spPr>
          <a:xfrm>
            <a:off x="272375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FF9EEC-EED5-0582-04EC-FA08CC7EB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48" y="1611326"/>
            <a:ext cx="10991704" cy="45780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49ADFF-5D93-B6EB-547D-BDB9EDC82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1378" y="1509532"/>
            <a:ext cx="11175412" cy="46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8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C2ACC-11DC-4695-7768-3B426065B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CAA9-1E9C-0E7D-D560-E7C6D64E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631730"/>
            <a:ext cx="9144000" cy="2387600"/>
          </a:xfrm>
        </p:spPr>
        <p:txBody>
          <a:bodyPr/>
          <a:lstStyle/>
          <a:p>
            <a:r>
              <a:rPr lang="en-GB" dirty="0"/>
              <a:t>Term 2 – Week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08AAA-3235-77B8-B33C-83D4CC4E4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57" y="-6447600"/>
            <a:ext cx="5948685" cy="6017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E335FF-689B-0E79-0A35-1F74D574231E}"/>
              </a:ext>
            </a:extLst>
          </p:cNvPr>
          <p:cNvSpPr txBox="1"/>
          <p:nvPr/>
        </p:nvSpPr>
        <p:spPr>
          <a:xfrm>
            <a:off x="-3677067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9D993-4A60-94B7-607C-13FB6D58BDDB}"/>
              </a:ext>
            </a:extLst>
          </p:cNvPr>
          <p:cNvSpPr txBox="1"/>
          <p:nvPr/>
        </p:nvSpPr>
        <p:spPr>
          <a:xfrm>
            <a:off x="-4552560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6F4198-CBC9-D3F0-E61D-6364E7B858BC}"/>
              </a:ext>
            </a:extLst>
          </p:cNvPr>
          <p:cNvSpPr txBox="1"/>
          <p:nvPr/>
        </p:nvSpPr>
        <p:spPr>
          <a:xfrm>
            <a:off x="5826869" y="-1712071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B813E-4EDB-CE3A-E709-744C0DB33F87}"/>
              </a:ext>
            </a:extLst>
          </p:cNvPr>
          <p:cNvSpPr txBox="1"/>
          <p:nvPr/>
        </p:nvSpPr>
        <p:spPr>
          <a:xfrm>
            <a:off x="-3735433" y="558942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AAE4E-14D9-10CF-0CA2-DB2E9EEFAC65}"/>
              </a:ext>
            </a:extLst>
          </p:cNvPr>
          <p:cNvSpPr txBox="1"/>
          <p:nvPr/>
        </p:nvSpPr>
        <p:spPr>
          <a:xfrm>
            <a:off x="5826869" y="-2101179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213E9-2AA3-27EA-526E-D93463640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15117" y="1759270"/>
            <a:ext cx="10991705" cy="457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7F9F5-D850-0350-2EB5-6CD9076DB541}"/>
              </a:ext>
            </a:extLst>
          </p:cNvPr>
          <p:cNvSpPr txBox="1"/>
          <p:nvPr/>
        </p:nvSpPr>
        <p:spPr>
          <a:xfrm>
            <a:off x="-3579790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6A099-D14E-1544-E395-AADB8D0FC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46057" y="1840607"/>
            <a:ext cx="10448139" cy="435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C7E12-96F2-1D89-78B7-A3AA10AE1E61}"/>
              </a:ext>
            </a:extLst>
          </p:cNvPr>
          <p:cNvSpPr txBox="1"/>
          <p:nvPr/>
        </p:nvSpPr>
        <p:spPr>
          <a:xfrm>
            <a:off x="5826869" y="-1809348"/>
            <a:ext cx="58755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</a:t>
            </a:r>
            <a:r>
              <a:rPr lang="en-GB" sz="1100" dirty="0" err="1"/>
              <a:t>Diphoton_mass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'MX']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F0FEE-E148-CBE3-1A06-AA81C35053D1}"/>
              </a:ext>
            </a:extLst>
          </p:cNvPr>
          <p:cNvSpPr txBox="1"/>
          <p:nvPr/>
        </p:nvSpPr>
        <p:spPr>
          <a:xfrm>
            <a:off x="-3677067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full 27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C5BA9-C4F5-8149-6C27-841AAE540786}"/>
              </a:ext>
            </a:extLst>
          </p:cNvPr>
          <p:cNvSpPr txBox="1"/>
          <p:nvPr/>
        </p:nvSpPr>
        <p:spPr>
          <a:xfrm>
            <a:off x="272375" y="97277"/>
            <a:ext cx="210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Signal - 800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98E47-2CFA-AB37-81B7-2DC54FF5426A}"/>
              </a:ext>
            </a:extLst>
          </p:cNvPr>
          <p:cNvSpPr txBox="1"/>
          <p:nvPr/>
        </p:nvSpPr>
        <p:spPr>
          <a:xfrm>
            <a:off x="5826869" y="-1420240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5E2DC-5350-8CF3-221D-259F63B9CDBF}"/>
              </a:ext>
            </a:extLst>
          </p:cNvPr>
          <p:cNvSpPr txBox="1"/>
          <p:nvPr/>
        </p:nvSpPr>
        <p:spPr>
          <a:xfrm>
            <a:off x="-3735432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18 </a:t>
            </a:r>
            <a:r>
              <a:rPr lang="en-GB" dirty="0" err="1"/>
              <a:t>custom_lr</a:t>
            </a:r>
            <a:r>
              <a:rPr lang="en-GB" dirty="0"/>
              <a:t> =0.001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8F4159-6C14-6505-E7F3-4668C0C80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69429" y="1759270"/>
            <a:ext cx="10722114" cy="4465761"/>
          </a:xfrm>
          <a:prstGeom prst="rect">
            <a:avLst/>
          </a:prstGeom>
        </p:spPr>
      </p:pic>
      <p:pic>
        <p:nvPicPr>
          <p:cNvPr id="20" name="!!3">
            <a:extLst>
              <a:ext uri="{FF2B5EF4-FFF2-40B4-BE49-F238E27FC236}">
                <a16:creationId xmlns:a16="http://schemas.microsoft.com/office/drawing/2014/main" id="{78F310B4-C9E5-4EE0-865A-94D97D77A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921180" y="1840607"/>
            <a:ext cx="10178903" cy="42395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455629-111B-DBA3-4E10-EC673972D8F6}"/>
              </a:ext>
            </a:extLst>
          </p:cNvPr>
          <p:cNvSpPr txBox="1"/>
          <p:nvPr/>
        </p:nvSpPr>
        <p:spPr>
          <a:xfrm>
            <a:off x="5826869" y="97277"/>
            <a:ext cx="5875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['</a:t>
            </a:r>
            <a:r>
              <a:rPr lang="en-GB" sz="1100" dirty="0" err="1"/>
              <a:t>reco_MX_mgg</a:t>
            </a:r>
            <a:r>
              <a:rPr lang="en-GB" sz="1100" dirty="0"/>
              <a:t>', '</a:t>
            </a:r>
            <a:r>
              <a:rPr lang="en-GB" sz="1100" dirty="0" err="1"/>
              <a:t>dilep_leadpho_mass</a:t>
            </a:r>
            <a:r>
              <a:rPr lang="en-GB" sz="1100" dirty="0"/>
              <a:t>', '</a:t>
            </a:r>
            <a:r>
              <a:rPr lang="en-GB" sz="1100" dirty="0" err="1"/>
              <a:t>ditau_pt</a:t>
            </a:r>
            <a:r>
              <a:rPr lang="en-GB" sz="1100" dirty="0"/>
              <a:t>', '</a:t>
            </a:r>
            <a:r>
              <a:rPr lang="en-GB" sz="1100" dirty="0" err="1"/>
              <a:t>Diphoton_dPhi</a:t>
            </a:r>
            <a:r>
              <a:rPr lang="en-GB" sz="1100" dirty="0"/>
              <a:t>', '</a:t>
            </a:r>
            <a:r>
              <a:rPr lang="en-GB" sz="1100" dirty="0" err="1"/>
              <a:t>ditau_dphi</a:t>
            </a:r>
            <a:r>
              <a:rPr lang="en-GB" sz="1100" dirty="0"/>
              <a:t>', '</a:t>
            </a:r>
            <a:r>
              <a:rPr lang="en-GB" sz="1100" dirty="0" err="1"/>
              <a:t>Diphoton_pt_mgg</a:t>
            </a:r>
            <a:r>
              <a:rPr lang="en-GB" sz="1100" dirty="0"/>
              <a:t>', '</a:t>
            </a:r>
            <a:r>
              <a:rPr lang="en-GB" sz="1100" dirty="0" err="1"/>
              <a:t>LeadPhoton_pt_mgg</a:t>
            </a:r>
            <a:r>
              <a:rPr lang="en-GB" sz="1100" dirty="0"/>
              <a:t>', '</a:t>
            </a:r>
            <a:r>
              <a:rPr lang="en-GB" sz="1100" dirty="0" err="1"/>
              <a:t>MET_pt</a:t>
            </a:r>
            <a:r>
              <a:rPr lang="en-GB" sz="1100" dirty="0"/>
              <a:t>', '</a:t>
            </a:r>
            <a:r>
              <a:rPr lang="en-GB" sz="1100" dirty="0" err="1"/>
              <a:t>LeadPhoton_lead_lepton_dR</a:t>
            </a:r>
            <a:r>
              <a:rPr lang="en-GB" sz="1100" dirty="0"/>
              <a:t>', '</a:t>
            </a:r>
            <a:r>
              <a:rPr lang="en-GB" sz="1100" dirty="0" err="1"/>
              <a:t>ditau_dR</a:t>
            </a:r>
            <a:r>
              <a:rPr lang="en-GB" sz="1100" dirty="0"/>
              <a:t>', '</a:t>
            </a:r>
            <a:r>
              <a:rPr lang="en-GB" sz="1100" dirty="0" err="1"/>
              <a:t>lead_lepton_pt</a:t>
            </a:r>
            <a:r>
              <a:rPr lang="en-GB" sz="1100" dirty="0"/>
              <a:t>', '</a:t>
            </a:r>
            <a:r>
              <a:rPr lang="en-GB" sz="1100" dirty="0" err="1"/>
              <a:t>Diphoton_ditau_deta</a:t>
            </a:r>
            <a:r>
              <a:rPr lang="en-GB" sz="1100" dirty="0"/>
              <a:t>', '</a:t>
            </a:r>
            <a:r>
              <a:rPr lang="en-GB" sz="1100" dirty="0" err="1"/>
              <a:t>Diphoton_lead_lepton_dR</a:t>
            </a:r>
            <a:r>
              <a:rPr lang="en-GB" sz="1100" dirty="0"/>
              <a:t>', '</a:t>
            </a:r>
            <a:r>
              <a:rPr lang="en-GB" sz="1100" dirty="0" err="1"/>
              <a:t>LeadPhoton_ditau_dR</a:t>
            </a:r>
            <a:r>
              <a:rPr lang="en-GB" sz="1100" dirty="0"/>
              <a:t>', '</a:t>
            </a:r>
            <a:r>
              <a:rPr lang="en-GB" sz="1100" dirty="0" err="1"/>
              <a:t>SubleadPhoton_lead_lepton_dR</a:t>
            </a:r>
            <a:r>
              <a:rPr lang="en-GB" sz="1100" dirty="0"/>
              <a:t>', 'jet_1_pt', '</a:t>
            </a:r>
            <a:r>
              <a:rPr lang="en-GB" sz="1100" dirty="0" err="1"/>
              <a:t>Diphoton_sublead_lepton_dR</a:t>
            </a:r>
            <a:r>
              <a:rPr lang="en-GB" sz="1100" dirty="0"/>
              <a:t>', '</a:t>
            </a:r>
            <a:r>
              <a:rPr lang="en-GB" sz="1100" dirty="0" err="1"/>
              <a:t>Diphoton_ditau_dphi</a:t>
            </a:r>
            <a:r>
              <a:rPr lang="en-GB" sz="1100" dirty="0"/>
              <a:t>', '</a:t>
            </a:r>
            <a:r>
              <a:rPr lang="en-GB" sz="1100" dirty="0" err="1"/>
              <a:t>ditau_deta</a:t>
            </a:r>
            <a:r>
              <a:rPr lang="en-GB" sz="1100" dirty="0"/>
              <a:t>', '</a:t>
            </a:r>
            <a:r>
              <a:rPr lang="en-GB" sz="1100" dirty="0" err="1"/>
              <a:t>ditau_met_dPhi</a:t>
            </a:r>
            <a:r>
              <a:rPr lang="en-GB" sz="1100" dirty="0"/>
              <a:t>', '</a:t>
            </a:r>
            <a:r>
              <a:rPr lang="en-GB" sz="1100" dirty="0" err="1"/>
              <a:t>Diphoton_sublead_lepton_deta</a:t>
            </a:r>
            <a:r>
              <a:rPr lang="en-GB" sz="1100" dirty="0"/>
              <a:t>', '</a:t>
            </a:r>
            <a:r>
              <a:rPr lang="en-GB" sz="1100" dirty="0" err="1"/>
              <a:t>Diphoton_lead_lepton_deta</a:t>
            </a:r>
            <a:r>
              <a:rPr lang="en-GB" sz="1100" dirty="0"/>
              <a:t>', '</a:t>
            </a:r>
            <a:r>
              <a:rPr lang="en-GB" sz="1100" dirty="0" err="1"/>
              <a:t>lead_lepton_mass</a:t>
            </a:r>
            <a:r>
              <a:rPr lang="en-GB" sz="1100" dirty="0"/>
              <a:t>', '</a:t>
            </a:r>
            <a:r>
              <a:rPr lang="en-GB" sz="1100" dirty="0" err="1"/>
              <a:t>ditau_mass</a:t>
            </a:r>
            <a:r>
              <a:rPr lang="en-GB" sz="1100" dirty="0"/>
              <a:t>', '</a:t>
            </a:r>
            <a:r>
              <a:rPr lang="en-GB" sz="1100" dirty="0" err="1"/>
              <a:t>diphoton_met_dPhi</a:t>
            </a:r>
            <a:r>
              <a:rPr lang="en-GB" sz="1100" dirty="0"/>
              <a:t>', '</a:t>
            </a:r>
            <a:r>
              <a:rPr lang="en-GB" sz="1100" dirty="0" err="1"/>
              <a:t>SubleadPhoton_pt_mgg</a:t>
            </a:r>
            <a:r>
              <a:rPr lang="en-GB" sz="1100" dirty="0"/>
              <a:t>', 'MX']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C9B0E-3E37-98B8-B08C-E346ACB892C9}"/>
              </a:ext>
            </a:extLst>
          </p:cNvPr>
          <p:cNvSpPr txBox="1"/>
          <p:nvPr/>
        </p:nvSpPr>
        <p:spPr>
          <a:xfrm>
            <a:off x="-3988352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D6C6771-25CC-AB3C-3EC7-B5DCAF242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460804" y="1727409"/>
            <a:ext cx="10991704" cy="45780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1444D5-C07A-BF6D-34D6-243BB51CB4F0}"/>
              </a:ext>
            </a:extLst>
          </p:cNvPr>
          <p:cNvSpPr txBox="1"/>
          <p:nvPr/>
        </p:nvSpPr>
        <p:spPr>
          <a:xfrm>
            <a:off x="272375" y="520685"/>
            <a:ext cx="35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Union of top 20 </a:t>
            </a:r>
            <a:r>
              <a:rPr lang="en-GB" dirty="0" err="1"/>
              <a:t>custom_lr</a:t>
            </a:r>
            <a:r>
              <a:rPr lang="en-GB" dirty="0"/>
              <a:t>=0.0001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991507-1587-EE62-1A17-A625C0E59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294" y="1509532"/>
            <a:ext cx="11175412" cy="46545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914BFE-16A2-3F94-10E1-84807486E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19999" y="1586929"/>
            <a:ext cx="10787974" cy="44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64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7595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Term 2 – Week 6</vt:lpstr>
      <vt:lpstr>Term 2 – Week 6</vt:lpstr>
      <vt:lpstr>Term 2 – Week 6</vt:lpstr>
      <vt:lpstr>Term 2 – Week 6</vt:lpstr>
      <vt:lpstr>Term 2 – Week 6</vt:lpstr>
      <vt:lpstr>Term 2 – Week 6</vt:lpstr>
      <vt:lpstr>Term 2 – Week 6</vt:lpstr>
      <vt:lpstr>Term 2 – Week 6</vt:lpstr>
      <vt:lpstr>Term 2 – Week 6</vt:lpstr>
      <vt:lpstr>Term 2 – Week 6</vt:lpstr>
      <vt:lpstr>Term 2 – Week 6</vt:lpstr>
      <vt:lpstr>Term 2 – Week 6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2 – Week 6</dc:title>
  <dc:creator>Nallamilli, Ganel R</dc:creator>
  <cp:lastModifiedBy>Nallamilli, Ganel R</cp:lastModifiedBy>
  <cp:revision>3</cp:revision>
  <dcterms:created xsi:type="dcterms:W3CDTF">2024-02-13T14:23:27Z</dcterms:created>
  <dcterms:modified xsi:type="dcterms:W3CDTF">2024-02-13T15:32:35Z</dcterms:modified>
</cp:coreProperties>
</file>