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B481-2AE6-49B1-B21F-7E407DDE9772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74AF-DA6E-4FB3-A75E-C0373D70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3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B481-2AE6-49B1-B21F-7E407DDE9772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74AF-DA6E-4FB3-A75E-C0373D70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B481-2AE6-49B1-B21F-7E407DDE9772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74AF-DA6E-4FB3-A75E-C0373D70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4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B481-2AE6-49B1-B21F-7E407DDE9772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74AF-DA6E-4FB3-A75E-C0373D70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B481-2AE6-49B1-B21F-7E407DDE9772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74AF-DA6E-4FB3-A75E-C0373D70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7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B481-2AE6-49B1-B21F-7E407DDE9772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74AF-DA6E-4FB3-A75E-C0373D70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54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B481-2AE6-49B1-B21F-7E407DDE9772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74AF-DA6E-4FB3-A75E-C0373D70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9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B481-2AE6-49B1-B21F-7E407DDE9772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74AF-DA6E-4FB3-A75E-C0373D70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8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B481-2AE6-49B1-B21F-7E407DDE9772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74AF-DA6E-4FB3-A75E-C0373D70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B481-2AE6-49B1-B21F-7E407DDE9772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74AF-DA6E-4FB3-A75E-C0373D70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9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B481-2AE6-49B1-B21F-7E407DDE9772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74AF-DA6E-4FB3-A75E-C0373D70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B481-2AE6-49B1-B21F-7E407DDE9772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74AF-DA6E-4FB3-A75E-C0373D70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37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Lending Club: EDA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6176" y="4797152"/>
            <a:ext cx="2016224" cy="936104"/>
          </a:xfrm>
        </p:spPr>
        <p:txBody>
          <a:bodyPr>
            <a:normAutofit/>
          </a:bodyPr>
          <a:lstStyle/>
          <a:p>
            <a:pPr algn="l"/>
            <a:r>
              <a:rPr lang="en-IN" sz="1400" dirty="0" smtClean="0"/>
              <a:t>Presented by:</a:t>
            </a:r>
          </a:p>
          <a:p>
            <a:pPr algn="l"/>
            <a:r>
              <a:rPr lang="en-IN" sz="1400" dirty="0" err="1" smtClean="0"/>
              <a:t>Ganesamoorthi</a:t>
            </a:r>
            <a:r>
              <a:rPr lang="en-IN" sz="1400" dirty="0" smtClean="0"/>
              <a:t> M</a:t>
            </a:r>
          </a:p>
          <a:p>
            <a:pPr algn="l"/>
            <a:r>
              <a:rPr lang="en-IN" sz="1400" dirty="0" err="1" smtClean="0"/>
              <a:t>Gautam</a:t>
            </a:r>
            <a:r>
              <a:rPr lang="en-IN" sz="1400" dirty="0" smtClean="0"/>
              <a:t> </a:t>
            </a:r>
            <a:r>
              <a:rPr lang="en-IN" sz="1400" dirty="0" err="1" smtClean="0"/>
              <a:t>Poddar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3111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IN" dirty="0" smtClean="0"/>
              <a:t>Case Study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lvl="0"/>
            <a:r>
              <a:rPr lang="en-US" dirty="0" smtClean="0"/>
              <a:t>Business Problem</a:t>
            </a:r>
          </a:p>
          <a:p>
            <a:pPr lvl="1"/>
            <a:r>
              <a:rPr lang="en-IN" dirty="0" smtClean="0"/>
              <a:t>consumer finance company which specialises in lending various types of loans to urban customers. When the company receives a loan application, the company has to make a decision for loan approval based on the applicant’s profile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Suggest that whether the person will repay the money.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Key Observations from Dataset</a:t>
            </a:r>
          </a:p>
          <a:p>
            <a:pPr lvl="1"/>
            <a:r>
              <a:rPr lang="en-IN" dirty="0" smtClean="0"/>
              <a:t>Higher the Interest rate and higher the loan amount is causing the Higher charged off </a:t>
            </a:r>
            <a:r>
              <a:rPr lang="en-US" dirty="0" smtClean="0"/>
              <a:t> .</a:t>
            </a:r>
          </a:p>
          <a:p>
            <a:pPr lvl="1"/>
            <a:r>
              <a:rPr lang="en-IN" dirty="0" smtClean="0"/>
              <a:t>Higher Charged off is happening between Sep, Oct, Nov and Dec Month - It based on loan issued date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Small Business purpose loan has high impact on Charged Off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60 Months payments loans has high impact of charged-off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lower income range is the more risky when it comes to loan repayment.</a:t>
            </a:r>
          </a:p>
          <a:p>
            <a:pPr lvl="1"/>
            <a:r>
              <a:rPr lang="en-IN" dirty="0" smtClean="0"/>
              <a:t>Higher instalments has more risks of charged off.</a:t>
            </a:r>
          </a:p>
          <a:p>
            <a:pPr lvl="1"/>
            <a:endParaRPr lang="en-IN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Key Assumption</a:t>
            </a:r>
          </a:p>
          <a:p>
            <a:pPr lvl="1"/>
            <a:r>
              <a:rPr lang="en-IN" dirty="0" smtClean="0"/>
              <a:t>Here we have considered the missing employee length as Zero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Here we considered </a:t>
            </a:r>
            <a:r>
              <a:rPr lang="en-IN" dirty="0" err="1" smtClean="0"/>
              <a:t>pub_rec_bankruptcies</a:t>
            </a:r>
            <a:r>
              <a:rPr lang="en-IN" dirty="0" smtClean="0"/>
              <a:t> empty value as Zero</a:t>
            </a:r>
          </a:p>
          <a:p>
            <a:pPr lvl="1"/>
            <a:r>
              <a:rPr lang="en-IN" dirty="0" smtClean="0"/>
              <a:t>We have set the outliner limit as 95% and excluded the records</a:t>
            </a:r>
          </a:p>
          <a:p>
            <a:pPr lvl="1"/>
            <a:r>
              <a:rPr lang="en-IN" dirty="0" smtClean="0"/>
              <a:t>Excluded the  columns which is not a driving factor and not many unique values.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15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 smtClean="0"/>
              <a:t>Key Observation From Dataset</a:t>
            </a:r>
            <a:endParaRPr lang="en-IN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9"/>
            <a:ext cx="367856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62400"/>
            <a:ext cx="3886200" cy="213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4975"/>
            <a:ext cx="3384376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17033"/>
            <a:ext cx="396240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74735"/>
            <a:ext cx="4032448" cy="20882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8685"/>
            <a:ext cx="4151134" cy="235018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78901"/>
            <a:ext cx="4341828" cy="20840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83424"/>
            <a:ext cx="4341828" cy="23554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2226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IN" b="1" dirty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Higher tenure(60 Months) loans are high risky than lower tenure(36 Months) loans. </a:t>
            </a:r>
          </a:p>
          <a:p>
            <a:pPr lvl="0"/>
            <a:r>
              <a:rPr lang="en-US" dirty="0" smtClean="0"/>
              <a:t>Highest loan amount has more risk than compare to lower the loan amount.</a:t>
            </a:r>
          </a:p>
          <a:p>
            <a:pPr lvl="0"/>
            <a:r>
              <a:rPr lang="en-US" dirty="0" smtClean="0"/>
              <a:t>More likely small business has high risk than other categories.</a:t>
            </a:r>
          </a:p>
          <a:p>
            <a:pPr lvl="0"/>
            <a:r>
              <a:rPr lang="en-US" dirty="0" smtClean="0"/>
              <a:t>Higher the interest has more risk of charged-off.</a:t>
            </a:r>
          </a:p>
          <a:p>
            <a:pPr lvl="0"/>
            <a:r>
              <a:rPr lang="en-US" dirty="0" smtClean="0"/>
              <a:t>Lower income has higher interest repayment will have a higher risk of re-payment of amount.</a:t>
            </a:r>
          </a:p>
          <a:p>
            <a:pPr lvl="0"/>
            <a:r>
              <a:rPr lang="en-US" dirty="0" smtClean="0"/>
              <a:t>Employment length is also one of the driving factor. Based on the employment length(Higher employment) we can consider to give a loan to a person.</a:t>
            </a:r>
          </a:p>
          <a:p>
            <a:pPr lvl="0"/>
            <a:r>
              <a:rPr lang="en-US" dirty="0" smtClean="0"/>
              <a:t>CA,FL,NY and CA  address states has higher charged-off.</a:t>
            </a:r>
          </a:p>
          <a:p>
            <a:pPr lvl="0"/>
            <a:r>
              <a:rPr lang="en-US" dirty="0" smtClean="0"/>
              <a:t>F and G grade has high </a:t>
            </a:r>
            <a:r>
              <a:rPr lang="en-US" smtClean="0"/>
              <a:t>Charged off ratio.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1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319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Lending Club: EDA Case Study</vt:lpstr>
      <vt:lpstr>Case Study Analysis</vt:lpstr>
      <vt:lpstr>Key Observation From Dataset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</dc:creator>
  <cp:lastModifiedBy>HI</cp:lastModifiedBy>
  <cp:revision>7</cp:revision>
  <dcterms:created xsi:type="dcterms:W3CDTF">2022-06-08T07:30:32Z</dcterms:created>
  <dcterms:modified xsi:type="dcterms:W3CDTF">2022-06-08T08:46:07Z</dcterms:modified>
</cp:coreProperties>
</file>