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8" name="Slide Image Placeholder 1"/>
          <p:cNvSpPr>
            <a:spLocks noChangeAspect="1" noRot="1" noGrp="1"/>
          </p:cNvSpPr>
          <p:nvPr>
            <p:ph type="sldImg"/>
          </p:nvPr>
        </p:nvSpPr>
        <p:spPr/>
      </p:sp>
      <p:sp>
        <p:nvSpPr>
          <p:cNvPr id="1048629" name="Notes Placeholder 2"/>
          <p:cNvSpPr>
            <a:spLocks noGrp="1"/>
          </p:cNvSpPr>
          <p:nvPr>
            <p:ph type="body" idx="1"/>
          </p:nvPr>
        </p:nvSpPr>
        <p:spPr/>
        <p:txBody>
          <a:bodyPr/>
          <a:p>
            <a:endParaRPr dirty="0" lang="en-IN"/>
          </a:p>
        </p:txBody>
      </p:sp>
      <p:sp>
        <p:nvSpPr>
          <p:cNvPr id="1048630"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1"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2"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3"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4"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5"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6"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7"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p</a:t>
            </a:r>
            <a:r>
              <a:rPr sz="2400" lang="en-US"/>
              <a:t>r</a:t>
            </a:r>
            <a:r>
              <a:rPr sz="2400" lang="en-US"/>
              <a:t>i</a:t>
            </a:r>
            <a:r>
              <a:rPr sz="2400" lang="en-US"/>
              <a:t>y</a:t>
            </a:r>
            <a:r>
              <a:rPr sz="2400" lang="en-US"/>
              <a:t>adharshini</a:t>
            </a:r>
            <a:r>
              <a:rPr sz="2400" lang="en-US"/>
              <a:t> </a:t>
            </a:r>
            <a:r>
              <a:rPr sz="2400" lang="en-US"/>
              <a:t>G</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1</a:t>
            </a:r>
            <a:r>
              <a:rPr dirty="0" sz="2400" lang="en-US"/>
              <a:t>7</a:t>
            </a:r>
            <a:r>
              <a:rPr dirty="0" sz="2400" lang="en-US"/>
              <a:t>6</a:t>
            </a:r>
            <a:r>
              <a:rPr dirty="0" sz="2400" lang="en-US"/>
              <a:t>1</a:t>
            </a:r>
            <a:r>
              <a:rPr dirty="0" sz="2400" lang="en-US"/>
              <a:t>0</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G</a:t>
            </a:r>
            <a:r>
              <a:rPr dirty="0" sz="2400" lang="en-US"/>
              <a:t>)</a:t>
            </a:r>
            <a:r>
              <a:rPr dirty="0" sz="2400" lang="en-US"/>
              <a:t> </a:t>
            </a:r>
            <a:endParaRPr altLang="en-US" lang="zh-CN"/>
          </a:p>
          <a:p>
            <a:r>
              <a:rPr dirty="0" sz="2400" lang="en-US"/>
              <a:t>COLLEGE</a:t>
            </a:r>
            <a:r>
              <a:rPr dirty="0" sz="2400" lang="en-US"/>
              <a:t> </a:t>
            </a:r>
            <a:r>
              <a:rPr dirty="0" sz="2400" lang="en-US"/>
              <a:t>:</a:t>
            </a:r>
            <a:r>
              <a:rPr dirty="0" sz="2400" lang="en-US"/>
              <a:t> </a:t>
            </a:r>
            <a:r>
              <a:rPr dirty="0" sz="2400" lang="en-US"/>
              <a:t>G</a:t>
            </a:r>
            <a:r>
              <a:rPr dirty="0" sz="2400" lang="en-US"/>
              <a:t>o</a:t>
            </a:r>
            <a:r>
              <a:rPr dirty="0" sz="2400" lang="en-US"/>
              <a:t>v</a:t>
            </a:r>
            <a:r>
              <a:rPr dirty="0" sz="2400" lang="en-US"/>
              <a:t>e</a:t>
            </a:r>
            <a:r>
              <a:rPr dirty="0" sz="2400" lang="en-US"/>
              <a:t>r</a:t>
            </a:r>
            <a:r>
              <a:rPr dirty="0" sz="2400" lang="en-US"/>
              <a:t>nment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and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c</a:t>
            </a:r>
            <a:r>
              <a:rPr dirty="0" sz="2400" lang="en-US"/>
              <a:t>o</a:t>
            </a:r>
            <a:r>
              <a:rPr dirty="0" sz="2400" lang="en-US"/>
              <a:t>llege</a:t>
            </a:r>
            <a:r>
              <a:rPr dirty="0" sz="2400" lang="en-US"/>
              <a:t> </a:t>
            </a:r>
            <a:r>
              <a:rPr dirty="0" sz="2400" lang="en-US"/>
              <a:t>Nemmeli</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0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0" name=""/>
          <p:cNvSpPr txBox="1"/>
          <p:nvPr/>
        </p:nvSpPr>
        <p:spPr>
          <a:xfrm>
            <a:off x="2391726" y="2632710"/>
            <a:ext cx="5472545" cy="3025140"/>
          </a:xfrm>
          <a:prstGeom prst="rect"/>
        </p:spPr>
        <p:txBody>
          <a:bodyPr rtlCol="0" wrap="square">
            <a:spAutoFit/>
          </a:bodyPr>
          <a:p>
            <a:r>
              <a:rPr sz="2800" lang="en-IN">
                <a:solidFill>
                  <a:srgbClr val="000000"/>
                </a:solidFill>
              </a:rPr>
              <a:t>I have been scouring the Internet looking for a suitable dataset to model employee performance. I have been asking friends and scouring websites from Google to Kaggle, but I could not find anything</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1" name=""/>
          <p:cNvSpPr txBox="1"/>
          <p:nvPr/>
        </p:nvSpPr>
        <p:spPr>
          <a:xfrm>
            <a:off x="2768440" y="1105534"/>
            <a:ext cx="4572000" cy="5539740"/>
          </a:xfrm>
          <a:prstGeom prst="rect"/>
        </p:spPr>
        <p:txBody>
          <a:bodyPr rtlCol="0" wrap="square">
            <a:spAutoFit/>
          </a:bodyPr>
          <a:p>
            <a:r>
              <a:rPr sz="2800" lang="en-IN">
                <a:solidFill>
                  <a:srgbClr val="000000"/>
                </a:solidFill>
              </a:rPr>
              <a:t>This structured result allows for a clear and data-driven overview of employee performance, making it easy to identify areas of strength and those needing improvement. Excel visualizations like bar charts, line graphs, and pie charts enhance understanding and help communicate the findings effectively</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0" name=""/>
          <p:cNvSpPr txBox="1"/>
          <p:nvPr/>
        </p:nvSpPr>
        <p:spPr>
          <a:xfrm>
            <a:off x="2459181" y="1572571"/>
            <a:ext cx="4572000" cy="4282440"/>
          </a:xfrm>
          <a:prstGeom prst="rect"/>
        </p:spPr>
        <p:txBody>
          <a:bodyPr rtlCol="0" wrap="square">
            <a:spAutoFit/>
          </a:bodyPr>
          <a:p>
            <a:r>
              <a:rPr sz="2800" lang="en-IN">
                <a:solidFill>
                  <a:srgbClr val="000000"/>
                </a:solidFill>
              </a:rPr>
              <a:t>Summarize the overall findings, indicating which employees, teams, or departments are excelling, which need improvement, and what steps management can take to maintain or improve performance across the board</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3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5"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7"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4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4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2"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4" name="TextBox 22"/>
          <p:cNvSpPr txBox="1"/>
          <p:nvPr/>
        </p:nvSpPr>
        <p:spPr>
          <a:xfrm>
            <a:off x="3096895" y="1151572"/>
            <a:ext cx="6882244"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0" name=""/>
          <p:cNvSpPr txBox="1"/>
          <p:nvPr/>
        </p:nvSpPr>
        <p:spPr>
          <a:xfrm rot="64857">
            <a:off x="1775878" y="2285407"/>
            <a:ext cx="5544356" cy="3025139"/>
          </a:xfrm>
          <a:prstGeom prst="rect"/>
        </p:spPr>
        <p:txBody>
          <a:bodyPr rtlCol="0" wrap="square">
            <a:spAutoFit/>
          </a:bodyPr>
          <a:p>
            <a:r>
              <a:rPr sz="2800" lang="en-IN">
                <a:solidFill>
                  <a:srgbClr val="000000"/>
                </a:solidFill>
              </a:rPr>
              <a:t>Excel performance review templates: If we have to be honest, we are not their biggest fans. We do, however, know that they are a massive part of how a lot of organizations go through their performance review cycles.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7" name=""/>
          <p:cNvSpPr txBox="1"/>
          <p:nvPr/>
        </p:nvSpPr>
        <p:spPr>
          <a:xfrm>
            <a:off x="2666999" y="2019300"/>
            <a:ext cx="4572000" cy="4282440"/>
          </a:xfrm>
          <a:prstGeom prst="rect"/>
        </p:spPr>
        <p:txBody>
          <a:bodyPr rtlCol="0" wrap="square">
            <a:spAutoFit/>
          </a:bodyPr>
          <a:p>
            <a:r>
              <a:rPr sz="2800" lang="en-IN">
                <a:solidFill>
                  <a:srgbClr val="000000"/>
                </a:solidFill>
              </a:rPr>
              <a:t>Employee performance statistics template provides the user with best use. It have all the necessary details included such as performance level, and score and categorizes them according to employee departments and their codes, etc.</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3" name=""/>
          <p:cNvSpPr txBox="1"/>
          <p:nvPr/>
        </p:nvSpPr>
        <p:spPr>
          <a:xfrm>
            <a:off x="2438399" y="2304797"/>
            <a:ext cx="4572000" cy="2606040"/>
          </a:xfrm>
          <a:prstGeom prst="rect"/>
        </p:spPr>
        <p:txBody>
          <a:bodyPr rtlCol="0" wrap="square">
            <a:spAutoFit/>
          </a:bodyPr>
          <a:p>
            <a:r>
              <a:rPr sz="2800" lang="en-IN">
                <a:solidFill>
                  <a:srgbClr val="000000"/>
                </a:solidFill>
              </a:rPr>
              <a:t>This template includes different columns such as different scales of scores on the basis of its weigh. It ends up providing scores to employees.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7"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9" name=""/>
          <p:cNvSpPr txBox="1"/>
          <p:nvPr/>
        </p:nvSpPr>
        <p:spPr>
          <a:xfrm>
            <a:off x="3800475" y="2704147"/>
            <a:ext cx="4572000" cy="3863340"/>
          </a:xfrm>
          <a:prstGeom prst="rect"/>
        </p:spPr>
        <p:txBody>
          <a:bodyPr rtlCol="0" wrap="square">
            <a:spAutoFit/>
          </a:bodyPr>
          <a:p>
            <a:r>
              <a:rPr sz="2800" lang="en-IN">
                <a:solidFill>
                  <a:srgbClr val="000000"/>
                </a:solidFill>
              </a:rPr>
              <a:t>A value proposition, sometimes called a brand proposition or core proposition, might be the difference between losing a sale and closing it. In other words: A great value prop is an essential conversion factor.</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9" name="Title 1"/>
          <p:cNvSpPr>
            <a:spLocks noGrp="1"/>
          </p:cNvSpPr>
          <p:nvPr>
            <p:ph type="title"/>
          </p:nvPr>
        </p:nvSpPr>
        <p:spPr>
          <a:xfrm>
            <a:off x="755332" y="385444"/>
            <a:ext cx="10681335" cy="723901"/>
          </a:xfrm>
        </p:spPr>
        <p:txBody>
          <a:bodyPr/>
          <a:p>
            <a:r>
              <a:rPr dirty="0" lang="en-IN"/>
              <a:t>Dataset Description</a:t>
            </a:r>
          </a:p>
        </p:txBody>
      </p:sp>
      <p:sp>
        <p:nvSpPr>
          <p:cNvPr id="1048620" name=""/>
          <p:cNvSpPr txBox="1"/>
          <p:nvPr/>
        </p:nvSpPr>
        <p:spPr>
          <a:xfrm>
            <a:off x="3810000" y="1762933"/>
            <a:ext cx="4572000" cy="4701540"/>
          </a:xfrm>
          <a:prstGeom prst="rect"/>
        </p:spPr>
        <p:txBody>
          <a:bodyPr rtlCol="0" wrap="square">
            <a:spAutoFit/>
          </a:bodyPr>
          <a:p>
            <a:r>
              <a:rPr sz="2800" lang="en-IN">
                <a:solidFill>
                  <a:srgbClr val="000000"/>
                </a:solidFill>
              </a:rPr>
              <a:t>A Dataset is a set or collection of data. This set is normally presented in a tabular pattern. Every column describes a particular variable. And each row corresponds to a given member of the data set, as per the given question. This is a part of data management.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18" name=""/>
          <p:cNvSpPr txBox="1"/>
          <p:nvPr/>
        </p:nvSpPr>
        <p:spPr>
          <a:xfrm>
            <a:off x="3836795" y="1293748"/>
            <a:ext cx="4572000" cy="5958840"/>
          </a:xfrm>
          <a:prstGeom prst="rect"/>
        </p:spPr>
        <p:txBody>
          <a:bodyPr rtlCol="0" wrap="square">
            <a:spAutoFit/>
          </a:bodyPr>
          <a:p>
            <a:r>
              <a:rPr sz="2800" lang="en-IN">
                <a:solidFill>
                  <a:srgbClr val="000000"/>
                </a:solidFill>
              </a:rPr>
              <a:t>Nearly everyone sets goals. Many people set goals at the beginning of a new year. These New Year’s resolutions are notoriously short-lived. By the end of January these goals are often abandoned or forgotten. Why is it that few people seem to be able to stick to their New Year’s resolutions and even fewer manage to make dramatic, lasting changes?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2024-09-30T05:42:50Z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0e2b47d08901460eb9450540226a4f02</vt:lpwstr>
  </property>
</Properties>
</file>