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94" r:id="rId2"/>
  </p:sldMasterIdLst>
  <p:notesMasterIdLst>
    <p:notesMasterId r:id="rId19"/>
  </p:notesMasterIdLst>
  <p:sldIdLst>
    <p:sldId id="256" r:id="rId3"/>
    <p:sldId id="326" r:id="rId4"/>
    <p:sldId id="287" r:id="rId5"/>
    <p:sldId id="310" r:id="rId6"/>
    <p:sldId id="319" r:id="rId7"/>
    <p:sldId id="320" r:id="rId8"/>
    <p:sldId id="321" r:id="rId9"/>
    <p:sldId id="323" r:id="rId10"/>
    <p:sldId id="324" r:id="rId11"/>
    <p:sldId id="325" r:id="rId12"/>
    <p:sldId id="330" r:id="rId13"/>
    <p:sldId id="327" r:id="rId14"/>
    <p:sldId id="328" r:id="rId15"/>
    <p:sldId id="329" r:id="rId16"/>
    <p:sldId id="270" r:id="rId17"/>
    <p:sldId id="318" r:id="rId18"/>
  </p:sldIdLst>
  <p:sldSz cx="9144000" cy="5143500" type="screen16x9"/>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00"/>
    <a:srgbClr val="EA7D3A"/>
    <a:srgbClr val="FF0066"/>
    <a:srgbClr val="F3F3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 orient="horz" pos="162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18" Type="http://schemas.openxmlformats.org/officeDocument/2006/relationships/slide" Target="slides/slide16.xml" /><Relationship Id="rId3" Type="http://schemas.openxmlformats.org/officeDocument/2006/relationships/slide" Target="slides/slide1.xml" /><Relationship Id="rId21" Type="http://schemas.openxmlformats.org/officeDocument/2006/relationships/viewProps" Target="viewProps.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slide" Target="slides/slide15.xml" /><Relationship Id="rId2" Type="http://schemas.openxmlformats.org/officeDocument/2006/relationships/slideMaster" Target="slideMasters/slideMaster1.xml" /><Relationship Id="rId16" Type="http://schemas.openxmlformats.org/officeDocument/2006/relationships/slide" Target="slides/slide14.xml" /><Relationship Id="rId20" Type="http://schemas.openxmlformats.org/officeDocument/2006/relationships/presProps" Target="presProps.xml" /><Relationship Id="rId1" Type="http://schemas.openxmlformats.org/officeDocument/2006/relationships/customXml" Target="../customXml/item1.xml" /><Relationship Id="rId6" Type="http://schemas.openxmlformats.org/officeDocument/2006/relationships/slide" Target="slides/slide4.xml" /><Relationship Id="rId11" Type="http://schemas.openxmlformats.org/officeDocument/2006/relationships/slide" Target="slides/slide9.xml" /><Relationship Id="rId5" Type="http://schemas.openxmlformats.org/officeDocument/2006/relationships/slide" Target="slides/slide3.xml" /><Relationship Id="rId15" Type="http://schemas.openxmlformats.org/officeDocument/2006/relationships/slide" Target="slides/slide13.xml" /><Relationship Id="rId23" Type="http://schemas.openxmlformats.org/officeDocument/2006/relationships/tableStyles" Target="tableStyles.xml" /><Relationship Id="rId10" Type="http://schemas.openxmlformats.org/officeDocument/2006/relationships/slide" Target="slides/slide8.xml" /><Relationship Id="rId19" Type="http://schemas.openxmlformats.org/officeDocument/2006/relationships/notesMaster" Target="notesMasters/notesMaster1.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slide" Target="slides/slide12.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2447E72A-D913-4DC2-9E0A-E520CE8FCC86}" type="datetimeFigureOut">
              <a:rPr lang="en-US" smtClean="0"/>
              <a:pPr/>
              <a:t>10/26/2024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A5D78FC6-CE17-4259-A63C-DDFC12E048FC}" type="slidenum">
              <a:rPr lang="en-US" smtClean="0"/>
              <a:pPr/>
              <a:t>‹#›</a:t>
            </a:fld>
            <a:endParaRPr lang="en-US"/>
          </a:p>
        </p:txBody>
      </p:sp>
    </p:spTree>
    <p:extLst>
      <p:ext uri="{BB962C8B-B14F-4D97-AF65-F5344CB8AC3E}">
        <p14:creationId xmlns:p14="http://schemas.microsoft.com/office/powerpoint/2010/main" val="1089626606"/>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1</a:t>
            </a:fld>
            <a:endParaRPr lang="en-US"/>
          </a:p>
        </p:txBody>
      </p:sp>
    </p:spTree>
    <p:extLst>
      <p:ext uri="{BB962C8B-B14F-4D97-AF65-F5344CB8AC3E}">
        <p14:creationId xmlns:p14="http://schemas.microsoft.com/office/powerpoint/2010/main" val="7993796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10</a:t>
            </a:fld>
            <a:endParaRPr lang="en-US"/>
          </a:p>
        </p:txBody>
      </p:sp>
    </p:spTree>
    <p:extLst>
      <p:ext uri="{BB962C8B-B14F-4D97-AF65-F5344CB8AC3E}">
        <p14:creationId xmlns:p14="http://schemas.microsoft.com/office/powerpoint/2010/main" val="26287058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11</a:t>
            </a:fld>
            <a:endParaRPr lang="en-US"/>
          </a:p>
        </p:txBody>
      </p:sp>
    </p:spTree>
    <p:extLst>
      <p:ext uri="{BB962C8B-B14F-4D97-AF65-F5344CB8AC3E}">
        <p14:creationId xmlns:p14="http://schemas.microsoft.com/office/powerpoint/2010/main" val="33327084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12</a:t>
            </a:fld>
            <a:endParaRPr lang="en-US"/>
          </a:p>
        </p:txBody>
      </p:sp>
    </p:spTree>
    <p:extLst>
      <p:ext uri="{BB962C8B-B14F-4D97-AF65-F5344CB8AC3E}">
        <p14:creationId xmlns:p14="http://schemas.microsoft.com/office/powerpoint/2010/main" val="26287058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13</a:t>
            </a:fld>
            <a:endParaRPr lang="en-US"/>
          </a:p>
        </p:txBody>
      </p:sp>
    </p:spTree>
    <p:extLst>
      <p:ext uri="{BB962C8B-B14F-4D97-AF65-F5344CB8AC3E}">
        <p14:creationId xmlns:p14="http://schemas.microsoft.com/office/powerpoint/2010/main" val="26287058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14</a:t>
            </a:fld>
            <a:endParaRPr lang="en-US"/>
          </a:p>
        </p:txBody>
      </p:sp>
    </p:spTree>
    <p:extLst>
      <p:ext uri="{BB962C8B-B14F-4D97-AF65-F5344CB8AC3E}">
        <p14:creationId xmlns:p14="http://schemas.microsoft.com/office/powerpoint/2010/main" val="2628705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2</a:t>
            </a:fld>
            <a:endParaRPr lang="en-US"/>
          </a:p>
        </p:txBody>
      </p:sp>
    </p:spTree>
    <p:extLst>
      <p:ext uri="{BB962C8B-B14F-4D97-AF65-F5344CB8AC3E}">
        <p14:creationId xmlns:p14="http://schemas.microsoft.com/office/powerpoint/2010/main" val="799379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3</a:t>
            </a:fld>
            <a:endParaRPr lang="en-US"/>
          </a:p>
        </p:txBody>
      </p:sp>
    </p:spTree>
    <p:extLst>
      <p:ext uri="{BB962C8B-B14F-4D97-AF65-F5344CB8AC3E}">
        <p14:creationId xmlns:p14="http://schemas.microsoft.com/office/powerpoint/2010/main" val="2628705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4</a:t>
            </a:fld>
            <a:endParaRPr lang="en-US"/>
          </a:p>
        </p:txBody>
      </p:sp>
    </p:spTree>
    <p:extLst>
      <p:ext uri="{BB962C8B-B14F-4D97-AF65-F5344CB8AC3E}">
        <p14:creationId xmlns:p14="http://schemas.microsoft.com/office/powerpoint/2010/main" val="26287058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5</a:t>
            </a:fld>
            <a:endParaRPr lang="en-US"/>
          </a:p>
        </p:txBody>
      </p:sp>
    </p:spTree>
    <p:extLst>
      <p:ext uri="{BB962C8B-B14F-4D97-AF65-F5344CB8AC3E}">
        <p14:creationId xmlns:p14="http://schemas.microsoft.com/office/powerpoint/2010/main" val="26287058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6</a:t>
            </a:fld>
            <a:endParaRPr lang="en-US"/>
          </a:p>
        </p:txBody>
      </p:sp>
    </p:spTree>
    <p:extLst>
      <p:ext uri="{BB962C8B-B14F-4D97-AF65-F5344CB8AC3E}">
        <p14:creationId xmlns:p14="http://schemas.microsoft.com/office/powerpoint/2010/main" val="26287058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7</a:t>
            </a:fld>
            <a:endParaRPr lang="en-US"/>
          </a:p>
        </p:txBody>
      </p:sp>
    </p:spTree>
    <p:extLst>
      <p:ext uri="{BB962C8B-B14F-4D97-AF65-F5344CB8AC3E}">
        <p14:creationId xmlns:p14="http://schemas.microsoft.com/office/powerpoint/2010/main" val="26287058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8</a:t>
            </a:fld>
            <a:endParaRPr lang="en-US"/>
          </a:p>
        </p:txBody>
      </p:sp>
    </p:spTree>
    <p:extLst>
      <p:ext uri="{BB962C8B-B14F-4D97-AF65-F5344CB8AC3E}">
        <p14:creationId xmlns:p14="http://schemas.microsoft.com/office/powerpoint/2010/main" val="26287058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9</a:t>
            </a:fld>
            <a:endParaRPr lang="en-US"/>
          </a:p>
        </p:txBody>
      </p:sp>
    </p:spTree>
    <p:extLst>
      <p:ext uri="{BB962C8B-B14F-4D97-AF65-F5344CB8AC3E}">
        <p14:creationId xmlns:p14="http://schemas.microsoft.com/office/powerpoint/2010/main" val="2628705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4478274"/>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9144" y="4539996"/>
            <a:ext cx="2249424"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Rectangle 10"/>
          <p:cNvSpPr/>
          <p:nvPr/>
        </p:nvSpPr>
        <p:spPr>
          <a:xfrm>
            <a:off x="2359152" y="4533138"/>
            <a:ext cx="6784848"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Title 7"/>
          <p:cNvSpPr>
            <a:spLocks noGrp="1"/>
          </p:cNvSpPr>
          <p:nvPr>
            <p:ph type="ctrTitle"/>
          </p:nvPr>
        </p:nvSpPr>
        <p:spPr>
          <a:xfrm>
            <a:off x="2362200" y="3028950"/>
            <a:ext cx="6477000" cy="1371600"/>
          </a:xfrm>
        </p:spPr>
        <p:txBody>
          <a:bodyPr anchor="b"/>
          <a:lstStyle>
            <a:lvl1pPr>
              <a:defRPr cap="all" baseline="0"/>
            </a:lvl1pPr>
          </a:lstStyle>
          <a:p>
            <a:r>
              <a:rPr lang="en-US"/>
              <a:t>Click to edit Master title style</a:t>
            </a:r>
          </a:p>
        </p:txBody>
      </p:sp>
      <p:sp>
        <p:nvSpPr>
          <p:cNvPr id="9" name="Subtitle 8"/>
          <p:cNvSpPr>
            <a:spLocks noGrp="1"/>
          </p:cNvSpPr>
          <p:nvPr>
            <p:ph type="subTitle" idx="1"/>
          </p:nvPr>
        </p:nvSpPr>
        <p:spPr>
          <a:xfrm>
            <a:off x="2362200" y="4537528"/>
            <a:ext cx="6705600" cy="51435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28" name="Date Placeholder 27"/>
          <p:cNvSpPr>
            <a:spLocks noGrp="1"/>
          </p:cNvSpPr>
          <p:nvPr>
            <p:ph type="dt" sz="half" idx="10"/>
          </p:nvPr>
        </p:nvSpPr>
        <p:spPr>
          <a:xfrm>
            <a:off x="76200" y="4551524"/>
            <a:ext cx="2057400" cy="514350"/>
          </a:xfrm>
        </p:spPr>
        <p:txBody>
          <a:bodyPr>
            <a:noAutofit/>
          </a:bodyPr>
          <a:lstStyle>
            <a:lvl1pPr algn="ctr">
              <a:defRPr sz="2000">
                <a:solidFill>
                  <a:srgbClr val="FFFFFF"/>
                </a:solidFill>
              </a:defRPr>
            </a:lvl1pPr>
          </a:lstStyle>
          <a:p>
            <a:pPr algn="ctr"/>
            <a:fld id="{4EC7E01F-DC75-4521-90AE-3546F579C646}" type="datetime8">
              <a:rPr lang="en-US" smtClean="0"/>
              <a:pPr algn="ctr"/>
              <a:t>10/26/2024 7:51 PM</a:t>
            </a:fld>
            <a:endParaRPr lang="en-US" sz="2000">
              <a:solidFill>
                <a:srgbClr val="FFFFFF"/>
              </a:solidFill>
            </a:endParaRPr>
          </a:p>
        </p:txBody>
      </p:sp>
      <p:sp>
        <p:nvSpPr>
          <p:cNvPr id="17" name="Footer Placeholder 16"/>
          <p:cNvSpPr>
            <a:spLocks noGrp="1"/>
          </p:cNvSpPr>
          <p:nvPr>
            <p:ph type="ftr" sz="quarter" idx="11"/>
          </p:nvPr>
        </p:nvSpPr>
        <p:spPr>
          <a:xfrm>
            <a:off x="2085393" y="177404"/>
            <a:ext cx="5867400" cy="273844"/>
          </a:xfrm>
        </p:spPr>
        <p:txBody>
          <a:bodyPr/>
          <a:lstStyle>
            <a:lvl1pPr algn="r">
              <a:defRPr>
                <a:solidFill>
                  <a:schemeClr val="tx2"/>
                </a:solidFill>
              </a:defRPr>
            </a:lvl1pPr>
          </a:lstStyle>
          <a:p>
            <a:pPr algn="r"/>
            <a:endParaRPr lang="en-US">
              <a:solidFill>
                <a:schemeClr val="tx2"/>
              </a:solidFill>
            </a:endParaRPr>
          </a:p>
        </p:txBody>
      </p:sp>
      <p:sp>
        <p:nvSpPr>
          <p:cNvPr id="29" name="Slide Number Placeholder 28"/>
          <p:cNvSpPr>
            <a:spLocks noGrp="1"/>
          </p:cNvSpPr>
          <p:nvPr>
            <p:ph type="sldNum" sz="quarter" idx="12"/>
          </p:nvPr>
        </p:nvSpPr>
        <p:spPr>
          <a:xfrm>
            <a:off x="8001000" y="171450"/>
            <a:ext cx="838200" cy="285750"/>
          </a:xfrm>
        </p:spPr>
        <p:txBody>
          <a:bodyPr/>
          <a:lstStyle>
            <a:lvl1pPr>
              <a:defRPr>
                <a:solidFill>
                  <a:schemeClr val="tx2"/>
                </a:solidFill>
              </a:defRPr>
            </a:lvl1pPr>
          </a:lstStyle>
          <a:p>
            <a:fld id="{72AC53DF-4216-466D-99A7-94400E6C2A25}" type="slidenum">
              <a:rPr lang="en-US" smtClean="0"/>
              <a:pPr/>
              <a:t>‹#›</a:t>
            </a:fld>
            <a:endParaRPr lang="en-US">
              <a:solidFill>
                <a:schemeClr val="tx2"/>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9FDAC3-8510-4A81-B5EA-EADCAA67075E}" type="datetime8">
              <a:rPr lang="en-US" smtClean="0">
                <a:solidFill>
                  <a:schemeClr val="tx2"/>
                </a:solidFill>
              </a:rPr>
              <a:pPr/>
              <a:t>10/26/2024 7:51 PM</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457201"/>
            <a:ext cx="2057400" cy="413742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457200"/>
            <a:ext cx="5562600" cy="413742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553200" y="4686302"/>
            <a:ext cx="2209800" cy="273844"/>
          </a:xfrm>
        </p:spPr>
        <p:txBody>
          <a:bodyPr/>
          <a:lstStyle/>
          <a:p>
            <a:fld id="{CB6F3AA5-0D1A-4836-B9A9-3DFF578591BB}" type="datetime8">
              <a:rPr lang="en-US" smtClean="0">
                <a:solidFill>
                  <a:schemeClr val="tx2"/>
                </a:solidFill>
              </a:rPr>
              <a:pPr/>
              <a:t>10/26/2024 7:51 PM</a:t>
            </a:fld>
            <a:endParaRPr lang="en-US"/>
          </a:p>
        </p:txBody>
      </p:sp>
      <p:sp>
        <p:nvSpPr>
          <p:cNvPr id="5" name="Footer Placeholder 4"/>
          <p:cNvSpPr>
            <a:spLocks noGrp="1"/>
          </p:cNvSpPr>
          <p:nvPr>
            <p:ph type="ftr" sz="quarter" idx="11"/>
          </p:nvPr>
        </p:nvSpPr>
        <p:spPr>
          <a:xfrm>
            <a:off x="457202" y="4686156"/>
            <a:ext cx="5573483" cy="273844"/>
          </a:xfrm>
        </p:spPr>
        <p:txBody>
          <a:bodyPr/>
          <a:lstStyle/>
          <a:p>
            <a:endParaRPr lang="en-US"/>
          </a:p>
        </p:txBody>
      </p:sp>
      <p:sp>
        <p:nvSpPr>
          <p:cNvPr id="7" name="Rectangle 6"/>
          <p:cNvSpPr/>
          <p:nvPr/>
        </p:nvSpPr>
        <p:spPr bwMode="white">
          <a:xfrm>
            <a:off x="6096318" y="0"/>
            <a:ext cx="320040" cy="51435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142038" y="457200"/>
            <a:ext cx="228600" cy="46863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142038" y="0"/>
            <a:ext cx="228600" cy="40005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rot="5400000">
            <a:off x="6056313" y="77787"/>
            <a:ext cx="400050" cy="244476"/>
          </a:xfrm>
        </p:spPr>
        <p:txBody>
          <a:bodyPr/>
          <a:lstStyle/>
          <a:p>
            <a:fld id="{72AC53DF-4216-466D-99A7-94400E6C2A25}" type="slidenum">
              <a:rPr lang="en-US" sz="1200" smtClean="0">
                <a:solidFill>
                  <a:schemeClr val="tx2"/>
                </a:solidFill>
              </a: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171450"/>
            <a:ext cx="8153400" cy="742950"/>
          </a:xfrm>
        </p:spPr>
        <p:txBody>
          <a:bodyPr/>
          <a:lstStyle/>
          <a:p>
            <a:r>
              <a:rPr lang="en-US"/>
              <a:t>Click to edit Master title style</a:t>
            </a:r>
          </a:p>
        </p:txBody>
      </p:sp>
      <p:sp>
        <p:nvSpPr>
          <p:cNvPr id="4" name="Date Placeholder 3"/>
          <p:cNvSpPr>
            <a:spLocks noGrp="1"/>
          </p:cNvSpPr>
          <p:nvPr>
            <p:ph type="dt" sz="half" idx="10"/>
          </p:nvPr>
        </p:nvSpPr>
        <p:spPr/>
        <p:txBody>
          <a:bodyPr/>
          <a:lstStyle/>
          <a:p>
            <a:fld id="{88D3A10E-1222-4D2B-AD1C-A7628460CA79}" type="datetime8">
              <a:rPr lang="en-US" smtClean="0"/>
              <a:pPr/>
              <a:t>10/26/2024 7:51 PM</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a:solidFill>
                <a:srgbClr val="FFFFFF"/>
              </a:solidFill>
            </a:endParaRPr>
          </a:p>
        </p:txBody>
      </p:sp>
      <p:sp>
        <p:nvSpPr>
          <p:cNvPr id="8" name="Content Placeholder 7"/>
          <p:cNvSpPr>
            <a:spLocks noGrp="1"/>
          </p:cNvSpPr>
          <p:nvPr>
            <p:ph sz="quarter" idx="1"/>
          </p:nvPr>
        </p:nvSpPr>
        <p:spPr>
          <a:xfrm>
            <a:off x="612648" y="1200150"/>
            <a:ext cx="8153400" cy="3371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1" y="2057400"/>
            <a:ext cx="7123113" cy="1254919"/>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7" name="Rectangle 6"/>
          <p:cNvSpPr/>
          <p:nvPr/>
        </p:nvSpPr>
        <p:spPr bwMode="white">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371600" y="1200150"/>
            <a:ext cx="7620000" cy="742950"/>
          </a:xfrm>
        </p:spPr>
        <p:txBody>
          <a:bodyPr/>
          <a:lstStyle>
            <a:lvl1pPr algn="l">
              <a:buNone/>
              <a:defRPr sz="4400" b="0" cap="none">
                <a:solidFill>
                  <a:srgbClr val="FFFFFF"/>
                </a:solidFill>
              </a:defRPr>
            </a:lvl1pPr>
          </a:lstStyle>
          <a:p>
            <a:r>
              <a:rPr lang="en-US"/>
              <a:t>Click to edit Master title style</a:t>
            </a:r>
          </a:p>
        </p:txBody>
      </p:sp>
      <p:sp>
        <p:nvSpPr>
          <p:cNvPr id="12" name="Date Placeholder 11"/>
          <p:cNvSpPr>
            <a:spLocks noGrp="1"/>
          </p:cNvSpPr>
          <p:nvPr>
            <p:ph type="dt" sz="half" idx="10"/>
          </p:nvPr>
        </p:nvSpPr>
        <p:spPr/>
        <p:txBody>
          <a:bodyPr/>
          <a:lstStyle/>
          <a:p>
            <a:fld id="{918D609A-CFD9-4FBF-888C-B7E6C05CA85D}" type="datetime8">
              <a:rPr lang="en-US" smtClean="0"/>
              <a:pPr/>
              <a:t>10/26/2024 7:51 PM</a:t>
            </a:fld>
            <a:endParaRPr lang="en-US"/>
          </a:p>
        </p:txBody>
      </p:sp>
      <p:sp>
        <p:nvSpPr>
          <p:cNvPr id="13" name="Slide Number Placeholder 12"/>
          <p:cNvSpPr>
            <a:spLocks noGrp="1"/>
          </p:cNvSpPr>
          <p:nvPr>
            <p:ph type="sldNum" sz="quarter" idx="11"/>
          </p:nvPr>
        </p:nvSpPr>
        <p:spPr>
          <a:xfrm>
            <a:off x="0" y="1314450"/>
            <a:ext cx="1295400" cy="526257"/>
          </a:xfrm>
        </p:spPr>
        <p:txBody>
          <a:bodyPr>
            <a:noAutofit/>
          </a:bodyPr>
          <a:lstStyle>
            <a:lvl1pPr>
              <a:defRPr sz="2400">
                <a:solidFill>
                  <a:srgbClr val="FFFFFF"/>
                </a:solidFill>
              </a:defRPr>
            </a:lvl1pPr>
          </a:lstStyle>
          <a:p>
            <a:pPr algn="ctr"/>
            <a:fld id="{1AD93096-5B34-4342-9326-69289CEAE4C2}" type="slidenum">
              <a:rPr lang="en-US" smtClean="0"/>
              <a:pPr algn="ctr"/>
              <a:t>‹#›</a:t>
            </a:fld>
            <a:endParaRPr lang="en-US" sz="2400">
              <a:solidFill>
                <a:srgbClr val="FFFFFF"/>
              </a:solidFill>
            </a:endParaRPr>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609600" y="1192175"/>
            <a:ext cx="3886200" cy="3429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844901" y="1192175"/>
            <a:ext cx="3886200" cy="3429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5"/>
          </p:nvPr>
        </p:nvSpPr>
        <p:spPr/>
        <p:txBody>
          <a:bodyPr rtlCol="0"/>
          <a:lstStyle/>
          <a:p>
            <a:fld id="{62797290-3E5F-4041-97AC-2AA7B70FABAC}" type="datetime8">
              <a:rPr lang="en-US" smtClean="0"/>
              <a:pPr/>
              <a:t>10/26/2024 7:51 PM</a:t>
            </a:fld>
            <a:endParaRPr lang="en-US"/>
          </a:p>
        </p:txBody>
      </p:sp>
      <p:sp>
        <p:nvSpPr>
          <p:cNvPr id="10" name="Slide Number Placeholder 9"/>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04787"/>
            <a:ext cx="8153400" cy="652463"/>
          </a:xfrm>
        </p:spPr>
        <p:txBody>
          <a:bodyPr anchor="ctr"/>
          <a:lstStyle>
            <a:lvl1pPr>
              <a:defRPr/>
            </a:lvl1pPr>
          </a:lstStyle>
          <a:p>
            <a:r>
              <a:rPr lang="en-US"/>
              <a:t>Click to edit Master title style</a:t>
            </a:r>
          </a:p>
        </p:txBody>
      </p:sp>
      <p:sp>
        <p:nvSpPr>
          <p:cNvPr id="11" name="Content Placeholder 10"/>
          <p:cNvSpPr>
            <a:spLocks noGrp="1"/>
          </p:cNvSpPr>
          <p:nvPr>
            <p:ph sz="quarter" idx="2"/>
          </p:nvPr>
        </p:nvSpPr>
        <p:spPr>
          <a:xfrm>
            <a:off x="609600" y="1828800"/>
            <a:ext cx="3886200" cy="26860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800600" y="1828800"/>
            <a:ext cx="3886200" cy="26860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15"/>
          </p:nvPr>
        </p:nvSpPr>
        <p:spPr/>
        <p:txBody>
          <a:bodyPr rtlCol="0"/>
          <a:lstStyle/>
          <a:p>
            <a:fld id="{E70BF8B1-6C76-441D-83FB-42A95DE4B6D2}" type="datetime8">
              <a:rPr lang="en-US" smtClean="0"/>
              <a:pPr/>
              <a:t>10/26/2024 7:51 PM</a:t>
            </a:fld>
            <a:endParaRPr lang="en-US"/>
          </a:p>
        </p:txBody>
      </p:sp>
      <p:sp>
        <p:nvSpPr>
          <p:cNvPr id="12" name="Slide Number Placeholder 11"/>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314450"/>
            <a:ext cx="3886200" cy="48006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15" name="Text Placeholder 14"/>
          <p:cNvSpPr>
            <a:spLocks noGrp="1"/>
          </p:cNvSpPr>
          <p:nvPr>
            <p:ph type="body" sz="quarter" idx="3"/>
          </p:nvPr>
        </p:nvSpPr>
        <p:spPr>
          <a:xfrm>
            <a:off x="4800600" y="1314450"/>
            <a:ext cx="3886200" cy="48006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A50DA-AF81-41C3-9358-7B8B12921A43}" type="datetime8">
              <a:rPr lang="en-US" smtClean="0"/>
              <a:pPr/>
              <a:t>10/26/2024 7:51 PM</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602EF5-003E-45BA-908B-ADDCC373B72A}" type="datetime8">
              <a:rPr lang="en-US" smtClean="0"/>
              <a:pPr/>
              <a:t>10/26/2024 7:51 PM</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4686300"/>
            <a:ext cx="533400" cy="285750"/>
          </a:xfrm>
        </p:spPr>
        <p:txBody>
          <a:bodyPr/>
          <a:lstStyle>
            <a:lvl1pPr>
              <a:defRPr>
                <a:solidFill>
                  <a:schemeClr val="tx2"/>
                </a:solidFill>
              </a:defRPr>
            </a:lvl1pPr>
          </a:lstStyle>
          <a:p>
            <a:fld id="{1AD93096-5B34-4342-9326-69289CEAE4C2}" type="slidenum">
              <a:rPr lang="en-US" smtClean="0"/>
              <a:pPr/>
              <a:t>‹#›</a:t>
            </a:fld>
            <a:endParaRPr lang="en-US">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04787"/>
            <a:ext cx="8077200" cy="652463"/>
          </a:xfrm>
        </p:spPr>
        <p:txBody>
          <a:bodyPr anchor="ctr"/>
          <a:lstStyle>
            <a:lvl1pPr algn="l">
              <a:buNone/>
              <a:defRPr sz="4400" b="0"/>
            </a:lvl1pPr>
          </a:lstStyle>
          <a:p>
            <a:r>
              <a:rPr lang="en-US"/>
              <a:t>Click to edit Master title style</a:t>
            </a:r>
          </a:p>
        </p:txBody>
      </p:sp>
      <p:sp>
        <p:nvSpPr>
          <p:cNvPr id="5" name="Date Placeholder 4"/>
          <p:cNvSpPr>
            <a:spLocks noGrp="1"/>
          </p:cNvSpPr>
          <p:nvPr>
            <p:ph type="dt" sz="half" idx="10"/>
          </p:nvPr>
        </p:nvSpPr>
        <p:spPr/>
        <p:txBody>
          <a:bodyPr/>
          <a:lstStyle/>
          <a:p>
            <a:fld id="{4D95E2D7-19E0-43DF-9B49-8BC9D15D144A}" type="datetime8">
              <a:rPr lang="en-US" smtClean="0"/>
              <a:pPr/>
              <a:t>10/26/2024 7:51 PM</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a:solidFill>
                <a:srgbClr val="FFFFFF"/>
              </a:solidFill>
            </a:endParaRPr>
          </a:p>
        </p:txBody>
      </p:sp>
      <p:sp>
        <p:nvSpPr>
          <p:cNvPr id="3" name="Text Placeholder 2"/>
          <p:cNvSpPr>
            <a:spLocks noGrp="1"/>
          </p:cNvSpPr>
          <p:nvPr>
            <p:ph type="body" idx="2"/>
          </p:nvPr>
        </p:nvSpPr>
        <p:spPr>
          <a:xfrm>
            <a:off x="609600" y="1314450"/>
            <a:ext cx="1600200" cy="325755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9" name="Content Placeholder 8"/>
          <p:cNvSpPr>
            <a:spLocks noGrp="1"/>
          </p:cNvSpPr>
          <p:nvPr>
            <p:ph sz="quarter" idx="1"/>
          </p:nvPr>
        </p:nvSpPr>
        <p:spPr>
          <a:xfrm>
            <a:off x="2362200" y="1314450"/>
            <a:ext cx="6400800" cy="3314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4114800"/>
            <a:ext cx="7315200" cy="51435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8" name="Rectangle 7"/>
          <p:cNvSpPr/>
          <p:nvPr/>
        </p:nvSpPr>
        <p:spPr bwMode="white">
          <a:xfrm>
            <a:off x="-9144" y="3429000"/>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9144" y="3497580"/>
            <a:ext cx="1463040"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1545336" y="3490722"/>
            <a:ext cx="7598664"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600200" y="3486150"/>
            <a:ext cx="7315200" cy="514350"/>
          </a:xfrm>
        </p:spPr>
        <p:txBody>
          <a:bodyPr anchor="ctr"/>
          <a:lstStyle>
            <a:lvl1pPr algn="l">
              <a:buNone/>
              <a:defRPr sz="2800" b="0">
                <a:solidFill>
                  <a:srgbClr val="FFFFFF"/>
                </a:solidFill>
              </a:defRPr>
            </a:lvl1pPr>
          </a:lstStyle>
          <a:p>
            <a:r>
              <a:rPr lang="en-US"/>
              <a:t>Click to edit Master title style</a:t>
            </a:r>
          </a:p>
        </p:txBody>
      </p:sp>
      <p:sp>
        <p:nvSpPr>
          <p:cNvPr id="11" name="Rectangle 10"/>
          <p:cNvSpPr/>
          <p:nvPr/>
        </p:nvSpPr>
        <p:spPr bwMode="white">
          <a:xfrm>
            <a:off x="1447800" y="0"/>
            <a:ext cx="100584" cy="515035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2" name="Date Placeholder 11"/>
          <p:cNvSpPr>
            <a:spLocks noGrp="1"/>
          </p:cNvSpPr>
          <p:nvPr>
            <p:ph type="dt" sz="half" idx="10"/>
          </p:nvPr>
        </p:nvSpPr>
        <p:spPr>
          <a:xfrm>
            <a:off x="6248400" y="4686300"/>
            <a:ext cx="2667000" cy="273844"/>
          </a:xfrm>
        </p:spPr>
        <p:txBody>
          <a:bodyPr rtlCol="0"/>
          <a:lstStyle/>
          <a:p>
            <a:fld id="{C392C5A6-78FF-4180-81D1-56A1158A2CA1}" type="datetime8">
              <a:rPr lang="en-US" smtClean="0"/>
              <a:pPr/>
              <a:t>10/26/2024 7:51 PM</a:t>
            </a:fld>
            <a:endParaRPr lang="en-US"/>
          </a:p>
        </p:txBody>
      </p:sp>
      <p:sp>
        <p:nvSpPr>
          <p:cNvPr id="13" name="Slide Number Placeholder 12"/>
          <p:cNvSpPr>
            <a:spLocks noGrp="1"/>
          </p:cNvSpPr>
          <p:nvPr>
            <p:ph type="sldNum" sz="quarter" idx="11"/>
          </p:nvPr>
        </p:nvSpPr>
        <p:spPr>
          <a:xfrm>
            <a:off x="0" y="3500437"/>
            <a:ext cx="1447800" cy="497684"/>
          </a:xfrm>
        </p:spPr>
        <p:txBody>
          <a:bodyPr rtlCol="0"/>
          <a:lstStyle>
            <a:lvl1pPr>
              <a:defRPr sz="2800"/>
            </a:lvl1pPr>
          </a:lstStyle>
          <a:p>
            <a:pPr algn="ctr"/>
            <a:fld id="{1AD93096-5B34-4342-9326-69289CEAE4C2}" type="slidenum">
              <a:rPr lang="en-US" smtClean="0"/>
              <a:pPr algn="ctr"/>
              <a:t>‹#›</a:t>
            </a:fld>
            <a:endParaRPr lang="en-US" sz="2800"/>
          </a:p>
        </p:txBody>
      </p:sp>
      <p:sp>
        <p:nvSpPr>
          <p:cNvPr id="14" name="Footer Placeholder 13"/>
          <p:cNvSpPr>
            <a:spLocks noGrp="1"/>
          </p:cNvSpPr>
          <p:nvPr>
            <p:ph type="ftr" sz="quarter" idx="12"/>
          </p:nvPr>
        </p:nvSpPr>
        <p:spPr>
          <a:xfrm>
            <a:off x="1600200" y="4686155"/>
            <a:ext cx="4572000" cy="273844"/>
          </a:xfrm>
        </p:spPr>
        <p:txBody>
          <a:bodyPr rtlCol="0"/>
          <a:lstStyle/>
          <a:p>
            <a:endParaRPr lang="en-US"/>
          </a:p>
        </p:txBody>
      </p:sp>
      <p:sp>
        <p:nvSpPr>
          <p:cNvPr id="3" name="Picture Placeholder 2"/>
          <p:cNvSpPr>
            <a:spLocks noGrp="1"/>
          </p:cNvSpPr>
          <p:nvPr>
            <p:ph type="pic" idx="1"/>
          </p:nvPr>
        </p:nvSpPr>
        <p:spPr>
          <a:xfrm>
            <a:off x="1560576" y="0"/>
            <a:ext cx="7583424" cy="3426714"/>
          </a:xfrm>
          <a:solidFill>
            <a:schemeClr val="accent1">
              <a:tint val="40000"/>
            </a:schemeClr>
          </a:solidFill>
          <a:ln>
            <a:noFill/>
          </a:ln>
        </p:spPr>
        <p:txBody>
          <a:bodyPr/>
          <a:lstStyle>
            <a:lvl1pPr marL="0" indent="0">
              <a:buNone/>
              <a:defRPr sz="3200"/>
            </a:lvl1pPr>
          </a:lstStyle>
          <a:p>
            <a:r>
              <a:rPr lang="en-US"/>
              <a:t>Click icon to add picture</a:t>
            </a:r>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71450"/>
            <a:ext cx="8153400" cy="742950"/>
          </a:xfrm>
          <a:prstGeom prst="rect">
            <a:avLst/>
          </a:prstGeom>
        </p:spPr>
        <p:txBody>
          <a:bodyPr vert="horz" anchor="ctr">
            <a:normAutofit/>
          </a:bodyPr>
          <a:lstStyle/>
          <a:p>
            <a:r>
              <a:rPr lang="en-US"/>
              <a:t>Click to edit Master title style</a:t>
            </a:r>
          </a:p>
        </p:txBody>
      </p:sp>
      <p:sp>
        <p:nvSpPr>
          <p:cNvPr id="13" name="Text Placeholder 12"/>
          <p:cNvSpPr>
            <a:spLocks noGrp="1"/>
          </p:cNvSpPr>
          <p:nvPr>
            <p:ph type="body" idx="1"/>
          </p:nvPr>
        </p:nvSpPr>
        <p:spPr>
          <a:xfrm>
            <a:off x="612648" y="1200150"/>
            <a:ext cx="8153400" cy="3394710"/>
          </a:xfrm>
          <a:prstGeom prst="rect">
            <a:avLst/>
          </a:prstGeom>
        </p:spPr>
        <p:txBody>
          <a:bodyPr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Date Placeholder 13"/>
          <p:cNvSpPr>
            <a:spLocks noGrp="1"/>
          </p:cNvSpPr>
          <p:nvPr>
            <p:ph type="dt" sz="half" idx="2"/>
          </p:nvPr>
        </p:nvSpPr>
        <p:spPr>
          <a:xfrm>
            <a:off x="6096000" y="4686300"/>
            <a:ext cx="2667000" cy="273844"/>
          </a:xfrm>
          <a:prstGeom prst="rect">
            <a:avLst/>
          </a:prstGeom>
        </p:spPr>
        <p:txBody>
          <a:bodyPr vert="horz" anchor="ctr" anchorCtr="0"/>
          <a:lstStyle>
            <a:lvl1pPr algn="l">
              <a:defRPr sz="1400">
                <a:solidFill>
                  <a:schemeClr val="tx2"/>
                </a:solidFill>
              </a:defRPr>
            </a:lvl1pPr>
          </a:lstStyle>
          <a:p>
            <a:fld id="{DC8FB424-1CF3-421F-8939-BDA40A9268F3}" type="datetime8">
              <a:rPr lang="en-US" smtClean="0">
                <a:solidFill>
                  <a:schemeClr val="tx2"/>
                </a:solidFill>
              </a:rPr>
              <a:pPr/>
              <a:t>10/26/2024 7:51 PM</a:t>
            </a:fld>
            <a:endParaRPr lang="en-US" sz="1400">
              <a:solidFill>
                <a:schemeClr val="tx2"/>
              </a:solidFill>
            </a:endParaRPr>
          </a:p>
        </p:txBody>
      </p:sp>
      <p:sp>
        <p:nvSpPr>
          <p:cNvPr id="3" name="Footer Placeholder 2"/>
          <p:cNvSpPr>
            <a:spLocks noGrp="1"/>
          </p:cNvSpPr>
          <p:nvPr>
            <p:ph type="ftr" sz="quarter" idx="3"/>
          </p:nvPr>
        </p:nvSpPr>
        <p:spPr>
          <a:xfrm>
            <a:off x="609601" y="4686155"/>
            <a:ext cx="5421083" cy="273844"/>
          </a:xfrm>
          <a:prstGeom prst="rect">
            <a:avLst/>
          </a:prstGeom>
        </p:spPr>
        <p:txBody>
          <a:bodyPr vert="horz" anchor="ctr"/>
          <a:lstStyle>
            <a:lvl1pPr algn="r">
              <a:defRPr sz="1400">
                <a:solidFill>
                  <a:schemeClr val="tx2"/>
                </a:solidFill>
              </a:defRPr>
            </a:lvl1pPr>
          </a:lstStyle>
          <a:p>
            <a:pPr algn="r"/>
            <a:endParaRPr lang="en-US" sz="1400">
              <a:solidFill>
                <a:schemeClr val="tx2"/>
              </a:solidFill>
            </a:endParaRPr>
          </a:p>
        </p:txBody>
      </p:sp>
      <p:sp>
        <p:nvSpPr>
          <p:cNvPr id="7" name="Rectangle 6"/>
          <p:cNvSpPr/>
          <p:nvPr/>
        </p:nvSpPr>
        <p:spPr bwMode="white">
          <a:xfrm>
            <a:off x="0" y="925830"/>
            <a:ext cx="9144000" cy="2400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960120"/>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590550" y="960120"/>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3" name="Slide Number Placeholder 22"/>
          <p:cNvSpPr>
            <a:spLocks noGrp="1"/>
          </p:cNvSpPr>
          <p:nvPr>
            <p:ph type="sldNum" sz="quarter" idx="4"/>
          </p:nvPr>
        </p:nvSpPr>
        <p:spPr>
          <a:xfrm>
            <a:off x="0" y="954167"/>
            <a:ext cx="533400" cy="183357"/>
          </a:xfrm>
          <a:prstGeom prst="rect">
            <a:avLst/>
          </a:prstGeom>
        </p:spPr>
        <p:txBody>
          <a:bodyPr vert="horz" anchor="ctr" anchorCtr="0">
            <a:normAutofit/>
          </a:bodyPr>
          <a:lstStyle>
            <a:lvl1pPr algn="ctr">
              <a:defRPr sz="1400" b="1">
                <a:solidFill>
                  <a:srgbClr val="FFFFFF"/>
                </a:solidFill>
              </a:defRPr>
            </a:lvl1pPr>
          </a:lstStyle>
          <a:p>
            <a:pPr algn="ctr"/>
            <a:fld id="{72AC53DF-4216-466D-99A7-94400E6C2A25}" type="slidenum">
              <a:rPr lang="en-US" sz="1200" smtClean="0">
                <a:solidFill>
                  <a:schemeClr val="tx2"/>
                </a:solidFill>
              </a:rPr>
              <a:pPr algn="ctr"/>
              <a:t>‹#›</a:t>
            </a:fld>
            <a:endParaRPr lang="en-US" sz="1400" b="1">
              <a:solidFill>
                <a:srgbClr val="FFFFFF"/>
              </a:solidFill>
            </a:endParaRP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hf hdr="0" ftr="0" dt="0"/>
  <p:txStyles>
    <p:titleStyle>
      <a:lvl1pPr algn="l" rtl="0" eaLnBrk="1" latinLnBrk="0" hangingPunct="1">
        <a:spcBef>
          <a:spcPct val="0"/>
        </a:spcBef>
        <a:buNone/>
        <a:defRPr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1.xml" /><Relationship Id="rId1" Type="http://schemas.openxmlformats.org/officeDocument/2006/relationships/slideLayout" Target="../slideLayouts/slideLayout2.xml" /><Relationship Id="rId4" Type="http://schemas.openxmlformats.org/officeDocument/2006/relationships/image" Target="../media/image4.png" /></Relationships>
</file>

<file path=ppt/slides/_rels/slide10.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notesSlide" Target="../notesSlides/notesSlide10.xml" /><Relationship Id="rId1" Type="http://schemas.openxmlformats.org/officeDocument/2006/relationships/slideLayout" Target="../slideLayouts/slideLayout2.xml" /><Relationship Id="rId5" Type="http://schemas.openxmlformats.org/officeDocument/2006/relationships/image" Target="../media/image12.png" /><Relationship Id="rId4" Type="http://schemas.openxmlformats.org/officeDocument/2006/relationships/image" Target="../media/image4.png" /></Relationships>
</file>

<file path=ppt/slides/_rels/slide11.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notesSlide" Target="../notesSlides/notesSlide11.xml" /><Relationship Id="rId1" Type="http://schemas.openxmlformats.org/officeDocument/2006/relationships/slideLayout" Target="../slideLayouts/slideLayout2.xml" /><Relationship Id="rId4" Type="http://schemas.openxmlformats.org/officeDocument/2006/relationships/image" Target="../media/image4.png" /></Relationships>
</file>

<file path=ppt/slides/_rels/slide12.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notesSlide" Target="../notesSlides/notesSlide12.xml" /><Relationship Id="rId1" Type="http://schemas.openxmlformats.org/officeDocument/2006/relationships/slideLayout" Target="../slideLayouts/slideLayout2.xml" /><Relationship Id="rId4" Type="http://schemas.openxmlformats.org/officeDocument/2006/relationships/image" Target="../media/image4.png" /></Relationships>
</file>

<file path=ppt/slides/_rels/slide13.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notesSlide" Target="../notesSlides/notesSlide13.xml" /><Relationship Id="rId1" Type="http://schemas.openxmlformats.org/officeDocument/2006/relationships/slideLayout" Target="../slideLayouts/slideLayout2.xml" /><Relationship Id="rId5" Type="http://schemas.openxmlformats.org/officeDocument/2006/relationships/image" Target="../media/image13.png" /><Relationship Id="rId4" Type="http://schemas.openxmlformats.org/officeDocument/2006/relationships/image" Target="../media/image4.png" /></Relationships>
</file>

<file path=ppt/slides/_rels/slide14.xml.rels><?xml version="1.0" encoding="UTF-8" standalone="yes"?>
<Relationships xmlns="http://schemas.openxmlformats.org/package/2006/relationships"><Relationship Id="rId8" Type="http://schemas.openxmlformats.org/officeDocument/2006/relationships/hyperlink" Target="https://www.1mg.com/?srsltid=AfmBOooY_T2qMddbem9ShjBhDoKVb0lU" TargetMode="External" /><Relationship Id="rId3" Type="http://schemas.openxmlformats.org/officeDocument/2006/relationships/image" Target="../media/image6.jpeg" /><Relationship Id="rId7" Type="http://schemas.openxmlformats.org/officeDocument/2006/relationships/hyperlink" Target="https://www.practo.com/" TargetMode="External" /><Relationship Id="rId2" Type="http://schemas.openxmlformats.org/officeDocument/2006/relationships/notesSlide" Target="../notesSlides/notesSlide14.xml" /><Relationship Id="rId1" Type="http://schemas.openxmlformats.org/officeDocument/2006/relationships/slideLayout" Target="../slideLayouts/slideLayout2.xml" /><Relationship Id="rId6" Type="http://schemas.openxmlformats.org/officeDocument/2006/relationships/hyperlink" Target="https://www.apollo247.com/" TargetMode="External" /><Relationship Id="rId5" Type="http://schemas.openxmlformats.org/officeDocument/2006/relationships/hyperlink" Target="https://pharmeasy.in/" TargetMode="External" /><Relationship Id="rId4" Type="http://schemas.openxmlformats.org/officeDocument/2006/relationships/image" Target="../media/image4.png" /></Relationships>
</file>

<file path=ppt/slides/_rels/slide15.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image" Target="../media/image14.png" /><Relationship Id="rId1" Type="http://schemas.openxmlformats.org/officeDocument/2006/relationships/slideLayout" Target="../slideLayouts/slideLayout3.xml" /><Relationship Id="rId4" Type="http://schemas.openxmlformats.org/officeDocument/2006/relationships/image" Target="../media/image4.png" /></Relationships>
</file>

<file path=ppt/slides/_rels/slide16.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15.jpeg" /><Relationship Id="rId1" Type="http://schemas.openxmlformats.org/officeDocument/2006/relationships/slideLayout" Target="../slideLayouts/slideLayout3.xml" /><Relationship Id="rId4" Type="http://schemas.openxmlformats.org/officeDocument/2006/relationships/image" Target="../media/image6.jpeg" /></Relationships>
</file>

<file path=ppt/slides/_rels/slide2.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5.jpeg" /></Relationships>
</file>

<file path=ppt/slides/_rels/slide3.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notesSlide" Target="../notesSlides/notesSlide3.xml" /><Relationship Id="rId1" Type="http://schemas.openxmlformats.org/officeDocument/2006/relationships/slideLayout" Target="../slideLayouts/slideLayout2.xml" /><Relationship Id="rId4" Type="http://schemas.openxmlformats.org/officeDocument/2006/relationships/image" Target="../media/image4.png" /></Relationships>
</file>

<file path=ppt/slides/_rels/slide4.xml.rels><?xml version="1.0" encoding="UTF-8" standalone="yes"?>
<Relationships xmlns="http://schemas.openxmlformats.org/package/2006/relationships"><Relationship Id="rId8" Type="http://schemas.openxmlformats.org/officeDocument/2006/relationships/image" Target="../media/image10.png" /><Relationship Id="rId3" Type="http://schemas.openxmlformats.org/officeDocument/2006/relationships/image" Target="../media/image6.jpeg" /><Relationship Id="rId7" Type="http://schemas.openxmlformats.org/officeDocument/2006/relationships/image" Target="../media/image9.png" /><Relationship Id="rId2" Type="http://schemas.openxmlformats.org/officeDocument/2006/relationships/notesSlide" Target="../notesSlides/notesSlide4.xml" /><Relationship Id="rId1" Type="http://schemas.openxmlformats.org/officeDocument/2006/relationships/slideLayout" Target="../slideLayouts/slideLayout2.xml" /><Relationship Id="rId6" Type="http://schemas.openxmlformats.org/officeDocument/2006/relationships/image" Target="../media/image8.png" /><Relationship Id="rId5" Type="http://schemas.openxmlformats.org/officeDocument/2006/relationships/image" Target="../media/image7.png" /><Relationship Id="rId4" Type="http://schemas.openxmlformats.org/officeDocument/2006/relationships/image" Target="../media/image4.png" /></Relationships>
</file>

<file path=ppt/slides/_rels/slide5.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image" Target="../media/image4.png" /></Relationships>
</file>

<file path=ppt/slides/_rels/slide6.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notesSlide" Target="../notesSlides/notesSlide6.xml" /><Relationship Id="rId1" Type="http://schemas.openxmlformats.org/officeDocument/2006/relationships/slideLayout" Target="../slideLayouts/slideLayout2.xml" /><Relationship Id="rId4" Type="http://schemas.openxmlformats.org/officeDocument/2006/relationships/image" Target="../media/image4.png" /></Relationships>
</file>

<file path=ppt/slides/_rels/slide7.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notesSlide" Target="../notesSlides/notesSlide7.xml" /><Relationship Id="rId1" Type="http://schemas.openxmlformats.org/officeDocument/2006/relationships/slideLayout" Target="../slideLayouts/slideLayout2.xml" /><Relationship Id="rId4" Type="http://schemas.openxmlformats.org/officeDocument/2006/relationships/image" Target="../media/image4.png" /></Relationships>
</file>

<file path=ppt/slides/_rels/slide8.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notesSlide" Target="../notesSlides/notesSlide8.xml" /><Relationship Id="rId1" Type="http://schemas.openxmlformats.org/officeDocument/2006/relationships/slideLayout" Target="../slideLayouts/slideLayout2.xml" /><Relationship Id="rId5" Type="http://schemas.openxmlformats.org/officeDocument/2006/relationships/image" Target="../media/image11.png" /><Relationship Id="rId4" Type="http://schemas.openxmlformats.org/officeDocument/2006/relationships/image" Target="../media/image4.png" /></Relationships>
</file>

<file path=ppt/slides/_rels/slide9.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notesSlide" Target="../notesSlides/notesSlide9.xml" /><Relationship Id="rId1" Type="http://schemas.openxmlformats.org/officeDocument/2006/relationships/slideLayout" Target="../slideLayouts/slideLayout2.xml" /><Relationship Id="rId4" Type="http://schemas.openxmlformats.org/officeDocument/2006/relationships/image" Target="../media/image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114300"/>
            <a:ext cx="8458200" cy="742950"/>
          </a:xfrm>
        </p:spPr>
        <p:style>
          <a:lnRef idx="2">
            <a:schemeClr val="dk1"/>
          </a:lnRef>
          <a:fillRef idx="1">
            <a:schemeClr val="lt1"/>
          </a:fillRef>
          <a:effectRef idx="0">
            <a:schemeClr val="dk1"/>
          </a:effectRef>
          <a:fontRef idx="minor">
            <a:schemeClr val="dk1"/>
          </a:fontRef>
        </p:style>
        <p:txBody>
          <a:bodyPr>
            <a:normAutofit/>
          </a:bodyPr>
          <a:lstStyle/>
          <a:p>
            <a:pPr algn="ctr"/>
            <a:r>
              <a:rPr lang="en-US" sz="3600" b="1">
                <a:latin typeface="Times New Roman" panose="02020603050405020304" pitchFamily="18" charset="0"/>
                <a:cs typeface="Times New Roman" panose="02020603050405020304" pitchFamily="18" charset="0"/>
              </a:rPr>
              <a:t>PRAANAYU</a:t>
            </a:r>
            <a:endParaRPr lang="en-US" sz="3600" b="1">
              <a:solidFill>
                <a:srgbClr val="FFC000"/>
              </a:solidFill>
              <a:latin typeface="Constantia" pitchFamily="18" charset="0"/>
            </a:endParaRPr>
          </a:p>
        </p:txBody>
      </p:sp>
      <p:sp>
        <p:nvSpPr>
          <p:cNvPr id="13" name="Rectangle 12"/>
          <p:cNvSpPr/>
          <p:nvPr/>
        </p:nvSpPr>
        <p:spPr>
          <a:xfrm>
            <a:off x="5004048" y="3223152"/>
            <a:ext cx="3980036" cy="1323439"/>
          </a:xfrm>
          <a:prstGeom prst="rect">
            <a:avLst/>
          </a:prstGeom>
          <a:solidFill>
            <a:srgbClr val="FF0066"/>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lnRef>
          <a:fillRef idx="1">
            <a:schemeClr val="lt1"/>
          </a:fillRef>
          <a:effectRef idx="0">
            <a:schemeClr val="accent2"/>
          </a:effectRef>
          <a:fontRef idx="minor">
            <a:schemeClr val="dk1"/>
          </a:fontRef>
        </p:style>
        <p:txBody>
          <a:bodyPr wrap="square">
            <a:spAutoFit/>
          </a:bodyPr>
          <a:lstStyle/>
          <a:p>
            <a:r>
              <a:rPr lang="en-US" sz="2000" b="1">
                <a:solidFill>
                  <a:srgbClr val="F3F3F3"/>
                </a:solidFill>
              </a:rPr>
              <a:t>           Faculty Mentors</a:t>
            </a:r>
          </a:p>
          <a:p>
            <a:r>
              <a:rPr lang="en-US" sz="2000" b="1">
                <a:solidFill>
                  <a:srgbClr val="F3F3F3"/>
                </a:solidFill>
                <a:latin typeface="Times New Roman" panose="02020603050405020304" pitchFamily="18" charset="0"/>
                <a:cs typeface="Times New Roman" panose="02020603050405020304" pitchFamily="18" charset="0"/>
              </a:rPr>
              <a:t>1.Mr.K.Raju </a:t>
            </a:r>
            <a:r>
              <a:rPr lang="en-US" sz="2000" b="1" err="1">
                <a:solidFill>
                  <a:srgbClr val="F3F3F3"/>
                </a:solidFill>
                <a:latin typeface="Times New Roman" panose="02020603050405020304" pitchFamily="18" charset="0"/>
                <a:cs typeface="Times New Roman" panose="02020603050405020304" pitchFamily="18" charset="0"/>
              </a:rPr>
              <a:t>Asst.Professor</a:t>
            </a:r>
            <a:endParaRPr lang="en-US" sz="2000" b="1">
              <a:solidFill>
                <a:srgbClr val="F3F3F3"/>
              </a:solidFill>
              <a:latin typeface="Times New Roman" panose="02020603050405020304" pitchFamily="18" charset="0"/>
              <a:cs typeface="Times New Roman" panose="02020603050405020304" pitchFamily="18" charset="0"/>
            </a:endParaRPr>
          </a:p>
          <a:p>
            <a:r>
              <a:rPr lang="en-US" sz="2000" b="1">
                <a:solidFill>
                  <a:srgbClr val="F3F3F3"/>
                </a:solidFill>
                <a:latin typeface="Times New Roman" panose="02020603050405020304" pitchFamily="18" charset="0"/>
                <a:cs typeface="Times New Roman" panose="02020603050405020304" pitchFamily="18" charset="0"/>
              </a:rPr>
              <a:t>2.Mrs.A.Samatha </a:t>
            </a:r>
            <a:r>
              <a:rPr lang="en-US" sz="2000" b="1" err="1">
                <a:solidFill>
                  <a:srgbClr val="F3F3F3"/>
                </a:solidFill>
                <a:latin typeface="Times New Roman" panose="02020603050405020304" pitchFamily="18" charset="0"/>
                <a:cs typeface="Times New Roman" panose="02020603050405020304" pitchFamily="18" charset="0"/>
              </a:rPr>
              <a:t>Asst.Professor</a:t>
            </a:r>
            <a:endParaRPr lang="en-US" sz="2000" b="1">
              <a:solidFill>
                <a:srgbClr val="F3F3F3"/>
              </a:solidFill>
              <a:latin typeface="Times New Roman" panose="02020603050405020304" pitchFamily="18" charset="0"/>
              <a:cs typeface="Times New Roman" panose="02020603050405020304" pitchFamily="18" charset="0"/>
            </a:endParaRPr>
          </a:p>
          <a:p>
            <a:r>
              <a:rPr lang="en-US" sz="2000" b="1">
                <a:solidFill>
                  <a:srgbClr val="F3F3F3"/>
                </a:solidFill>
                <a:latin typeface="Times New Roman" panose="02020603050405020304" pitchFamily="18" charset="0"/>
                <a:cs typeface="Times New Roman" panose="02020603050405020304" pitchFamily="18" charset="0"/>
              </a:rPr>
              <a:t>3.Mr.S.Suresh </a:t>
            </a:r>
            <a:r>
              <a:rPr lang="en-US" sz="2000" b="1" err="1">
                <a:solidFill>
                  <a:srgbClr val="F3F3F3"/>
                </a:solidFill>
                <a:latin typeface="Times New Roman" panose="02020603050405020304" pitchFamily="18" charset="0"/>
                <a:cs typeface="Times New Roman" panose="02020603050405020304" pitchFamily="18" charset="0"/>
              </a:rPr>
              <a:t>Asst.Professor</a:t>
            </a:r>
            <a:endParaRPr lang="en-US" sz="2000" b="1">
              <a:solidFill>
                <a:srgbClr val="F3F3F3"/>
              </a:solidFill>
              <a:latin typeface="Times New Roman" panose="02020603050405020304" pitchFamily="18" charset="0"/>
              <a:cs typeface="Times New Roman" panose="02020603050405020304" pitchFamily="18" charset="0"/>
            </a:endParaRPr>
          </a:p>
        </p:txBody>
      </p:sp>
      <p:pic>
        <p:nvPicPr>
          <p:cNvPr id="12" name="Picture 3" descr="C:\Users\suresh\Desktop\logopng.png"/>
          <p:cNvPicPr>
            <a:picLocks noChangeAspect="1" noChangeArrowheads="1"/>
          </p:cNvPicPr>
          <p:nvPr/>
        </p:nvPicPr>
        <p:blipFill>
          <a:blip r:embed="rId3" cstate="print">
            <a:lum contrast="30000"/>
          </a:blip>
          <a:srcRect/>
          <a:stretch>
            <a:fillRect/>
          </a:stretch>
        </p:blipFill>
        <p:spPr bwMode="auto">
          <a:xfrm>
            <a:off x="228600" y="1445873"/>
            <a:ext cx="990600" cy="857250"/>
          </a:xfrm>
          <a:prstGeom prst="rect">
            <a:avLst/>
          </a:prstGeom>
          <a:noFill/>
        </p:spPr>
      </p:pic>
      <p:sp>
        <p:nvSpPr>
          <p:cNvPr id="11" name="Rectangle 10"/>
          <p:cNvSpPr/>
          <p:nvPr/>
        </p:nvSpPr>
        <p:spPr>
          <a:xfrm>
            <a:off x="184382" y="2931790"/>
            <a:ext cx="4759061" cy="181588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en-US" sz="1600" b="1">
                <a:solidFill>
                  <a:srgbClr val="FF0000"/>
                </a:solidFill>
                <a:latin typeface="Times New Roman" panose="02020603050405020304" pitchFamily="18" charset="0"/>
                <a:cs typeface="Times New Roman" panose="02020603050405020304" pitchFamily="18" charset="0"/>
              </a:rPr>
              <a:t>Student Team Details</a:t>
            </a:r>
          </a:p>
          <a:p>
            <a:pPr marL="565785" indent="-565785">
              <a:buFont typeface="+mj-lt"/>
              <a:buAutoNum type="arabicPeriod"/>
            </a:pPr>
            <a:r>
              <a:rPr lang="en-US" sz="1600" err="1">
                <a:latin typeface="Times New Roman" panose="02020603050405020304" pitchFamily="18" charset="0"/>
                <a:cs typeface="Times New Roman" panose="02020603050405020304" pitchFamily="18" charset="0"/>
              </a:rPr>
              <a:t>S.Manoj</a:t>
            </a:r>
            <a:r>
              <a:rPr lang="en-US" sz="1600">
                <a:latin typeface="Times New Roman" panose="02020603050405020304" pitchFamily="18" charset="0"/>
                <a:cs typeface="Times New Roman" panose="02020603050405020304" pitchFamily="18" charset="0"/>
              </a:rPr>
              <a:t> Kumar- 23H51A66AY</a:t>
            </a:r>
          </a:p>
          <a:p>
            <a:pPr marL="565785" indent="-565785">
              <a:buFont typeface="+mj-lt"/>
              <a:buAutoNum type="arabicPeriod"/>
            </a:pPr>
            <a:r>
              <a:rPr lang="en-US" sz="1600" err="1">
                <a:latin typeface="Times New Roman" panose="02020603050405020304" pitchFamily="18" charset="0"/>
                <a:cs typeface="Times New Roman" panose="02020603050405020304" pitchFamily="18" charset="0"/>
              </a:rPr>
              <a:t>D.Sneha</a:t>
            </a:r>
            <a:r>
              <a:rPr lang="en-US" sz="1600">
                <a:latin typeface="Times New Roman" panose="02020603050405020304" pitchFamily="18" charset="0"/>
                <a:cs typeface="Times New Roman" panose="02020603050405020304" pitchFamily="18" charset="0"/>
              </a:rPr>
              <a:t> Rani -    23H51A66BW</a:t>
            </a:r>
          </a:p>
          <a:p>
            <a:pPr marL="565785" indent="-565785">
              <a:buFont typeface="+mj-lt"/>
              <a:buAutoNum type="arabicPeriod"/>
            </a:pPr>
            <a:r>
              <a:rPr lang="en-US" sz="1600" err="1">
                <a:latin typeface="Times New Roman" panose="02020603050405020304" pitchFamily="18" charset="0"/>
                <a:cs typeface="Times New Roman" panose="02020603050405020304" pitchFamily="18" charset="0"/>
              </a:rPr>
              <a:t>R.Ganesh</a:t>
            </a:r>
            <a:r>
              <a:rPr lang="en-US" sz="1600">
                <a:latin typeface="Times New Roman" panose="02020603050405020304" pitchFamily="18" charset="0"/>
                <a:cs typeface="Times New Roman" panose="02020603050405020304" pitchFamily="18" charset="0"/>
              </a:rPr>
              <a:t>-           23H51A66DT</a:t>
            </a:r>
          </a:p>
          <a:p>
            <a:pPr marL="565785" indent="-565785">
              <a:buFont typeface="+mj-lt"/>
              <a:buAutoNum type="arabicPeriod"/>
            </a:pPr>
            <a:r>
              <a:rPr lang="en-US" sz="1600" err="1">
                <a:latin typeface="Times New Roman" panose="02020603050405020304" pitchFamily="18" charset="0"/>
                <a:cs typeface="Times New Roman" panose="02020603050405020304" pitchFamily="18" charset="0"/>
              </a:rPr>
              <a:t>M.Srishma</a:t>
            </a:r>
            <a:r>
              <a:rPr lang="en-US" sz="1600">
                <a:latin typeface="Times New Roman" panose="02020603050405020304" pitchFamily="18" charset="0"/>
                <a:cs typeface="Times New Roman" panose="02020603050405020304" pitchFamily="18" charset="0"/>
              </a:rPr>
              <a:t> -        23H51A66HO</a:t>
            </a:r>
          </a:p>
          <a:p>
            <a:pPr marL="565785" indent="-565785">
              <a:buFont typeface="+mj-lt"/>
              <a:buAutoNum type="arabicPeriod"/>
            </a:pPr>
            <a:r>
              <a:rPr lang="en-US" sz="1600" err="1">
                <a:latin typeface="Times New Roman" panose="02020603050405020304" pitchFamily="18" charset="0"/>
                <a:cs typeface="Times New Roman" panose="02020603050405020304" pitchFamily="18" charset="0"/>
              </a:rPr>
              <a:t>V.Shiva</a:t>
            </a:r>
            <a:r>
              <a:rPr lang="en-US" sz="1600">
                <a:latin typeface="Times New Roman" panose="02020603050405020304" pitchFamily="18" charset="0"/>
                <a:cs typeface="Times New Roman" panose="02020603050405020304" pitchFamily="18" charset="0"/>
              </a:rPr>
              <a:t> Keshav - 23H51A66T5</a:t>
            </a:r>
          </a:p>
          <a:p>
            <a:pPr marL="565785" indent="-565785">
              <a:buFont typeface="+mj-lt"/>
              <a:buAutoNum type="arabicPeriod"/>
            </a:pPr>
            <a:r>
              <a:rPr lang="en-US" sz="1600" err="1">
                <a:latin typeface="Times New Roman" panose="02020603050405020304" pitchFamily="18" charset="0"/>
                <a:cs typeface="Times New Roman" panose="02020603050405020304" pitchFamily="18" charset="0"/>
              </a:rPr>
              <a:t>D.Avanthika</a:t>
            </a:r>
            <a:r>
              <a:rPr lang="en-US" sz="1600">
                <a:latin typeface="Times New Roman" panose="02020603050405020304" pitchFamily="18" charset="0"/>
                <a:cs typeface="Times New Roman" panose="02020603050405020304" pitchFamily="18" charset="0"/>
              </a:rPr>
              <a:t> -      23H51A66W7</a:t>
            </a:r>
          </a:p>
        </p:txBody>
      </p:sp>
      <p:sp>
        <p:nvSpPr>
          <p:cNvPr id="17" name="Content Placeholder 2"/>
          <p:cNvSpPr txBox="1">
            <a:spLocks/>
          </p:cNvSpPr>
          <p:nvPr/>
        </p:nvSpPr>
        <p:spPr>
          <a:xfrm>
            <a:off x="0" y="4800600"/>
            <a:ext cx="9144000" cy="342900"/>
          </a:xfrm>
          <a:prstGeom prst="rect">
            <a:avLst/>
          </a:prstGeom>
        </p:spPr>
        <p:txBody>
          <a:bodyPr vert="horz">
            <a:noAutofit/>
          </a:bodyPr>
          <a:lstStyle/>
          <a:p>
            <a:pPr algn="ctr"/>
            <a:r>
              <a:rPr lang="en-US" sz="1600" b="1" i="1" err="1">
                <a:solidFill>
                  <a:srgbClr val="FF0066"/>
                </a:solidFill>
                <a:latin typeface="Times New Roman" panose="02020603050405020304" pitchFamily="18" charset="0"/>
                <a:cs typeface="Times New Roman" panose="02020603050405020304" pitchFamily="18" charset="0"/>
              </a:rPr>
              <a:t>Praanayu</a:t>
            </a:r>
            <a:r>
              <a:rPr lang="en-US" sz="1600" b="1" i="1">
                <a:solidFill>
                  <a:srgbClr val="FF0066"/>
                </a:solidFill>
                <a:latin typeface="Times New Roman" panose="02020603050405020304" pitchFamily="18" charset="0"/>
                <a:cs typeface="Times New Roman" panose="02020603050405020304" pitchFamily="18" charset="0"/>
              </a:rPr>
              <a:t> </a:t>
            </a:r>
            <a:r>
              <a:rPr lang="en-US" sz="1600" b="1" i="1">
                <a:solidFill>
                  <a:srgbClr val="FF0066"/>
                </a:solidFill>
              </a:rPr>
              <a:t>                                                    CMR College of Engineering &amp; Technology </a:t>
            </a:r>
          </a:p>
          <a:p>
            <a:pPr algn="ctr"/>
            <a:r>
              <a:rPr lang="en-US" sz="1600" b="1" i="1">
                <a:solidFill>
                  <a:srgbClr val="FF0066"/>
                </a:solidFill>
              </a:rPr>
              <a:t> </a:t>
            </a:r>
          </a:p>
        </p:txBody>
      </p:sp>
      <p:sp>
        <p:nvSpPr>
          <p:cNvPr id="8" name="Rectangle 7"/>
          <p:cNvSpPr/>
          <p:nvPr/>
        </p:nvSpPr>
        <p:spPr>
          <a:xfrm>
            <a:off x="-50590" y="1123950"/>
            <a:ext cx="8614314" cy="2086725"/>
          </a:xfrm>
          <a:prstGeom prst="rect">
            <a:avLst/>
          </a:prstGeom>
        </p:spPr>
        <p:txBody>
          <a:bodyPr wrap="square">
            <a:spAutoFit/>
          </a:bodyPr>
          <a:lstStyle/>
          <a:p>
            <a:pPr algn="ctr">
              <a:lnSpc>
                <a:spcPct val="90000"/>
              </a:lnSpc>
            </a:pPr>
            <a:r>
              <a:rPr lang="en-US" b="1">
                <a:latin typeface="Times New Roman" panose="02020603050405020304" pitchFamily="18" charset="0"/>
                <a:cs typeface="Times New Roman" panose="02020603050405020304" pitchFamily="18" charset="0"/>
              </a:rPr>
              <a:t>CMR COLLEGE OF ENGINEERING &amp; TECHNOLOGY</a:t>
            </a:r>
          </a:p>
          <a:p>
            <a:pPr algn="ctr">
              <a:lnSpc>
                <a:spcPct val="90000"/>
              </a:lnSpc>
            </a:pPr>
            <a:r>
              <a:rPr lang="en-US">
                <a:latin typeface="Times New Roman" panose="02020603050405020304" pitchFamily="18" charset="0"/>
                <a:cs typeface="Times New Roman" panose="02020603050405020304" pitchFamily="18" charset="0"/>
              </a:rPr>
              <a:t>(Autonomous)</a:t>
            </a:r>
          </a:p>
          <a:p>
            <a:pPr algn="ctr">
              <a:lnSpc>
                <a:spcPct val="90000"/>
              </a:lnSpc>
            </a:pPr>
            <a:r>
              <a:rPr lang="en-US" err="1">
                <a:latin typeface="Times New Roman" panose="02020603050405020304" pitchFamily="18" charset="0"/>
                <a:cs typeface="Times New Roman" panose="02020603050405020304" pitchFamily="18" charset="0"/>
              </a:rPr>
              <a:t>Kandlakoya</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Medchal</a:t>
            </a:r>
            <a:r>
              <a:rPr lang="en-US">
                <a:latin typeface="Times New Roman" panose="02020603050405020304" pitchFamily="18" charset="0"/>
                <a:cs typeface="Times New Roman" panose="02020603050405020304" pitchFamily="18" charset="0"/>
              </a:rPr>
              <a:t>, HYDERABAD</a:t>
            </a:r>
          </a:p>
          <a:p>
            <a:pPr algn="ctr">
              <a:lnSpc>
                <a:spcPct val="90000"/>
              </a:lnSpc>
            </a:pPr>
            <a:r>
              <a:rPr lang="en-US">
                <a:solidFill>
                  <a:srgbClr val="FF0000"/>
                </a:solidFill>
                <a:latin typeface="Times New Roman" panose="02020603050405020304" pitchFamily="18" charset="0"/>
                <a:cs typeface="Times New Roman" panose="02020603050405020304" pitchFamily="18" charset="0"/>
              </a:rPr>
              <a:t>CENTRE FOR ENGINEERING EDUCATION RESEARCH</a:t>
            </a:r>
          </a:p>
          <a:p>
            <a:pPr algn="ctr">
              <a:lnSpc>
                <a:spcPct val="90000"/>
              </a:lnSpc>
            </a:pPr>
            <a:r>
              <a:rPr lang="en-US" b="1">
                <a:solidFill>
                  <a:srgbClr val="002060"/>
                </a:solidFill>
                <a:latin typeface="Times New Roman" panose="02020603050405020304" pitchFamily="18" charset="0"/>
                <a:cs typeface="Times New Roman" panose="02020603050405020304" pitchFamily="18" charset="0"/>
              </a:rPr>
              <a:t>REVIEW-II</a:t>
            </a:r>
          </a:p>
          <a:p>
            <a:pPr algn="ctr">
              <a:lnSpc>
                <a:spcPct val="90000"/>
              </a:lnSpc>
            </a:pPr>
            <a:r>
              <a:rPr lang="en-US" b="1">
                <a:solidFill>
                  <a:srgbClr val="002060"/>
                </a:solidFill>
                <a:latin typeface="Times New Roman" panose="02020603050405020304" pitchFamily="18" charset="0"/>
                <a:cs typeface="Times New Roman" panose="02020603050405020304" pitchFamily="18" charset="0"/>
              </a:rPr>
              <a:t>SOCIAL INNOVATION IN PRACTICE (A400507)</a:t>
            </a:r>
          </a:p>
          <a:p>
            <a:pPr algn="ctr">
              <a:lnSpc>
                <a:spcPct val="90000"/>
              </a:lnSpc>
            </a:pPr>
            <a:r>
              <a:rPr lang="en-US" b="1">
                <a:solidFill>
                  <a:srgbClr val="002060"/>
                </a:solidFill>
                <a:latin typeface="Times New Roman" panose="02020603050405020304" pitchFamily="18" charset="0"/>
                <a:cs typeface="Times New Roman" panose="02020603050405020304" pitchFamily="18" charset="0"/>
              </a:rPr>
              <a:t>III SEMESTER A.Y 2024-25</a:t>
            </a:r>
          </a:p>
          <a:p>
            <a:pPr algn="ctr">
              <a:lnSpc>
                <a:spcPct val="90000"/>
              </a:lnSpc>
            </a:pPr>
            <a:endParaRPr lang="en-IN">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A88BBD6C-BF97-CCF1-12A1-D758A0E629D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781" t="30230" r="26470" b="43291"/>
          <a:stretch/>
        </p:blipFill>
        <p:spPr>
          <a:xfrm>
            <a:off x="7315199" y="1136427"/>
            <a:ext cx="1527715" cy="103157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47500" lnSpcReduction="20000"/>
          </a:bodyPr>
          <a:lstStyle/>
          <a:p>
            <a:fld id="{1AD93096-5B34-4342-9326-69289CEAE4C2}" type="slidenum">
              <a:rPr lang="en-US" smtClean="0"/>
              <a:pPr/>
              <a:t>10</a:t>
            </a:fld>
            <a:endParaRPr lang="en-US">
              <a:solidFill>
                <a:srgbClr val="FFFFFF"/>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6200" y="0"/>
            <a:ext cx="1219200" cy="914400"/>
          </a:xfrm>
          <a:prstGeom prst="rect">
            <a:avLst/>
          </a:prstGeom>
        </p:spPr>
      </p:pic>
      <p:sp>
        <p:nvSpPr>
          <p:cNvPr id="1027" name="Rectangle 3"/>
          <p:cNvSpPr>
            <a:spLocks noChangeArrowheads="1"/>
          </p:cNvSpPr>
          <p:nvPr/>
        </p:nvSpPr>
        <p:spPr bwMode="auto">
          <a:xfrm>
            <a:off x="381000" y="63172"/>
            <a:ext cx="7391400"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tabLst>
                <a:tab pos="2865438" algn="ctr"/>
                <a:tab pos="4543425" algn="l"/>
              </a:tabLst>
            </a:pPr>
            <a:r>
              <a:rPr lang="en-IN" sz="2800" b="1">
                <a:latin typeface="Times New Roman" pitchFamily="18" charset="0"/>
                <a:cs typeface="Times New Roman" pitchFamily="18" charset="0"/>
              </a:rPr>
              <a:t>PROTOTYPE  MODEL </a:t>
            </a:r>
            <a:endParaRPr kumimoji="0" lang="en-US" sz="2800" b="1" i="0" strike="noStrike" cap="none" normalizeH="0" baseline="0">
              <a:ln>
                <a:noFill/>
              </a:ln>
              <a:effectLst/>
              <a:latin typeface="Times New Roman" pitchFamily="18" charset="0"/>
              <a:cs typeface="Times New Roman" pitchFamily="18" charset="0"/>
            </a:endParaRPr>
          </a:p>
        </p:txBody>
      </p:sp>
      <p:sp>
        <p:nvSpPr>
          <p:cNvPr id="12" name="Content Placeholder 2"/>
          <p:cNvSpPr txBox="1">
            <a:spLocks/>
          </p:cNvSpPr>
          <p:nvPr/>
        </p:nvSpPr>
        <p:spPr>
          <a:xfrm>
            <a:off x="0" y="4743450"/>
            <a:ext cx="9144000" cy="342900"/>
          </a:xfrm>
          <a:prstGeom prst="rect">
            <a:avLst/>
          </a:prstGeom>
        </p:spPr>
        <p:txBody>
          <a:bodyPr vert="horz">
            <a:noAutofit/>
          </a:bodyPr>
          <a:lstStyle/>
          <a:p>
            <a:pPr algn="ctr"/>
            <a:r>
              <a:rPr lang="en-US" sz="1600" b="1" i="1" err="1">
                <a:solidFill>
                  <a:srgbClr val="FF0066"/>
                </a:solidFill>
                <a:latin typeface="Times New Roman" panose="02020603050405020304" pitchFamily="18" charset="0"/>
                <a:cs typeface="Times New Roman" panose="02020603050405020304" pitchFamily="18" charset="0"/>
              </a:rPr>
              <a:t>Praanayu</a:t>
            </a:r>
            <a:r>
              <a:rPr lang="en-US" sz="1600" b="1" i="1">
                <a:solidFill>
                  <a:srgbClr val="FF0066"/>
                </a:solidFill>
              </a:rPr>
              <a:t>                                            CMR College of Engineering &amp; Technology </a:t>
            </a:r>
          </a:p>
          <a:p>
            <a:pPr algn="ctr"/>
            <a:r>
              <a:rPr lang="en-US" sz="1600" b="1" i="1">
                <a:solidFill>
                  <a:srgbClr val="FF0066"/>
                </a:solidFill>
              </a:rPr>
              <a:t> </a:t>
            </a:r>
          </a:p>
        </p:txBody>
      </p:sp>
      <p:pic>
        <p:nvPicPr>
          <p:cNvPr id="2" name="Picture 1">
            <a:extLst>
              <a:ext uri="{FF2B5EF4-FFF2-40B4-BE49-F238E27FC236}">
                <a16:creationId xmlns:a16="http://schemas.microsoft.com/office/drawing/2014/main" id="{E79CFED5-6DA0-FFE3-2B14-3BB52E216900}"/>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781" t="30230" r="26470" b="43291"/>
          <a:stretch/>
        </p:blipFill>
        <p:spPr>
          <a:xfrm>
            <a:off x="115845" y="-237225"/>
            <a:ext cx="1527715" cy="1031570"/>
          </a:xfrm>
          <a:prstGeom prst="rect">
            <a:avLst/>
          </a:prstGeom>
        </p:spPr>
      </p:pic>
      <p:sp>
        <p:nvSpPr>
          <p:cNvPr id="9" name="Content Placeholder 8"/>
          <p:cNvSpPr>
            <a:spLocks noGrp="1"/>
          </p:cNvSpPr>
          <p:nvPr>
            <p:ph sz="quarter" idx="1"/>
          </p:nvPr>
        </p:nvSpPr>
        <p:spPr/>
        <p:txBody>
          <a:bodyPr vert="horz" lIns="91440" tIns="45720" rIns="91440" bIns="45720" anchor="t">
            <a:normAutofit/>
          </a:bodyPr>
          <a:lstStyle/>
          <a:p>
            <a:pPr marL="0" indent="0">
              <a:buNone/>
            </a:pPr>
            <a:endParaRPr lang="en-US" sz="2800" dirty="0">
              <a:solidFill>
                <a:srgbClr val="FF0000"/>
              </a:solidFill>
              <a:latin typeface="Times New Roman" pitchFamily="18" charset="0"/>
              <a:cs typeface="Times New Roman" pitchFamily="18" charset="0"/>
            </a:endParaRPr>
          </a:p>
          <a:p>
            <a:pPr>
              <a:buNone/>
            </a:pPr>
            <a:endParaRPr lang="en-US">
              <a:solidFill>
                <a:srgbClr val="FF0000"/>
              </a:solidFill>
            </a:endParaRPr>
          </a:p>
        </p:txBody>
      </p:sp>
      <p:pic>
        <p:nvPicPr>
          <p:cNvPr id="10" name="Picture 9" descr="A screenshot of a computer&#10;&#10;Description automatically generated">
            <a:extLst>
              <a:ext uri="{FF2B5EF4-FFF2-40B4-BE49-F238E27FC236}">
                <a16:creationId xmlns:a16="http://schemas.microsoft.com/office/drawing/2014/main" id="{5C7EE83F-D24D-F9B9-810D-A3EDFD4098E4}"/>
              </a:ext>
            </a:extLst>
          </p:cNvPr>
          <p:cNvPicPr>
            <a:picLocks noChangeAspect="1"/>
          </p:cNvPicPr>
          <p:nvPr/>
        </p:nvPicPr>
        <p:blipFill>
          <a:blip r:embed="rId5"/>
          <a:srcRect l="7252" t="7642" r="3289" b="22805"/>
          <a:stretch/>
        </p:blipFill>
        <p:spPr>
          <a:xfrm>
            <a:off x="531519" y="1583209"/>
            <a:ext cx="8170326" cy="26080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47500" lnSpcReduction="20000"/>
          </a:bodyPr>
          <a:lstStyle/>
          <a:p>
            <a:fld id="{1AD93096-5B34-4342-9326-69289CEAE4C2}" type="slidenum">
              <a:rPr lang="en-US" smtClean="0"/>
              <a:pPr/>
              <a:t>11</a:t>
            </a:fld>
            <a:endParaRPr lang="en-US">
              <a:solidFill>
                <a:srgbClr val="FFFFFF"/>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6200" y="0"/>
            <a:ext cx="1219200" cy="914400"/>
          </a:xfrm>
          <a:prstGeom prst="rect">
            <a:avLst/>
          </a:prstGeom>
        </p:spPr>
      </p:pic>
      <p:sp>
        <p:nvSpPr>
          <p:cNvPr id="1027" name="Rectangle 3"/>
          <p:cNvSpPr>
            <a:spLocks noChangeArrowheads="1"/>
          </p:cNvSpPr>
          <p:nvPr/>
        </p:nvSpPr>
        <p:spPr bwMode="auto">
          <a:xfrm>
            <a:off x="533400" y="241784"/>
            <a:ext cx="7391400"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tabLst>
                <a:tab pos="2865438" algn="ctr"/>
                <a:tab pos="4543425" algn="l"/>
              </a:tabLst>
            </a:pPr>
            <a:r>
              <a:rPr lang="en-IN" sz="2800" b="1">
                <a:latin typeface="Times New Roman" pitchFamily="18" charset="0"/>
                <a:cs typeface="Times New Roman" pitchFamily="18" charset="0"/>
              </a:rPr>
              <a:t>RESULTS AND DISCUSSIONS</a:t>
            </a:r>
            <a:endParaRPr kumimoji="0" lang="en-US" sz="2800" b="1" i="0" strike="noStrike" cap="none" normalizeH="0" baseline="0">
              <a:ln>
                <a:noFill/>
              </a:ln>
              <a:effectLst/>
              <a:latin typeface="Times New Roman" pitchFamily="18" charset="0"/>
              <a:cs typeface="Times New Roman" pitchFamily="18" charset="0"/>
            </a:endParaRPr>
          </a:p>
        </p:txBody>
      </p:sp>
      <p:sp>
        <p:nvSpPr>
          <p:cNvPr id="12" name="Content Placeholder 2"/>
          <p:cNvSpPr txBox="1">
            <a:spLocks/>
          </p:cNvSpPr>
          <p:nvPr/>
        </p:nvSpPr>
        <p:spPr>
          <a:xfrm>
            <a:off x="0" y="4743450"/>
            <a:ext cx="9144000" cy="342900"/>
          </a:xfrm>
          <a:prstGeom prst="rect">
            <a:avLst/>
          </a:prstGeom>
        </p:spPr>
        <p:txBody>
          <a:bodyPr vert="horz">
            <a:noAutofit/>
          </a:bodyPr>
          <a:lstStyle/>
          <a:p>
            <a:pPr algn="ctr"/>
            <a:r>
              <a:rPr lang="en-US" sz="1600" b="1" i="1" err="1">
                <a:solidFill>
                  <a:srgbClr val="FF0066"/>
                </a:solidFill>
                <a:latin typeface="Times New Roman" panose="02020603050405020304" pitchFamily="18" charset="0"/>
                <a:cs typeface="Times New Roman" panose="02020603050405020304" pitchFamily="18" charset="0"/>
              </a:rPr>
              <a:t>Praanayu</a:t>
            </a:r>
            <a:r>
              <a:rPr lang="en-US" sz="1600" b="1" i="1">
                <a:solidFill>
                  <a:srgbClr val="FF0066"/>
                </a:solidFill>
              </a:rPr>
              <a:t>                                            CMR College of Engineering &amp; Technology </a:t>
            </a:r>
          </a:p>
          <a:p>
            <a:pPr algn="ctr"/>
            <a:r>
              <a:rPr lang="en-US" sz="1600" b="1" i="1">
                <a:solidFill>
                  <a:srgbClr val="FF0066"/>
                </a:solidFill>
              </a:rPr>
              <a:t> </a:t>
            </a:r>
          </a:p>
        </p:txBody>
      </p:sp>
      <p:pic>
        <p:nvPicPr>
          <p:cNvPr id="2" name="Picture 1">
            <a:extLst>
              <a:ext uri="{FF2B5EF4-FFF2-40B4-BE49-F238E27FC236}">
                <a16:creationId xmlns:a16="http://schemas.microsoft.com/office/drawing/2014/main" id="{E79CFED5-6DA0-FFE3-2B14-3BB52E216900}"/>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781" t="30230" r="26470" b="43291"/>
          <a:stretch/>
        </p:blipFill>
        <p:spPr>
          <a:xfrm>
            <a:off x="0" y="-98212"/>
            <a:ext cx="1527715" cy="1031570"/>
          </a:xfrm>
          <a:prstGeom prst="rect">
            <a:avLst/>
          </a:prstGeom>
        </p:spPr>
      </p:pic>
      <p:sp>
        <p:nvSpPr>
          <p:cNvPr id="9" name="Content Placeholder 8"/>
          <p:cNvSpPr>
            <a:spLocks noGrp="1"/>
          </p:cNvSpPr>
          <p:nvPr>
            <p:ph sz="quarter" idx="1"/>
          </p:nvPr>
        </p:nvSpPr>
        <p:spPr/>
        <p:txBody>
          <a:bodyPr/>
          <a:lstStyle/>
          <a:p>
            <a:pPr>
              <a:buFont typeface="Wingdings" pitchFamily="2" charset="2"/>
              <a:buChar char="Ø"/>
            </a:pPr>
            <a:r>
              <a:rPr lang="en-US" sz="2800">
                <a:solidFill>
                  <a:srgbClr val="FF0000"/>
                </a:solidFill>
                <a:latin typeface="Times New Roman" pitchFamily="18" charset="0"/>
                <a:cs typeface="Times New Roman" pitchFamily="18" charset="0"/>
              </a:rPr>
              <a:t>Picture of the Project Model</a:t>
            </a:r>
          </a:p>
          <a:p>
            <a:pPr>
              <a:buNone/>
            </a:pPr>
            <a:endParaRPr lang="en-US">
              <a:solidFill>
                <a:srgbClr val="FF0000"/>
              </a:solidFill>
            </a:endParaRPr>
          </a:p>
        </p:txBody>
      </p:sp>
    </p:spTree>
    <p:extLst>
      <p:ext uri="{BB962C8B-B14F-4D97-AF65-F5344CB8AC3E}">
        <p14:creationId xmlns:p14="http://schemas.microsoft.com/office/powerpoint/2010/main" val="721496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47500" lnSpcReduction="20000"/>
          </a:bodyPr>
          <a:lstStyle/>
          <a:p>
            <a:fld id="{1AD93096-5B34-4342-9326-69289CEAE4C2}" type="slidenum">
              <a:rPr lang="en-US" smtClean="0"/>
              <a:pPr/>
              <a:t>12</a:t>
            </a:fld>
            <a:endParaRPr lang="en-US">
              <a:solidFill>
                <a:srgbClr val="FFFFFF"/>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6200" y="0"/>
            <a:ext cx="1219200" cy="914400"/>
          </a:xfrm>
          <a:prstGeom prst="rect">
            <a:avLst/>
          </a:prstGeom>
        </p:spPr>
      </p:pic>
      <p:sp>
        <p:nvSpPr>
          <p:cNvPr id="1027" name="Rectangle 3"/>
          <p:cNvSpPr>
            <a:spLocks noChangeArrowheads="1"/>
          </p:cNvSpPr>
          <p:nvPr/>
        </p:nvSpPr>
        <p:spPr bwMode="auto">
          <a:xfrm>
            <a:off x="381000" y="63172"/>
            <a:ext cx="7391400"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tabLst>
                <a:tab pos="2865438" algn="ctr"/>
                <a:tab pos="4543425" algn="l"/>
              </a:tabLst>
            </a:pPr>
            <a:r>
              <a:rPr lang="en-IN" sz="2800" b="1">
                <a:latin typeface="Times New Roman" pitchFamily="18" charset="0"/>
                <a:cs typeface="Times New Roman" pitchFamily="18" charset="0"/>
              </a:rPr>
              <a:t>            ADVANTAGES  &amp; DISADVANTAGES </a:t>
            </a:r>
            <a:endParaRPr kumimoji="0" lang="en-US" sz="2800" b="1" i="0" strike="noStrike" cap="none" normalizeH="0" baseline="0">
              <a:ln>
                <a:noFill/>
              </a:ln>
              <a:effectLst/>
              <a:latin typeface="Times New Roman" pitchFamily="18" charset="0"/>
              <a:cs typeface="Times New Roman" pitchFamily="18" charset="0"/>
            </a:endParaRPr>
          </a:p>
        </p:txBody>
      </p:sp>
      <p:sp>
        <p:nvSpPr>
          <p:cNvPr id="12" name="Content Placeholder 2"/>
          <p:cNvSpPr txBox="1">
            <a:spLocks/>
          </p:cNvSpPr>
          <p:nvPr/>
        </p:nvSpPr>
        <p:spPr>
          <a:xfrm>
            <a:off x="0" y="4743450"/>
            <a:ext cx="9144000" cy="342900"/>
          </a:xfrm>
          <a:prstGeom prst="rect">
            <a:avLst/>
          </a:prstGeom>
        </p:spPr>
        <p:txBody>
          <a:bodyPr vert="horz">
            <a:noAutofit/>
          </a:bodyPr>
          <a:lstStyle/>
          <a:p>
            <a:pPr algn="ctr"/>
            <a:r>
              <a:rPr lang="en-US" sz="1600" b="1" i="1" err="1">
                <a:solidFill>
                  <a:srgbClr val="FF0066"/>
                </a:solidFill>
                <a:latin typeface="Times New Roman" panose="02020603050405020304" pitchFamily="18" charset="0"/>
                <a:cs typeface="Times New Roman" panose="02020603050405020304" pitchFamily="18" charset="0"/>
              </a:rPr>
              <a:t>Praanayu</a:t>
            </a:r>
            <a:r>
              <a:rPr lang="en-US" sz="1600" b="1" i="1">
                <a:solidFill>
                  <a:srgbClr val="FF0066"/>
                </a:solidFill>
              </a:rPr>
              <a:t>                                            CMR College of Engineering &amp; Technology </a:t>
            </a:r>
          </a:p>
          <a:p>
            <a:pPr algn="ctr"/>
            <a:r>
              <a:rPr lang="en-US" sz="1600" b="1" i="1">
                <a:solidFill>
                  <a:srgbClr val="FF0066"/>
                </a:solidFill>
              </a:rPr>
              <a:t> </a:t>
            </a:r>
          </a:p>
        </p:txBody>
      </p:sp>
      <p:pic>
        <p:nvPicPr>
          <p:cNvPr id="2" name="Picture 1">
            <a:extLst>
              <a:ext uri="{FF2B5EF4-FFF2-40B4-BE49-F238E27FC236}">
                <a16:creationId xmlns:a16="http://schemas.microsoft.com/office/drawing/2014/main" id="{E79CFED5-6DA0-FFE3-2B14-3BB52E216900}"/>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781" t="30230" r="26470" b="43291"/>
          <a:stretch/>
        </p:blipFill>
        <p:spPr>
          <a:xfrm>
            <a:off x="0" y="-98212"/>
            <a:ext cx="1527715" cy="1031570"/>
          </a:xfrm>
          <a:prstGeom prst="rect">
            <a:avLst/>
          </a:prstGeom>
        </p:spPr>
      </p:pic>
      <p:sp>
        <p:nvSpPr>
          <p:cNvPr id="13" name="Rounded Rectangle 12"/>
          <p:cNvSpPr/>
          <p:nvPr/>
        </p:nvSpPr>
        <p:spPr>
          <a:xfrm>
            <a:off x="393975" y="1231358"/>
            <a:ext cx="2286016" cy="10715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rgbClr val="FF0000"/>
                </a:solidFill>
              </a:rPr>
              <a:t>ADVANTAGES</a:t>
            </a:r>
            <a:endParaRPr lang="en-US">
              <a:solidFill>
                <a:srgbClr val="FF0000"/>
              </a:solidFill>
            </a:endParaRPr>
          </a:p>
        </p:txBody>
      </p:sp>
      <p:sp>
        <p:nvSpPr>
          <p:cNvPr id="14" name="Rounded Rectangle 13"/>
          <p:cNvSpPr/>
          <p:nvPr/>
        </p:nvSpPr>
        <p:spPr>
          <a:xfrm>
            <a:off x="5652120" y="1221570"/>
            <a:ext cx="2286016" cy="10715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rgbClr val="FFFF00"/>
                </a:solidFill>
              </a:rPr>
              <a:t>DISADVANTAGES</a:t>
            </a:r>
            <a:endParaRPr lang="en-US">
              <a:solidFill>
                <a:srgbClr val="FFFF00"/>
              </a:solidFill>
            </a:endParaRPr>
          </a:p>
        </p:txBody>
      </p:sp>
      <p:sp>
        <p:nvSpPr>
          <p:cNvPr id="4" name="TextBox 3">
            <a:extLst>
              <a:ext uri="{FF2B5EF4-FFF2-40B4-BE49-F238E27FC236}">
                <a16:creationId xmlns:a16="http://schemas.microsoft.com/office/drawing/2014/main" id="{B3EB85F3-AC84-DE9C-7582-7D04199E5D98}"/>
              </a:ext>
            </a:extLst>
          </p:cNvPr>
          <p:cNvSpPr txBox="1"/>
          <p:nvPr/>
        </p:nvSpPr>
        <p:spPr>
          <a:xfrm>
            <a:off x="266700" y="2600928"/>
            <a:ext cx="4572000" cy="1938992"/>
          </a:xfrm>
          <a:prstGeom prst="rect">
            <a:avLst/>
          </a:prstGeom>
          <a:noFill/>
        </p:spPr>
        <p:txBody>
          <a:bodyPr wrap="square">
            <a:spAutoFit/>
          </a:bodyPr>
          <a:lstStyle/>
          <a:p>
            <a:pPr marL="285750" indent="-285750">
              <a:buFont typeface="Wingdings" panose="05000000000000000000" pitchFamily="2" charset="2"/>
              <a:buChar char="Ø"/>
            </a:pPr>
            <a:r>
              <a:rPr lang="en-US" sz="2000" b="1">
                <a:latin typeface="Candara Light"/>
                <a:ea typeface="+mn-lt"/>
                <a:cs typeface="+mn-lt"/>
              </a:rPr>
              <a:t>Reduced Waiting Times</a:t>
            </a:r>
            <a:endParaRPr lang="en-US" sz="2000" b="1">
              <a:latin typeface="Candara Light"/>
              <a:cs typeface="Calibri" panose="020F0502020204030204"/>
            </a:endParaRPr>
          </a:p>
          <a:p>
            <a:pPr marL="285750" indent="-285750">
              <a:buFont typeface="Wingdings" panose="05000000000000000000" pitchFamily="2" charset="2"/>
              <a:buChar char="Ø"/>
            </a:pPr>
            <a:r>
              <a:rPr lang="en-US" sz="2000" b="1">
                <a:latin typeface="Candara Light"/>
                <a:ea typeface="+mn-lt"/>
                <a:cs typeface="+mn-lt"/>
              </a:rPr>
              <a:t>Enhanced Patient Experience</a:t>
            </a:r>
            <a:endParaRPr lang="en-US" sz="2000" b="1">
              <a:latin typeface="Candara Light"/>
              <a:cs typeface="Calibri" panose="020F0502020204030204"/>
            </a:endParaRPr>
          </a:p>
          <a:p>
            <a:pPr marL="285750" indent="-285750">
              <a:buFont typeface="Wingdings" panose="05000000000000000000" pitchFamily="2" charset="2"/>
              <a:buChar char="Ø"/>
            </a:pPr>
            <a:r>
              <a:rPr lang="en-US" sz="2000" b="1">
                <a:latin typeface="Candara Light"/>
                <a:ea typeface="+mn-lt"/>
                <a:cs typeface="+mn-lt"/>
              </a:rPr>
              <a:t>Optimized Resource Allocation</a:t>
            </a:r>
            <a:endParaRPr lang="en-US" sz="2000" b="1">
              <a:latin typeface="Candara Light"/>
              <a:cs typeface="Calibri" panose="020F0502020204030204"/>
            </a:endParaRPr>
          </a:p>
          <a:p>
            <a:pPr marL="285750" indent="-285750">
              <a:buFont typeface="Wingdings" panose="05000000000000000000" pitchFamily="2" charset="2"/>
              <a:buChar char="Ø"/>
            </a:pPr>
            <a:r>
              <a:rPr lang="en-US" sz="2000" b="1">
                <a:latin typeface="Candara Light"/>
                <a:ea typeface="+mn-lt"/>
                <a:cs typeface="+mn-lt"/>
              </a:rPr>
              <a:t>Improved Doctor Efficiency </a:t>
            </a:r>
            <a:endParaRPr lang="en-US" sz="2000" b="1">
              <a:latin typeface="Candara Light"/>
              <a:cs typeface="Calibri" panose="020F0502020204030204"/>
            </a:endParaRPr>
          </a:p>
          <a:p>
            <a:pPr marL="285750" indent="-285750">
              <a:buFont typeface="Wingdings" panose="05000000000000000000" pitchFamily="2" charset="2"/>
              <a:buChar char="Ø"/>
            </a:pPr>
            <a:r>
              <a:rPr lang="en-US" sz="2000" b="1">
                <a:latin typeface="Candara Light"/>
                <a:ea typeface="+mn-lt"/>
                <a:cs typeface="+mn-lt"/>
              </a:rPr>
              <a:t>Enhanced Accessibility </a:t>
            </a:r>
            <a:endParaRPr lang="en-US" sz="2000" b="1">
              <a:latin typeface="Candara Light"/>
              <a:cs typeface="Calibri" panose="020F0502020204030204"/>
            </a:endParaRPr>
          </a:p>
          <a:p>
            <a:pPr marL="285750" indent="-285750">
              <a:buFont typeface="Wingdings" panose="05000000000000000000" pitchFamily="2" charset="2"/>
              <a:buChar char="Ø"/>
            </a:pPr>
            <a:r>
              <a:rPr lang="en-US" sz="2000" b="1">
                <a:latin typeface="Candara Light"/>
                <a:ea typeface="+mn-lt"/>
                <a:cs typeface="+mn-lt"/>
              </a:rPr>
              <a:t>Increased Patient Compliance </a:t>
            </a:r>
            <a:endParaRPr lang="en-US" sz="2000" b="1">
              <a:latin typeface="Candara Light"/>
              <a:cs typeface="Calibri"/>
            </a:endParaRPr>
          </a:p>
        </p:txBody>
      </p:sp>
      <p:cxnSp>
        <p:nvCxnSpPr>
          <p:cNvPr id="8" name="Straight Connector 7">
            <a:extLst>
              <a:ext uri="{FF2B5EF4-FFF2-40B4-BE49-F238E27FC236}">
                <a16:creationId xmlns:a16="http://schemas.microsoft.com/office/drawing/2014/main" id="{5BCBE312-32DD-9AC4-7023-C08A8C8232B1}"/>
              </a:ext>
            </a:extLst>
          </p:cNvPr>
          <p:cNvCxnSpPr>
            <a:cxnSpLocks/>
          </p:cNvCxnSpPr>
          <p:nvPr/>
        </p:nvCxnSpPr>
        <p:spPr>
          <a:xfrm>
            <a:off x="4587977" y="1419622"/>
            <a:ext cx="0" cy="3224458"/>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9A76AFC-2992-B4D3-EC13-C47839D7C7C0}"/>
              </a:ext>
            </a:extLst>
          </p:cNvPr>
          <p:cNvSpPr txBox="1"/>
          <p:nvPr/>
        </p:nvSpPr>
        <p:spPr>
          <a:xfrm>
            <a:off x="4846160" y="2457566"/>
            <a:ext cx="4035088" cy="22776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sz="2000" dirty="0"/>
              <a:t>Long wait times</a:t>
            </a:r>
          </a:p>
          <a:p>
            <a:pPr marL="285750" indent="-285750">
              <a:buFont typeface="Wingdings"/>
              <a:buChar char="Ø"/>
            </a:pPr>
            <a:r>
              <a:rPr lang="en-US" sz="2000" dirty="0"/>
              <a:t> Limited </a:t>
            </a:r>
            <a:r>
              <a:rPr lang="en-US" sz="2000" dirty="0" err="1"/>
              <a:t>accessiblity</a:t>
            </a:r>
          </a:p>
          <a:p>
            <a:pPr marL="285750" indent="-285750">
              <a:buFont typeface="Wingdings"/>
              <a:buChar char="Ø"/>
            </a:pPr>
            <a:r>
              <a:rPr lang="en-US" sz="2000" dirty="0"/>
              <a:t> </a:t>
            </a:r>
            <a:r>
              <a:rPr lang="en-US" sz="2000" dirty="0" err="1"/>
              <a:t>Inflexibililty</a:t>
            </a:r>
            <a:endParaRPr lang="en-US" sz="2000" dirty="0"/>
          </a:p>
          <a:p>
            <a:pPr marL="285750" indent="-285750">
              <a:buFont typeface="Wingdings"/>
              <a:buChar char="Ø"/>
            </a:pPr>
            <a:r>
              <a:rPr lang="en-US" sz="2000" dirty="0"/>
              <a:t> High cost </a:t>
            </a:r>
          </a:p>
          <a:p>
            <a:pPr marL="285750" indent="-285750">
              <a:buFont typeface="Wingdings"/>
              <a:buChar char="Ø"/>
            </a:pPr>
            <a:r>
              <a:rPr lang="en-US" sz="2000" dirty="0"/>
              <a:t>Risk of infection</a:t>
            </a:r>
          </a:p>
          <a:p>
            <a:pPr marL="285750" indent="-285750">
              <a:buFont typeface="Wingdings"/>
              <a:buChar char="Ø"/>
            </a:pPr>
            <a:r>
              <a:rPr lang="en-US" sz="2000" dirty="0"/>
              <a:t>Time consumption</a:t>
            </a:r>
          </a:p>
          <a:p>
            <a:pPr marL="285750" indent="-285750">
              <a:buFont typeface="Wingdings"/>
              <a:buChar char="Ø"/>
            </a:pPr>
            <a:r>
              <a:rPr lang="en-US" sz="2000" dirty="0"/>
              <a:t>Administrative error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47500" lnSpcReduction="20000"/>
          </a:bodyPr>
          <a:lstStyle/>
          <a:p>
            <a:fld id="{1AD93096-5B34-4342-9326-69289CEAE4C2}" type="slidenum">
              <a:rPr lang="en-US" smtClean="0"/>
              <a:pPr/>
              <a:t>13</a:t>
            </a:fld>
            <a:endParaRPr lang="en-US">
              <a:solidFill>
                <a:srgbClr val="FFFFFF"/>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6200" y="0"/>
            <a:ext cx="1219200" cy="914400"/>
          </a:xfrm>
          <a:prstGeom prst="rect">
            <a:avLst/>
          </a:prstGeom>
        </p:spPr>
      </p:pic>
      <p:sp>
        <p:nvSpPr>
          <p:cNvPr id="1027" name="Rectangle 3"/>
          <p:cNvSpPr>
            <a:spLocks noChangeArrowheads="1"/>
          </p:cNvSpPr>
          <p:nvPr/>
        </p:nvSpPr>
        <p:spPr bwMode="auto">
          <a:xfrm>
            <a:off x="381000" y="63172"/>
            <a:ext cx="7391400"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tabLst>
                <a:tab pos="2865438" algn="ctr"/>
                <a:tab pos="4543425" algn="l"/>
              </a:tabLst>
            </a:pPr>
            <a:r>
              <a:rPr lang="en-IN" sz="2800" b="1">
                <a:solidFill>
                  <a:srgbClr val="003300"/>
                </a:solidFill>
                <a:latin typeface="Times New Roman" pitchFamily="18" charset="0"/>
                <a:cs typeface="Times New Roman" pitchFamily="18" charset="0"/>
              </a:rPr>
              <a:t>            CONCLUSION</a:t>
            </a:r>
            <a:endParaRPr kumimoji="0" lang="en-US" sz="2800" b="1" i="0" strike="noStrike" cap="none" normalizeH="0" baseline="0">
              <a:ln>
                <a:noFill/>
              </a:ln>
              <a:solidFill>
                <a:srgbClr val="003300"/>
              </a:solidFill>
              <a:effectLst/>
              <a:latin typeface="Times New Roman" pitchFamily="18" charset="0"/>
              <a:cs typeface="Times New Roman" pitchFamily="18" charset="0"/>
            </a:endParaRPr>
          </a:p>
        </p:txBody>
      </p:sp>
      <p:sp>
        <p:nvSpPr>
          <p:cNvPr id="12" name="Content Placeholder 2"/>
          <p:cNvSpPr txBox="1">
            <a:spLocks/>
          </p:cNvSpPr>
          <p:nvPr/>
        </p:nvSpPr>
        <p:spPr>
          <a:xfrm>
            <a:off x="0" y="4743450"/>
            <a:ext cx="9144000" cy="342900"/>
          </a:xfrm>
          <a:prstGeom prst="rect">
            <a:avLst/>
          </a:prstGeom>
        </p:spPr>
        <p:txBody>
          <a:bodyPr vert="horz">
            <a:noAutofit/>
          </a:bodyPr>
          <a:lstStyle/>
          <a:p>
            <a:pPr algn="ctr"/>
            <a:r>
              <a:rPr lang="en-US" sz="1600" b="1" i="1" err="1">
                <a:solidFill>
                  <a:srgbClr val="FF0066"/>
                </a:solidFill>
                <a:latin typeface="Times New Roman" panose="02020603050405020304" pitchFamily="18" charset="0"/>
                <a:cs typeface="Times New Roman" panose="02020603050405020304" pitchFamily="18" charset="0"/>
              </a:rPr>
              <a:t>Praanayu</a:t>
            </a:r>
            <a:r>
              <a:rPr lang="en-US" sz="1600" b="1" i="1">
                <a:solidFill>
                  <a:srgbClr val="FF0066"/>
                </a:solidFill>
              </a:rPr>
              <a:t>                                            CMR College of Engineering &amp; Technology </a:t>
            </a:r>
          </a:p>
          <a:p>
            <a:pPr algn="ctr"/>
            <a:r>
              <a:rPr lang="en-US" sz="1600" b="1" i="1">
                <a:solidFill>
                  <a:srgbClr val="FF0066"/>
                </a:solidFill>
              </a:rPr>
              <a:t> </a:t>
            </a:r>
          </a:p>
        </p:txBody>
      </p:sp>
      <p:pic>
        <p:nvPicPr>
          <p:cNvPr id="2" name="Picture 1">
            <a:extLst>
              <a:ext uri="{FF2B5EF4-FFF2-40B4-BE49-F238E27FC236}">
                <a16:creationId xmlns:a16="http://schemas.microsoft.com/office/drawing/2014/main" id="{E79CFED5-6DA0-FFE3-2B14-3BB52E216900}"/>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781" t="30230" r="26470" b="43291"/>
          <a:stretch/>
        </p:blipFill>
        <p:spPr>
          <a:xfrm>
            <a:off x="0" y="-98212"/>
            <a:ext cx="1527715" cy="1031570"/>
          </a:xfrm>
          <a:prstGeom prst="rect">
            <a:avLst/>
          </a:prstGeom>
        </p:spPr>
      </p:pic>
      <p:sp>
        <p:nvSpPr>
          <p:cNvPr id="4" name="TextBox 3">
            <a:extLst>
              <a:ext uri="{FF2B5EF4-FFF2-40B4-BE49-F238E27FC236}">
                <a16:creationId xmlns:a16="http://schemas.microsoft.com/office/drawing/2014/main" id="{80E26ADD-3BB7-C62F-B1BB-1FE316B54C18}"/>
              </a:ext>
            </a:extLst>
          </p:cNvPr>
          <p:cNvSpPr txBox="1"/>
          <p:nvPr/>
        </p:nvSpPr>
        <p:spPr>
          <a:xfrm>
            <a:off x="467544" y="1509326"/>
            <a:ext cx="7776864" cy="3108543"/>
          </a:xfrm>
          <a:prstGeom prst="rect">
            <a:avLst/>
          </a:prstGeom>
          <a:noFill/>
        </p:spPr>
        <p:txBody>
          <a:bodyPr wrap="square" rtlCol="0">
            <a:spAutoFit/>
          </a:bodyPr>
          <a:lstStyle/>
          <a:p>
            <a:r>
              <a:rPr lang="en-US" sz="2800">
                <a:latin typeface="+mj-lt"/>
              </a:rPr>
              <a:t>By developing this kind of app every patient feels comfortable to go to the hospital, including those who avoid crowding. The appointments will be easy and also due to this app the crowding near the hospitals reduces , which ensures a peaceful treatment to patients.</a:t>
            </a:r>
          </a:p>
          <a:p>
            <a:endParaRPr lang="en-IN" sz="2800"/>
          </a:p>
        </p:txBody>
      </p:sp>
      <p:pic>
        <p:nvPicPr>
          <p:cNvPr id="6" name="Picture 5">
            <a:extLst>
              <a:ext uri="{FF2B5EF4-FFF2-40B4-BE49-F238E27FC236}">
                <a16:creationId xmlns:a16="http://schemas.microsoft.com/office/drawing/2014/main" id="{355E5BC3-AE9B-F962-03A9-5AA9EB58D0E5}"/>
              </a:ext>
            </a:extLst>
          </p:cNvPr>
          <p:cNvPicPr>
            <a:picLocks noChangeAspect="1"/>
          </p:cNvPicPr>
          <p:nvPr/>
        </p:nvPicPr>
        <p:blipFill>
          <a:blip r:embed="rId5"/>
          <a:srcRect l="24170" t="20619" r="24170" b="17681"/>
          <a:stretch/>
        </p:blipFill>
        <p:spPr>
          <a:xfrm>
            <a:off x="7452319" y="3231282"/>
            <a:ext cx="1584177" cy="151216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47500" lnSpcReduction="20000"/>
          </a:bodyPr>
          <a:lstStyle/>
          <a:p>
            <a:fld id="{1AD93096-5B34-4342-9326-69289CEAE4C2}" type="slidenum">
              <a:rPr lang="en-US" smtClean="0"/>
              <a:pPr/>
              <a:t>14</a:t>
            </a:fld>
            <a:endParaRPr lang="en-US">
              <a:solidFill>
                <a:srgbClr val="FFFFFF"/>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6200" y="0"/>
            <a:ext cx="1219200" cy="914400"/>
          </a:xfrm>
          <a:prstGeom prst="rect">
            <a:avLst/>
          </a:prstGeom>
        </p:spPr>
      </p:pic>
      <p:sp>
        <p:nvSpPr>
          <p:cNvPr id="1027" name="Rectangle 3"/>
          <p:cNvSpPr>
            <a:spLocks noChangeArrowheads="1"/>
          </p:cNvSpPr>
          <p:nvPr/>
        </p:nvSpPr>
        <p:spPr bwMode="auto">
          <a:xfrm>
            <a:off x="381000" y="63172"/>
            <a:ext cx="7391400"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tabLst>
                <a:tab pos="2865438" algn="ctr"/>
                <a:tab pos="4543425" algn="l"/>
              </a:tabLst>
            </a:pPr>
            <a:r>
              <a:rPr lang="en-IN" sz="2800" b="1">
                <a:solidFill>
                  <a:srgbClr val="FF0000"/>
                </a:solidFill>
                <a:latin typeface="Times New Roman" pitchFamily="18" charset="0"/>
                <a:cs typeface="Times New Roman" pitchFamily="18" charset="0"/>
              </a:rPr>
              <a:t>            </a:t>
            </a:r>
            <a:r>
              <a:rPr lang="en-IN" sz="2800" b="1">
                <a:latin typeface="Times New Roman" pitchFamily="18" charset="0"/>
                <a:cs typeface="Times New Roman" pitchFamily="18" charset="0"/>
              </a:rPr>
              <a:t>REFERENCES</a:t>
            </a:r>
            <a:endParaRPr kumimoji="0" lang="en-US" sz="2800" b="1" i="0" strike="noStrike" cap="none" normalizeH="0" baseline="0">
              <a:ln>
                <a:noFill/>
              </a:ln>
              <a:solidFill>
                <a:srgbClr val="FF0000"/>
              </a:solidFill>
              <a:effectLst/>
              <a:latin typeface="Times New Roman" pitchFamily="18" charset="0"/>
              <a:cs typeface="Times New Roman" pitchFamily="18" charset="0"/>
            </a:endParaRPr>
          </a:p>
        </p:txBody>
      </p:sp>
      <p:sp>
        <p:nvSpPr>
          <p:cNvPr id="12" name="Content Placeholder 2"/>
          <p:cNvSpPr txBox="1">
            <a:spLocks/>
          </p:cNvSpPr>
          <p:nvPr/>
        </p:nvSpPr>
        <p:spPr>
          <a:xfrm>
            <a:off x="0" y="4743450"/>
            <a:ext cx="9144000" cy="342900"/>
          </a:xfrm>
          <a:prstGeom prst="rect">
            <a:avLst/>
          </a:prstGeom>
        </p:spPr>
        <p:txBody>
          <a:bodyPr vert="horz">
            <a:noAutofit/>
          </a:bodyPr>
          <a:lstStyle/>
          <a:p>
            <a:pPr algn="ctr"/>
            <a:r>
              <a:rPr lang="en-US" sz="1600" b="1" i="1" err="1">
                <a:solidFill>
                  <a:srgbClr val="FF0066"/>
                </a:solidFill>
                <a:latin typeface="Times New Roman" panose="02020603050405020304" pitchFamily="18" charset="0"/>
                <a:cs typeface="Times New Roman" panose="02020603050405020304" pitchFamily="18" charset="0"/>
              </a:rPr>
              <a:t>Praanayu</a:t>
            </a:r>
            <a:r>
              <a:rPr lang="en-US" sz="1600" b="1" i="1">
                <a:solidFill>
                  <a:srgbClr val="FF0066"/>
                </a:solidFill>
              </a:rPr>
              <a:t>                                            CMR College of Engineering &amp; Technology </a:t>
            </a:r>
          </a:p>
          <a:p>
            <a:pPr algn="ctr"/>
            <a:r>
              <a:rPr lang="en-US" sz="1600" b="1" i="1">
                <a:solidFill>
                  <a:srgbClr val="FF0066"/>
                </a:solidFill>
              </a:rPr>
              <a:t> </a:t>
            </a:r>
          </a:p>
        </p:txBody>
      </p:sp>
      <p:pic>
        <p:nvPicPr>
          <p:cNvPr id="2" name="Picture 1">
            <a:extLst>
              <a:ext uri="{FF2B5EF4-FFF2-40B4-BE49-F238E27FC236}">
                <a16:creationId xmlns:a16="http://schemas.microsoft.com/office/drawing/2014/main" id="{E79CFED5-6DA0-FFE3-2B14-3BB52E216900}"/>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781" t="30230" r="26470" b="43291"/>
          <a:stretch/>
        </p:blipFill>
        <p:spPr>
          <a:xfrm>
            <a:off x="0" y="-98212"/>
            <a:ext cx="1527715" cy="1031570"/>
          </a:xfrm>
          <a:prstGeom prst="rect">
            <a:avLst/>
          </a:prstGeom>
        </p:spPr>
      </p:pic>
      <p:sp>
        <p:nvSpPr>
          <p:cNvPr id="8" name="TextBox 7"/>
          <p:cNvSpPr txBox="1"/>
          <p:nvPr/>
        </p:nvSpPr>
        <p:spPr>
          <a:xfrm>
            <a:off x="270540" y="1490097"/>
            <a:ext cx="8137283" cy="2677656"/>
          </a:xfrm>
          <a:prstGeom prst="rect">
            <a:avLst/>
          </a:prstGeom>
          <a:noFill/>
        </p:spPr>
        <p:txBody>
          <a:bodyPr wrap="square" rtlCol="0">
            <a:spAutoFit/>
          </a:bodyPr>
          <a:lstStyle/>
          <a:p>
            <a:pPr marL="285750" indent="-285750">
              <a:buFont typeface="Wingdings" panose="05000000000000000000" pitchFamily="2" charset="2"/>
              <a:buChar char="Ø"/>
            </a:pPr>
            <a:r>
              <a:rPr lang="en-IN" sz="2400">
                <a:latin typeface="Times New Roman" panose="02020603050405020304" pitchFamily="18" charset="0"/>
                <a:cs typeface="Times New Roman" panose="02020603050405020304" pitchFamily="18" charset="0"/>
                <a:hlinkClick r:id="rId5"/>
              </a:rPr>
              <a:t>https://pharmeasy.in/</a:t>
            </a:r>
            <a:endParaRPr lang="en-IN" sz="240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400">
                <a:latin typeface="Times New Roman" panose="02020603050405020304" pitchFamily="18" charset="0"/>
                <a:cs typeface="Times New Roman" panose="02020603050405020304" pitchFamily="18" charset="0"/>
                <a:hlinkClick r:id="rId6"/>
              </a:rPr>
              <a:t>https://www.apollo247.com/</a:t>
            </a:r>
            <a:r>
              <a:rPr lang="en-IN" sz="240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Ø"/>
            </a:pPr>
            <a:r>
              <a:rPr lang="en-IN" sz="2400">
                <a:latin typeface="Times New Roman" panose="02020603050405020304" pitchFamily="18" charset="0"/>
                <a:cs typeface="Times New Roman" panose="02020603050405020304" pitchFamily="18" charset="0"/>
                <a:hlinkClick r:id="rId7"/>
              </a:rPr>
              <a:t>https://www.practo.com/</a:t>
            </a:r>
            <a:r>
              <a:rPr lang="en-IN" sz="240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Ø"/>
            </a:pPr>
            <a:r>
              <a:rPr lang="en-IN" sz="2400">
                <a:latin typeface="Times New Roman" panose="02020603050405020304" pitchFamily="18" charset="0"/>
                <a:cs typeface="Times New Roman" panose="02020603050405020304" pitchFamily="18" charset="0"/>
                <a:hlinkClick r:id="rId8"/>
              </a:rPr>
              <a:t>https://www.1mg.com/?srsltid=AfmBOooY_T2qMddbem9ShjBhDoKVb0lU</a:t>
            </a:r>
            <a:r>
              <a:rPr lang="en-IN" sz="2400">
                <a:latin typeface="Times New Roman" panose="02020603050405020304" pitchFamily="18" charset="0"/>
                <a:cs typeface="Times New Roman" panose="02020603050405020304" pitchFamily="18" charset="0"/>
              </a:rPr>
              <a:t>    </a:t>
            </a:r>
          </a:p>
          <a:p>
            <a:endParaRPr lang="en-IN" sz="2400">
              <a:latin typeface="Times New Roman" panose="02020603050405020304" pitchFamily="18" charset="0"/>
              <a:cs typeface="Times New Roman" panose="02020603050405020304" pitchFamily="18" charset="0"/>
            </a:endParaRPr>
          </a:p>
          <a:p>
            <a:endParaRPr lang="en-US"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Vintage_VictorianThank_You_Full_Color-Distressed@2x.png"/>
          <p:cNvPicPr/>
          <p:nvPr/>
        </p:nvPicPr>
        <p:blipFill>
          <a:blip r:embed="rId2" cstate="print"/>
          <a:stretch>
            <a:fillRect/>
          </a:stretch>
        </p:blipFill>
        <p:spPr>
          <a:xfrm>
            <a:off x="2552700" y="2228850"/>
            <a:ext cx="4229100" cy="257175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6200" y="171450"/>
            <a:ext cx="1219200" cy="914400"/>
          </a:xfrm>
          <a:prstGeom prst="rect">
            <a:avLst/>
          </a:prstGeom>
        </p:spPr>
      </p:pic>
      <p:pic>
        <p:nvPicPr>
          <p:cNvPr id="8" name="Picture 7">
            <a:extLst>
              <a:ext uri="{FF2B5EF4-FFF2-40B4-BE49-F238E27FC236}">
                <a16:creationId xmlns:a16="http://schemas.microsoft.com/office/drawing/2014/main" id="{E79CFED5-6DA0-FFE3-2B14-3BB52E216900}"/>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781" t="30230" r="26470" b="43291"/>
          <a:stretch/>
        </p:blipFill>
        <p:spPr>
          <a:xfrm>
            <a:off x="0" y="-98212"/>
            <a:ext cx="1527715" cy="1031570"/>
          </a:xfrm>
          <a:prstGeom prst="rect">
            <a:avLst/>
          </a:prstGeom>
        </p:spPr>
      </p:pic>
    </p:spTree>
    <p:extLst>
      <p:ext uri="{BB962C8B-B14F-4D97-AF65-F5344CB8AC3E}">
        <p14:creationId xmlns:p14="http://schemas.microsoft.com/office/powerpoint/2010/main" val="1714224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question-mark.jpg"/>
          <p:cNvPicPr>
            <a:picLocks noChangeAspect="1"/>
          </p:cNvPicPr>
          <p:nvPr/>
        </p:nvPicPr>
        <p:blipFill>
          <a:blip r:embed="rId2" cstate="print"/>
          <a:stretch>
            <a:fillRect/>
          </a:stretch>
        </p:blipFill>
        <p:spPr>
          <a:xfrm>
            <a:off x="2438400" y="2000250"/>
            <a:ext cx="4191000" cy="3143250"/>
          </a:xfrm>
          <a:prstGeom prst="rect">
            <a:avLst/>
          </a:prstGeom>
        </p:spPr>
      </p:pic>
      <p:sp>
        <p:nvSpPr>
          <p:cNvPr id="8" name="TextBox 7"/>
          <p:cNvSpPr txBox="1"/>
          <p:nvPr/>
        </p:nvSpPr>
        <p:spPr>
          <a:xfrm>
            <a:off x="152400" y="3200400"/>
            <a:ext cx="3962400" cy="769441"/>
          </a:xfrm>
          <a:prstGeom prst="rect">
            <a:avLst/>
          </a:prstGeom>
          <a:noFill/>
        </p:spPr>
        <p:txBody>
          <a:bodyPr wrap="square" rtlCol="0">
            <a:spAutoFit/>
          </a:bodyPr>
          <a:lstStyle/>
          <a:p>
            <a:r>
              <a:rPr lang="en-US" sz="4400" b="1"/>
              <a:t>Questions…..</a:t>
            </a:r>
            <a:endParaRPr lang="en-IN" sz="4400" b="1"/>
          </a:p>
        </p:txBody>
      </p:sp>
      <p:pic>
        <p:nvPicPr>
          <p:cNvPr id="5" name="Picture 4">
            <a:extLst>
              <a:ext uri="{FF2B5EF4-FFF2-40B4-BE49-F238E27FC236}">
                <a16:creationId xmlns:a16="http://schemas.microsoft.com/office/drawing/2014/main" id="{E79CFED5-6DA0-FFE3-2B14-3BB52E21690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2781" t="30230" r="26470" b="43291"/>
          <a:stretch/>
        </p:blipFill>
        <p:spPr>
          <a:xfrm>
            <a:off x="0" y="-98212"/>
            <a:ext cx="1527715" cy="103157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96200" y="171450"/>
            <a:ext cx="1219200" cy="914400"/>
          </a:xfrm>
          <a:prstGeom prst="rect">
            <a:avLst/>
          </a:prstGeom>
        </p:spPr>
      </p:pic>
    </p:spTree>
    <p:extLst>
      <p:ext uri="{BB962C8B-B14F-4D97-AF65-F5344CB8AC3E}">
        <p14:creationId xmlns:p14="http://schemas.microsoft.com/office/powerpoint/2010/main" val="1714224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142844" y="114300"/>
            <a:ext cx="8772556" cy="742950"/>
          </a:xfrm>
        </p:spPr>
        <p:style>
          <a:lnRef idx="2">
            <a:schemeClr val="dk1"/>
          </a:lnRef>
          <a:fillRef idx="1">
            <a:schemeClr val="lt1"/>
          </a:fillRef>
          <a:effectRef idx="0">
            <a:schemeClr val="dk1"/>
          </a:effectRef>
          <a:fontRef idx="minor">
            <a:schemeClr val="dk1"/>
          </a:fontRef>
        </p:style>
        <p:txBody>
          <a:bodyPr>
            <a:normAutofit/>
          </a:bodyPr>
          <a:lstStyle/>
          <a:p>
            <a:pPr algn="ctr"/>
            <a:r>
              <a:rPr lang="en-US" sz="3600" b="1">
                <a:solidFill>
                  <a:srgbClr val="FF0000"/>
                </a:solidFill>
                <a:latin typeface="Constantia" pitchFamily="18" charset="0"/>
              </a:rPr>
              <a:t>CONTENT</a:t>
            </a:r>
            <a:endParaRPr lang="en-US" sz="3600" b="1">
              <a:solidFill>
                <a:srgbClr val="FFC000"/>
              </a:solidFill>
              <a:latin typeface="Times New Roman" pitchFamily="18" charset="0"/>
              <a:cs typeface="Times New Roman" pitchFamily="18" charset="0"/>
            </a:endParaRPr>
          </a:p>
        </p:txBody>
      </p:sp>
      <p:pic>
        <p:nvPicPr>
          <p:cNvPr id="12" name="Picture 11">
            <a:extLst>
              <a:ext uri="{FF2B5EF4-FFF2-40B4-BE49-F238E27FC236}">
                <a16:creationId xmlns:a16="http://schemas.microsoft.com/office/drawing/2014/main" id="{E8562012-107F-A7D4-E64C-E83FF3B9AF6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2781" t="30230" r="26470" b="43291"/>
          <a:stretch/>
        </p:blipFill>
        <p:spPr>
          <a:xfrm>
            <a:off x="76200" y="-102499"/>
            <a:ext cx="1527715" cy="1031570"/>
          </a:xfrm>
          <a:prstGeom prst="rect">
            <a:avLst/>
          </a:prstGeom>
        </p:spPr>
      </p:pic>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96200" y="142858"/>
            <a:ext cx="1090642" cy="642942"/>
          </a:xfrm>
          <a:prstGeom prst="rect">
            <a:avLst/>
          </a:prstGeom>
        </p:spPr>
      </p:pic>
      <p:sp>
        <p:nvSpPr>
          <p:cNvPr id="25" name="TextBox 24"/>
          <p:cNvSpPr txBox="1"/>
          <p:nvPr/>
        </p:nvSpPr>
        <p:spPr>
          <a:xfrm>
            <a:off x="214282" y="1214429"/>
            <a:ext cx="8143932" cy="4062651"/>
          </a:xfrm>
          <a:prstGeom prst="rect">
            <a:avLst/>
          </a:prstGeom>
          <a:noFill/>
        </p:spPr>
        <p:txBody>
          <a:bodyPr wrap="square" rtlCol="0">
            <a:spAutoFit/>
          </a:bodyPr>
          <a:lstStyle/>
          <a:p>
            <a:pPr lvl="0">
              <a:buFont typeface="Arial" pitchFamily="34" charset="0"/>
              <a:buChar char="•"/>
            </a:pPr>
            <a:r>
              <a:rPr lang="en-US">
                <a:latin typeface="Times New Roman" pitchFamily="18" charset="0"/>
                <a:cs typeface="Times New Roman" pitchFamily="18" charset="0"/>
              </a:rPr>
              <a:t> </a:t>
            </a:r>
            <a:r>
              <a:rPr lang="en-US" sz="2400">
                <a:latin typeface="Times New Roman" pitchFamily="18" charset="0"/>
                <a:cs typeface="Times New Roman" pitchFamily="18" charset="0"/>
              </a:rPr>
              <a:t>Problem Statement</a:t>
            </a:r>
          </a:p>
          <a:p>
            <a:pPr lvl="0">
              <a:buFont typeface="Arial" pitchFamily="34" charset="0"/>
              <a:buChar char="•"/>
            </a:pPr>
            <a:r>
              <a:rPr lang="en-US" sz="2400">
                <a:latin typeface="Times New Roman" pitchFamily="18" charset="0"/>
                <a:cs typeface="Times New Roman" pitchFamily="18" charset="0"/>
              </a:rPr>
              <a:t> Existing Solutions</a:t>
            </a:r>
          </a:p>
          <a:p>
            <a:pPr lvl="0">
              <a:buFont typeface="Arial" pitchFamily="34" charset="0"/>
              <a:buChar char="•"/>
            </a:pPr>
            <a:r>
              <a:rPr lang="en-US" sz="2400">
                <a:latin typeface="Times New Roman" pitchFamily="18" charset="0"/>
                <a:cs typeface="Times New Roman" pitchFamily="18" charset="0"/>
              </a:rPr>
              <a:t> Gaps in Existing Solutions</a:t>
            </a:r>
          </a:p>
          <a:p>
            <a:pPr lvl="0">
              <a:buFont typeface="Arial" pitchFamily="34" charset="0"/>
              <a:buChar char="•"/>
            </a:pPr>
            <a:r>
              <a:rPr lang="en-US" sz="2400">
                <a:latin typeface="Times New Roman" pitchFamily="18" charset="0"/>
                <a:cs typeface="Times New Roman" pitchFamily="18" charset="0"/>
              </a:rPr>
              <a:t> Proposed Solution</a:t>
            </a:r>
          </a:p>
          <a:p>
            <a:pPr lvl="0">
              <a:buFont typeface="Arial" pitchFamily="34" charset="0"/>
              <a:buChar char="•"/>
            </a:pPr>
            <a:r>
              <a:rPr lang="en-US" sz="2400">
                <a:latin typeface="Times New Roman" pitchFamily="18" charset="0"/>
                <a:cs typeface="Times New Roman" pitchFamily="18" charset="0"/>
              </a:rPr>
              <a:t> Components required</a:t>
            </a:r>
          </a:p>
          <a:p>
            <a:pPr lvl="0">
              <a:buFont typeface="Arial" pitchFamily="34" charset="0"/>
              <a:buChar char="•"/>
            </a:pPr>
            <a:r>
              <a:rPr lang="en-US" sz="2400">
                <a:latin typeface="Times New Roman" pitchFamily="18" charset="0"/>
                <a:cs typeface="Times New Roman" pitchFamily="18" charset="0"/>
              </a:rPr>
              <a:t> Block Diagram </a:t>
            </a:r>
          </a:p>
          <a:p>
            <a:pPr lvl="0">
              <a:buFont typeface="Arial" pitchFamily="34" charset="0"/>
              <a:buChar char="•"/>
            </a:pPr>
            <a:r>
              <a:rPr lang="en-US" sz="2400">
                <a:latin typeface="Times New Roman" pitchFamily="18" charset="0"/>
                <a:cs typeface="Times New Roman" pitchFamily="18" charset="0"/>
              </a:rPr>
              <a:t> Flow Chart</a:t>
            </a:r>
          </a:p>
          <a:p>
            <a:pPr lvl="0">
              <a:buFont typeface="Arial" pitchFamily="34" charset="0"/>
              <a:buChar char="•"/>
            </a:pPr>
            <a:r>
              <a:rPr lang="en-US" sz="2400">
                <a:latin typeface="Times New Roman" pitchFamily="18" charset="0"/>
                <a:cs typeface="Times New Roman" pitchFamily="18" charset="0"/>
              </a:rPr>
              <a:t> Working Principle of all components used</a:t>
            </a:r>
          </a:p>
          <a:p>
            <a:pPr lvl="0">
              <a:buFont typeface="Arial" pitchFamily="34" charset="0"/>
              <a:buChar char="•"/>
            </a:pPr>
            <a:r>
              <a:rPr lang="en-US" sz="2400">
                <a:latin typeface="Times New Roman" pitchFamily="18" charset="0"/>
                <a:cs typeface="Times New Roman" pitchFamily="18" charset="0"/>
              </a:rPr>
              <a:t> Working of the model</a:t>
            </a:r>
          </a:p>
          <a:p>
            <a:pPr lvl="0">
              <a:buFont typeface="Arial" pitchFamily="34" charset="0"/>
              <a:buChar char="•"/>
            </a:pPr>
            <a:r>
              <a:rPr lang="en-US" sz="2400">
                <a:latin typeface="Times New Roman" pitchFamily="18" charset="0"/>
                <a:cs typeface="Times New Roman" pitchFamily="18" charset="0"/>
              </a:rPr>
              <a:t> Results and Conclusions</a:t>
            </a:r>
          </a:p>
          <a:p>
            <a:pPr>
              <a:buFont typeface="Arial" pitchFamily="34" charset="0"/>
              <a:buChar char="•"/>
            </a:pP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47500" lnSpcReduction="20000"/>
          </a:bodyPr>
          <a:lstStyle/>
          <a:p>
            <a:fld id="{1AD93096-5B34-4342-9326-69289CEAE4C2}" type="slidenum">
              <a:rPr lang="en-US" smtClean="0"/>
              <a:pPr/>
              <a:t>3</a:t>
            </a:fld>
            <a:endParaRPr lang="en-US">
              <a:solidFill>
                <a:srgbClr val="FFFFFF"/>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6200" y="0"/>
            <a:ext cx="1219200" cy="914400"/>
          </a:xfrm>
          <a:prstGeom prst="rect">
            <a:avLst/>
          </a:prstGeom>
        </p:spPr>
      </p:pic>
      <p:sp>
        <p:nvSpPr>
          <p:cNvPr id="1027" name="Rectangle 3"/>
          <p:cNvSpPr>
            <a:spLocks noChangeArrowheads="1"/>
          </p:cNvSpPr>
          <p:nvPr/>
        </p:nvSpPr>
        <p:spPr bwMode="auto">
          <a:xfrm>
            <a:off x="2133600" y="277498"/>
            <a:ext cx="4800600"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2800" b="1">
                <a:latin typeface="Times New Roman" panose="02020603050405020304" pitchFamily="18" charset="0"/>
                <a:cs typeface="Times New Roman" panose="02020603050405020304" pitchFamily="18" charset="0"/>
              </a:rPr>
              <a:t>PROBLEM STATEMENT</a:t>
            </a:r>
            <a:endParaRPr lang="en-IN" sz="2800" b="1">
              <a:solidFill>
                <a:schemeClr val="bg1"/>
              </a:solidFill>
            </a:endParaRPr>
          </a:p>
        </p:txBody>
      </p:sp>
      <p:sp>
        <p:nvSpPr>
          <p:cNvPr id="14" name="Rectangle 13"/>
          <p:cNvSpPr/>
          <p:nvPr/>
        </p:nvSpPr>
        <p:spPr>
          <a:xfrm>
            <a:off x="698500" y="1493574"/>
            <a:ext cx="7233556" cy="3108543"/>
          </a:xfrm>
          <a:prstGeom prst="rect">
            <a:avLst/>
          </a:prstGeom>
        </p:spPr>
        <p:txBody>
          <a:bodyPr wrap="square">
            <a:spAutoFit/>
          </a:bodyPr>
          <a:lstStyle/>
          <a:p>
            <a:pPr algn="just"/>
            <a:r>
              <a:rPr lang="en-US" sz="2800">
                <a:latin typeface="Times New Roman" panose="02020603050405020304" pitchFamily="18" charset="0"/>
                <a:ea typeface="Calibri Light" panose="020F0302020204030204" pitchFamily="34" charset="0"/>
                <a:cs typeface="Times New Roman" panose="02020603050405020304" pitchFamily="18" charset="0"/>
              </a:rPr>
              <a:t>The people are facing difficulties in doctor appointments and also the hospitals are facing difficulties in managing the crowd so we need to develop a solution to minimize the crowd near the hospitals and make the appointments easy for patients.</a:t>
            </a:r>
          </a:p>
          <a:p>
            <a:pPr algn="just"/>
            <a:endParaRPr lang="en-US" sz="2800">
              <a:cs typeface="Times New Roman" panose="02020603050405020304" pitchFamily="18" charset="0"/>
            </a:endParaRPr>
          </a:p>
        </p:txBody>
      </p:sp>
      <p:sp>
        <p:nvSpPr>
          <p:cNvPr id="13" name="Content Placeholder 2"/>
          <p:cNvSpPr txBox="1">
            <a:spLocks/>
          </p:cNvSpPr>
          <p:nvPr/>
        </p:nvSpPr>
        <p:spPr>
          <a:xfrm>
            <a:off x="0" y="4800600"/>
            <a:ext cx="9144000" cy="342900"/>
          </a:xfrm>
          <a:prstGeom prst="rect">
            <a:avLst/>
          </a:prstGeom>
        </p:spPr>
        <p:txBody>
          <a:bodyPr vert="horz">
            <a:noAutofit/>
          </a:bodyPr>
          <a:lstStyle/>
          <a:p>
            <a:pPr algn="ctr"/>
            <a:r>
              <a:rPr lang="en-US" sz="1600" b="1" i="1">
                <a:solidFill>
                  <a:srgbClr val="FF0066"/>
                </a:solidFill>
                <a:latin typeface="Times New Roman" panose="02020603050405020304" pitchFamily="18" charset="0"/>
                <a:cs typeface="Times New Roman" panose="02020603050405020304" pitchFamily="18" charset="0"/>
              </a:rPr>
              <a:t> </a:t>
            </a:r>
            <a:r>
              <a:rPr lang="en-US" sz="1600" b="1" i="1" err="1">
                <a:solidFill>
                  <a:srgbClr val="FF0066"/>
                </a:solidFill>
                <a:latin typeface="Times New Roman" panose="02020603050405020304" pitchFamily="18" charset="0"/>
                <a:cs typeface="Times New Roman" panose="02020603050405020304" pitchFamily="18" charset="0"/>
              </a:rPr>
              <a:t>Praanayu</a:t>
            </a:r>
            <a:r>
              <a:rPr lang="en-US" sz="1600" b="1" i="1">
                <a:solidFill>
                  <a:srgbClr val="FF0066"/>
                </a:solidFill>
                <a:latin typeface="Times New Roman" panose="02020603050405020304" pitchFamily="18" charset="0"/>
                <a:cs typeface="Times New Roman" panose="02020603050405020304" pitchFamily="18" charset="0"/>
              </a:rPr>
              <a:t> </a:t>
            </a:r>
            <a:r>
              <a:rPr lang="en-US" sz="1600" b="1" i="1">
                <a:solidFill>
                  <a:srgbClr val="FF0066"/>
                </a:solidFill>
              </a:rPr>
              <a:t>                                           CMR College of Engineering &amp; Technology </a:t>
            </a:r>
          </a:p>
          <a:p>
            <a:pPr algn="ctr"/>
            <a:r>
              <a:rPr lang="en-US" sz="1600" b="1" i="1">
                <a:solidFill>
                  <a:srgbClr val="FF0066"/>
                </a:solidFill>
              </a:rPr>
              <a:t> </a:t>
            </a:r>
          </a:p>
        </p:txBody>
      </p:sp>
      <p:pic>
        <p:nvPicPr>
          <p:cNvPr id="2" name="Picture 1">
            <a:extLst>
              <a:ext uri="{FF2B5EF4-FFF2-40B4-BE49-F238E27FC236}">
                <a16:creationId xmlns:a16="http://schemas.microsoft.com/office/drawing/2014/main" id="{B3B515C2-3058-DC07-E756-BB296D4E3B87}"/>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781" t="30230" r="26470" b="43291"/>
          <a:stretch/>
        </p:blipFill>
        <p:spPr>
          <a:xfrm>
            <a:off x="0" y="-117170"/>
            <a:ext cx="1527715" cy="103157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47500" lnSpcReduction="20000"/>
          </a:bodyPr>
          <a:lstStyle/>
          <a:p>
            <a:fld id="{1AD93096-5B34-4342-9326-69289CEAE4C2}" type="slidenum">
              <a:rPr lang="en-US" smtClean="0"/>
              <a:pPr/>
              <a:t>4</a:t>
            </a:fld>
            <a:endParaRPr lang="en-US">
              <a:solidFill>
                <a:srgbClr val="FFFFFF"/>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6200" y="0"/>
            <a:ext cx="1219200" cy="914400"/>
          </a:xfrm>
          <a:prstGeom prst="rect">
            <a:avLst/>
          </a:prstGeom>
        </p:spPr>
      </p:pic>
      <p:sp>
        <p:nvSpPr>
          <p:cNvPr id="1027" name="Rectangle 3"/>
          <p:cNvSpPr>
            <a:spLocks noChangeArrowheads="1"/>
          </p:cNvSpPr>
          <p:nvPr/>
        </p:nvSpPr>
        <p:spPr bwMode="auto">
          <a:xfrm>
            <a:off x="1295400" y="278614"/>
            <a:ext cx="6096000"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tabLst>
                <a:tab pos="2865438" algn="ctr"/>
                <a:tab pos="4543425" algn="l"/>
              </a:tabLst>
            </a:pPr>
            <a:r>
              <a:rPr lang="en-IN" sz="2800" b="1">
                <a:latin typeface="Times New Roman" pitchFamily="18" charset="0"/>
                <a:cs typeface="Times New Roman" pitchFamily="18" charset="0"/>
              </a:rPr>
              <a:t>EXISTING SOLUTIONS </a:t>
            </a:r>
            <a:endParaRPr kumimoji="0" lang="en-US" sz="2800" b="1" i="0" strike="noStrike" cap="none" normalizeH="0" baseline="0">
              <a:ln>
                <a:noFill/>
              </a:ln>
              <a:solidFill>
                <a:schemeClr val="tx1"/>
              </a:solidFill>
              <a:effectLst/>
              <a:latin typeface="Times New Roman" pitchFamily="18" charset="0"/>
              <a:cs typeface="Times New Roman" pitchFamily="18" charset="0"/>
            </a:endParaRPr>
          </a:p>
        </p:txBody>
      </p:sp>
      <p:sp>
        <p:nvSpPr>
          <p:cNvPr id="12" name="Content Placeholder 2"/>
          <p:cNvSpPr txBox="1">
            <a:spLocks/>
          </p:cNvSpPr>
          <p:nvPr/>
        </p:nvSpPr>
        <p:spPr>
          <a:xfrm>
            <a:off x="0" y="4800600"/>
            <a:ext cx="9144000" cy="342900"/>
          </a:xfrm>
          <a:prstGeom prst="rect">
            <a:avLst/>
          </a:prstGeom>
        </p:spPr>
        <p:txBody>
          <a:bodyPr vert="horz">
            <a:noAutofit/>
          </a:bodyPr>
          <a:lstStyle/>
          <a:p>
            <a:pPr algn="ctr"/>
            <a:r>
              <a:rPr lang="en-US" sz="1600" b="1" i="1" err="1">
                <a:solidFill>
                  <a:srgbClr val="FF0066"/>
                </a:solidFill>
                <a:latin typeface="Times New Roman" panose="02020603050405020304" pitchFamily="18" charset="0"/>
                <a:cs typeface="Times New Roman" panose="02020603050405020304" pitchFamily="18" charset="0"/>
              </a:rPr>
              <a:t>Praanayu</a:t>
            </a:r>
            <a:r>
              <a:rPr lang="en-US" sz="1600" b="1" i="1">
                <a:solidFill>
                  <a:srgbClr val="FF0066"/>
                </a:solidFill>
              </a:rPr>
              <a:t>                                         CMR College of Engineering &amp; Technology </a:t>
            </a:r>
          </a:p>
          <a:p>
            <a:pPr algn="ctr"/>
            <a:r>
              <a:rPr lang="en-US" sz="1600" b="1" i="1">
                <a:solidFill>
                  <a:srgbClr val="FF0066"/>
                </a:solidFill>
              </a:rPr>
              <a:t> </a:t>
            </a:r>
          </a:p>
        </p:txBody>
      </p:sp>
      <p:pic>
        <p:nvPicPr>
          <p:cNvPr id="2" name="Picture 1">
            <a:extLst>
              <a:ext uri="{FF2B5EF4-FFF2-40B4-BE49-F238E27FC236}">
                <a16:creationId xmlns:a16="http://schemas.microsoft.com/office/drawing/2014/main" id="{77E80C10-B768-DA45-2E07-307F8CBE56D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781" t="30230" r="26470" b="43291"/>
          <a:stretch/>
        </p:blipFill>
        <p:spPr>
          <a:xfrm>
            <a:off x="15949" y="-84829"/>
            <a:ext cx="1527715" cy="1031570"/>
          </a:xfrm>
          <a:prstGeom prst="rect">
            <a:avLst/>
          </a:prstGeom>
        </p:spPr>
      </p:pic>
      <p:pic>
        <p:nvPicPr>
          <p:cNvPr id="3" name="Picture 2">
            <a:extLst>
              <a:ext uri="{FF2B5EF4-FFF2-40B4-BE49-F238E27FC236}">
                <a16:creationId xmlns:a16="http://schemas.microsoft.com/office/drawing/2014/main" id="{A3E0FF8D-9F6C-D4D7-5136-7FBAD8F7E934}"/>
              </a:ext>
            </a:extLst>
          </p:cNvPr>
          <p:cNvPicPr>
            <a:picLocks noChangeAspect="1"/>
          </p:cNvPicPr>
          <p:nvPr/>
        </p:nvPicPr>
        <p:blipFill>
          <a:blip r:embed="rId5"/>
          <a:stretch>
            <a:fillRect/>
          </a:stretch>
        </p:blipFill>
        <p:spPr>
          <a:xfrm>
            <a:off x="555447" y="1288895"/>
            <a:ext cx="2621507" cy="1969179"/>
          </a:xfrm>
          <a:prstGeom prst="rect">
            <a:avLst/>
          </a:prstGeom>
        </p:spPr>
      </p:pic>
      <p:pic>
        <p:nvPicPr>
          <p:cNvPr id="4" name="Picture 3">
            <a:extLst>
              <a:ext uri="{FF2B5EF4-FFF2-40B4-BE49-F238E27FC236}">
                <a16:creationId xmlns:a16="http://schemas.microsoft.com/office/drawing/2014/main" id="{9149039E-520B-D954-3B4D-D7EDC5C3B284}"/>
              </a:ext>
            </a:extLst>
          </p:cNvPr>
          <p:cNvPicPr>
            <a:picLocks noChangeAspect="1"/>
          </p:cNvPicPr>
          <p:nvPr/>
        </p:nvPicPr>
        <p:blipFill>
          <a:blip r:embed="rId6"/>
          <a:stretch>
            <a:fillRect/>
          </a:stretch>
        </p:blipFill>
        <p:spPr>
          <a:xfrm>
            <a:off x="6085105" y="1923113"/>
            <a:ext cx="1511939" cy="1133954"/>
          </a:xfrm>
          <a:prstGeom prst="rect">
            <a:avLst/>
          </a:prstGeom>
        </p:spPr>
      </p:pic>
      <p:pic>
        <p:nvPicPr>
          <p:cNvPr id="6" name="Picture 5">
            <a:extLst>
              <a:ext uri="{FF2B5EF4-FFF2-40B4-BE49-F238E27FC236}">
                <a16:creationId xmlns:a16="http://schemas.microsoft.com/office/drawing/2014/main" id="{9C84BF43-1DEF-9813-728B-B630B4FAB6F7}"/>
              </a:ext>
            </a:extLst>
          </p:cNvPr>
          <p:cNvPicPr>
            <a:picLocks noChangeAspect="1"/>
          </p:cNvPicPr>
          <p:nvPr/>
        </p:nvPicPr>
        <p:blipFill>
          <a:blip r:embed="rId7"/>
          <a:stretch>
            <a:fillRect/>
          </a:stretch>
        </p:blipFill>
        <p:spPr>
          <a:xfrm>
            <a:off x="746858" y="3452532"/>
            <a:ext cx="2109399" cy="1109568"/>
          </a:xfrm>
          <a:prstGeom prst="rect">
            <a:avLst/>
          </a:prstGeom>
        </p:spPr>
      </p:pic>
      <p:pic>
        <p:nvPicPr>
          <p:cNvPr id="8" name="Picture 7">
            <a:extLst>
              <a:ext uri="{FF2B5EF4-FFF2-40B4-BE49-F238E27FC236}">
                <a16:creationId xmlns:a16="http://schemas.microsoft.com/office/drawing/2014/main" id="{3B1D7835-705E-5C8F-F244-D442EFE2977C}"/>
              </a:ext>
            </a:extLst>
          </p:cNvPr>
          <p:cNvPicPr>
            <a:picLocks noChangeAspect="1"/>
          </p:cNvPicPr>
          <p:nvPr/>
        </p:nvPicPr>
        <p:blipFill>
          <a:blip r:embed="rId8"/>
          <a:stretch>
            <a:fillRect/>
          </a:stretch>
        </p:blipFill>
        <p:spPr>
          <a:xfrm>
            <a:off x="6084168" y="3385640"/>
            <a:ext cx="1975275" cy="1109568"/>
          </a:xfrm>
          <a:prstGeom prst="rect">
            <a:avLst/>
          </a:prstGeom>
        </p:spPr>
      </p:pic>
      <p:sp>
        <p:nvSpPr>
          <p:cNvPr id="9" name="TextBox 8">
            <a:extLst>
              <a:ext uri="{FF2B5EF4-FFF2-40B4-BE49-F238E27FC236}">
                <a16:creationId xmlns:a16="http://schemas.microsoft.com/office/drawing/2014/main" id="{52A2E914-F6F5-8386-3245-55A8D67A4BF8}"/>
              </a:ext>
            </a:extLst>
          </p:cNvPr>
          <p:cNvSpPr txBox="1"/>
          <p:nvPr/>
        </p:nvSpPr>
        <p:spPr>
          <a:xfrm>
            <a:off x="5789242" y="1473265"/>
            <a:ext cx="2565126" cy="800219"/>
          </a:xfrm>
          <a:prstGeom prst="rect">
            <a:avLst/>
          </a:prstGeom>
          <a:noFill/>
        </p:spPr>
        <p:txBody>
          <a:bodyPr wrap="none" rtlCol="0">
            <a:spAutoFit/>
          </a:bodyPr>
          <a:lstStyle/>
          <a:p>
            <a:r>
              <a:rPr lang="en-US" sz="2800">
                <a:latin typeface="Times New Roman" panose="02020603050405020304" pitchFamily="18" charset="0"/>
                <a:cs typeface="Times New Roman" panose="02020603050405020304" pitchFamily="18" charset="0"/>
              </a:rPr>
              <a:t>PHARMEASY</a:t>
            </a:r>
            <a:r>
              <a:rPr lang="en-US" sz="2800"/>
              <a:t> </a:t>
            </a:r>
            <a:r>
              <a:rPr lang="en-US" sz="1800"/>
              <a:t> </a:t>
            </a:r>
          </a:p>
          <a:p>
            <a:endParaRPr lang="en-IN"/>
          </a:p>
        </p:txBody>
      </p:sp>
      <p:sp>
        <p:nvSpPr>
          <p:cNvPr id="10" name="TextBox 9">
            <a:extLst>
              <a:ext uri="{FF2B5EF4-FFF2-40B4-BE49-F238E27FC236}">
                <a16:creationId xmlns:a16="http://schemas.microsoft.com/office/drawing/2014/main" id="{72FABCA2-6035-BF7C-CA9E-3FA2C8166437}"/>
              </a:ext>
            </a:extLst>
          </p:cNvPr>
          <p:cNvSpPr txBox="1"/>
          <p:nvPr/>
        </p:nvSpPr>
        <p:spPr>
          <a:xfrm>
            <a:off x="5753334" y="2841651"/>
            <a:ext cx="1843710" cy="800219"/>
          </a:xfrm>
          <a:prstGeom prst="rect">
            <a:avLst/>
          </a:prstGeom>
          <a:noFill/>
        </p:spPr>
        <p:txBody>
          <a:bodyPr wrap="none" rtlCol="0">
            <a:spAutoFit/>
          </a:bodyPr>
          <a:lstStyle/>
          <a:p>
            <a:r>
              <a:rPr lang="en-US" sz="2800">
                <a:latin typeface="Times New Roman" panose="02020603050405020304" pitchFamily="18" charset="0"/>
                <a:cs typeface="Times New Roman" panose="02020603050405020304" pitchFamily="18" charset="0"/>
              </a:rPr>
              <a:t>TATA 1 mg</a:t>
            </a:r>
          </a:p>
          <a:p>
            <a:endParaRPr lang="en-IN"/>
          </a:p>
        </p:txBody>
      </p:sp>
      <p:sp>
        <p:nvSpPr>
          <p:cNvPr id="11" name="TextBox 10">
            <a:extLst>
              <a:ext uri="{FF2B5EF4-FFF2-40B4-BE49-F238E27FC236}">
                <a16:creationId xmlns:a16="http://schemas.microsoft.com/office/drawing/2014/main" id="{BBB2065E-BB33-E923-D910-6B98DA96335D}"/>
              </a:ext>
            </a:extLst>
          </p:cNvPr>
          <p:cNvSpPr txBox="1"/>
          <p:nvPr/>
        </p:nvSpPr>
        <p:spPr>
          <a:xfrm>
            <a:off x="555447" y="2857964"/>
            <a:ext cx="2490810" cy="800219"/>
          </a:xfrm>
          <a:prstGeom prst="rect">
            <a:avLst/>
          </a:prstGeom>
          <a:noFill/>
        </p:spPr>
        <p:txBody>
          <a:bodyPr wrap="none" rtlCol="0">
            <a:spAutoFit/>
          </a:bodyPr>
          <a:lstStyle/>
          <a:p>
            <a:r>
              <a:rPr lang="en-US" sz="2800">
                <a:latin typeface="Times New Roman" panose="02020603050405020304" pitchFamily="18" charset="0"/>
                <a:cs typeface="Times New Roman" panose="02020603050405020304" pitchFamily="18" charset="0"/>
              </a:rPr>
              <a:t> APOLLO 24/7 </a:t>
            </a:r>
            <a:endParaRPr lang="en-IN" sz="2800">
              <a:latin typeface="Times New Roman" panose="02020603050405020304" pitchFamily="18" charset="0"/>
              <a:cs typeface="Times New Roman" panose="02020603050405020304" pitchFamily="18" charset="0"/>
            </a:endParaRPr>
          </a:p>
          <a:p>
            <a:endParaRPr lang="en-IN"/>
          </a:p>
        </p:txBody>
      </p:sp>
      <p:sp>
        <p:nvSpPr>
          <p:cNvPr id="15" name="TextBox 14">
            <a:extLst>
              <a:ext uri="{FF2B5EF4-FFF2-40B4-BE49-F238E27FC236}">
                <a16:creationId xmlns:a16="http://schemas.microsoft.com/office/drawing/2014/main" id="{BEECC24A-3B5C-A11C-54A0-C584A8C6AD78}"/>
              </a:ext>
            </a:extLst>
          </p:cNvPr>
          <p:cNvSpPr txBox="1"/>
          <p:nvPr/>
        </p:nvSpPr>
        <p:spPr>
          <a:xfrm>
            <a:off x="645533" y="1425616"/>
            <a:ext cx="1685013" cy="523220"/>
          </a:xfrm>
          <a:prstGeom prst="rect">
            <a:avLst/>
          </a:prstGeom>
          <a:noFill/>
        </p:spPr>
        <p:txBody>
          <a:bodyPr wrap="none" rtlCol="0">
            <a:spAutoFit/>
          </a:bodyPr>
          <a:lstStyle/>
          <a:p>
            <a:r>
              <a:rPr lang="en-IN" sz="2800">
                <a:latin typeface="Times New Roman" panose="02020603050405020304" pitchFamily="18" charset="0"/>
                <a:cs typeface="Times New Roman" panose="02020603050405020304" pitchFamily="18" charset="0"/>
              </a:rPr>
              <a:t> PRACTO</a:t>
            </a:r>
          </a:p>
        </p:txBody>
      </p:sp>
      <p:sp>
        <p:nvSpPr>
          <p:cNvPr id="16" name="Arrow: Right 15">
            <a:extLst>
              <a:ext uri="{FF2B5EF4-FFF2-40B4-BE49-F238E27FC236}">
                <a16:creationId xmlns:a16="http://schemas.microsoft.com/office/drawing/2014/main" id="{F2330951-4218-E10A-FF2E-5AA5884BAD12}"/>
              </a:ext>
            </a:extLst>
          </p:cNvPr>
          <p:cNvSpPr/>
          <p:nvPr/>
        </p:nvSpPr>
        <p:spPr>
          <a:xfrm>
            <a:off x="266700" y="1543210"/>
            <a:ext cx="432048" cy="2880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Arrow: Right 16">
            <a:extLst>
              <a:ext uri="{FF2B5EF4-FFF2-40B4-BE49-F238E27FC236}">
                <a16:creationId xmlns:a16="http://schemas.microsoft.com/office/drawing/2014/main" id="{DF348201-59EF-0326-A52B-B270BB710E23}"/>
              </a:ext>
            </a:extLst>
          </p:cNvPr>
          <p:cNvSpPr/>
          <p:nvPr/>
        </p:nvSpPr>
        <p:spPr>
          <a:xfrm>
            <a:off x="205417" y="3012277"/>
            <a:ext cx="432048" cy="2880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Right 17">
            <a:extLst>
              <a:ext uri="{FF2B5EF4-FFF2-40B4-BE49-F238E27FC236}">
                <a16:creationId xmlns:a16="http://schemas.microsoft.com/office/drawing/2014/main" id="{8B2658BF-AA4B-BB46-F3CB-3FE0E45F2F7A}"/>
              </a:ext>
            </a:extLst>
          </p:cNvPr>
          <p:cNvSpPr/>
          <p:nvPr/>
        </p:nvSpPr>
        <p:spPr>
          <a:xfrm>
            <a:off x="5390338" y="1612033"/>
            <a:ext cx="432048" cy="2880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Arrow: Right 18">
            <a:extLst>
              <a:ext uri="{FF2B5EF4-FFF2-40B4-BE49-F238E27FC236}">
                <a16:creationId xmlns:a16="http://schemas.microsoft.com/office/drawing/2014/main" id="{DD4F5CE7-CA52-7CD6-7A08-0F95C12E95B3}"/>
              </a:ext>
            </a:extLst>
          </p:cNvPr>
          <p:cNvSpPr/>
          <p:nvPr/>
        </p:nvSpPr>
        <p:spPr>
          <a:xfrm>
            <a:off x="5341488" y="3000898"/>
            <a:ext cx="432048" cy="2880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47500" lnSpcReduction="20000"/>
          </a:bodyPr>
          <a:lstStyle/>
          <a:p>
            <a:fld id="{1AD93096-5B34-4342-9326-69289CEAE4C2}" type="slidenum">
              <a:rPr lang="en-US" smtClean="0"/>
              <a:pPr/>
              <a:t>5</a:t>
            </a:fld>
            <a:endParaRPr lang="en-US">
              <a:solidFill>
                <a:srgbClr val="FFFFFF"/>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6200" y="0"/>
            <a:ext cx="1219200" cy="914400"/>
          </a:xfrm>
          <a:prstGeom prst="rect">
            <a:avLst/>
          </a:prstGeom>
        </p:spPr>
      </p:pic>
      <p:sp>
        <p:nvSpPr>
          <p:cNvPr id="1027" name="Rectangle 3"/>
          <p:cNvSpPr>
            <a:spLocks noChangeArrowheads="1"/>
          </p:cNvSpPr>
          <p:nvPr/>
        </p:nvSpPr>
        <p:spPr bwMode="auto">
          <a:xfrm>
            <a:off x="1295400" y="278614"/>
            <a:ext cx="6096000"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tabLst>
                <a:tab pos="2865438" algn="ctr"/>
                <a:tab pos="4543425" algn="l"/>
              </a:tabLst>
            </a:pPr>
            <a:r>
              <a:rPr lang="en-IN" sz="2800" b="1">
                <a:latin typeface="Times New Roman" pitchFamily="18" charset="0"/>
                <a:cs typeface="Times New Roman" pitchFamily="18" charset="0"/>
              </a:rPr>
              <a:t>GAPS IN EXISTING SOLUTIONS </a:t>
            </a:r>
            <a:endParaRPr kumimoji="0" lang="en-US" sz="2800" b="1" i="0" strike="noStrike" cap="none" normalizeH="0" baseline="0">
              <a:ln>
                <a:noFill/>
              </a:ln>
              <a:solidFill>
                <a:schemeClr val="tx1"/>
              </a:solidFill>
              <a:effectLst/>
              <a:latin typeface="Times New Roman" pitchFamily="18" charset="0"/>
              <a:cs typeface="Times New Roman" pitchFamily="18" charset="0"/>
            </a:endParaRPr>
          </a:p>
        </p:txBody>
      </p:sp>
      <p:sp>
        <p:nvSpPr>
          <p:cNvPr id="12" name="Content Placeholder 2"/>
          <p:cNvSpPr txBox="1">
            <a:spLocks/>
          </p:cNvSpPr>
          <p:nvPr/>
        </p:nvSpPr>
        <p:spPr>
          <a:xfrm>
            <a:off x="0" y="4781550"/>
            <a:ext cx="9144000" cy="342900"/>
          </a:xfrm>
          <a:prstGeom prst="rect">
            <a:avLst/>
          </a:prstGeom>
        </p:spPr>
        <p:txBody>
          <a:bodyPr vert="horz">
            <a:noAutofit/>
          </a:bodyPr>
          <a:lstStyle/>
          <a:p>
            <a:pPr algn="ctr"/>
            <a:r>
              <a:rPr lang="en-US" sz="1600" b="1" i="1" err="1">
                <a:solidFill>
                  <a:srgbClr val="FF0066"/>
                </a:solidFill>
                <a:latin typeface="Times New Roman" panose="02020603050405020304" pitchFamily="18" charset="0"/>
                <a:cs typeface="Times New Roman" panose="02020603050405020304" pitchFamily="18" charset="0"/>
              </a:rPr>
              <a:t>Praanayu</a:t>
            </a:r>
            <a:r>
              <a:rPr lang="en-US" sz="1600" b="1" i="1">
                <a:solidFill>
                  <a:srgbClr val="FF0066"/>
                </a:solidFill>
              </a:rPr>
              <a:t>                                            CMR College of Engineering &amp; Technology </a:t>
            </a:r>
          </a:p>
          <a:p>
            <a:pPr algn="ctr"/>
            <a:r>
              <a:rPr lang="en-US" sz="1600" b="1" i="1">
                <a:solidFill>
                  <a:srgbClr val="FF0066"/>
                </a:solidFill>
              </a:rPr>
              <a:t> </a:t>
            </a:r>
          </a:p>
        </p:txBody>
      </p:sp>
      <p:pic>
        <p:nvPicPr>
          <p:cNvPr id="2" name="Picture 1">
            <a:extLst>
              <a:ext uri="{FF2B5EF4-FFF2-40B4-BE49-F238E27FC236}">
                <a16:creationId xmlns:a16="http://schemas.microsoft.com/office/drawing/2014/main" id="{40FC5119-FE45-2B5C-5C40-8B3FAA1353B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781" t="30230" r="26470" b="43291"/>
          <a:stretch/>
        </p:blipFill>
        <p:spPr>
          <a:xfrm>
            <a:off x="-26581" y="-124194"/>
            <a:ext cx="1527715" cy="1031570"/>
          </a:xfrm>
          <a:prstGeom prst="rect">
            <a:avLst/>
          </a:prstGeom>
        </p:spPr>
      </p:pic>
      <p:sp>
        <p:nvSpPr>
          <p:cNvPr id="3" name="TextBox 2">
            <a:extLst>
              <a:ext uri="{FF2B5EF4-FFF2-40B4-BE49-F238E27FC236}">
                <a16:creationId xmlns:a16="http://schemas.microsoft.com/office/drawing/2014/main" id="{8DA42792-C05C-44A5-5195-E0C8740960F5}"/>
              </a:ext>
            </a:extLst>
          </p:cNvPr>
          <p:cNvSpPr txBox="1"/>
          <p:nvPr/>
        </p:nvSpPr>
        <p:spPr>
          <a:xfrm>
            <a:off x="380757" y="1343710"/>
            <a:ext cx="8519864" cy="3231654"/>
          </a:xfrm>
          <a:prstGeom prst="rect">
            <a:avLst/>
          </a:prstGeom>
          <a:noFill/>
        </p:spPr>
        <p:txBody>
          <a:bodyPr wrap="square" rtlCol="0">
            <a:spAutoFit/>
          </a:bodyPr>
          <a:lstStyle/>
          <a:p>
            <a:pPr marL="342900" indent="-342900">
              <a:lnSpc>
                <a:spcPct val="150000"/>
              </a:lnSpc>
              <a:buFont typeface="Wingdings" panose="05000000000000000000" pitchFamily="2" charset="2"/>
              <a:buChar char="§"/>
            </a:pPr>
            <a:r>
              <a:rPr lang="en-US" sz="2400">
                <a:latin typeface="Times New Roman" panose="02020603050405020304" pitchFamily="18" charset="0"/>
                <a:cs typeface="Times New Roman" panose="02020603050405020304" pitchFamily="18" charset="0"/>
              </a:rPr>
              <a:t>The main drawbacks of existing solutions are none of the existing solutions predict the accurate time for consultancy.</a:t>
            </a:r>
          </a:p>
          <a:p>
            <a:pPr marL="342900" indent="-342900">
              <a:lnSpc>
                <a:spcPct val="150000"/>
              </a:lnSpc>
              <a:buFont typeface="Wingdings" panose="05000000000000000000" pitchFamily="2" charset="2"/>
              <a:buChar char="§"/>
            </a:pPr>
            <a:r>
              <a:rPr lang="en-US" sz="2400">
                <a:latin typeface="Times New Roman" panose="02020603050405020304" pitchFamily="18" charset="0"/>
                <a:cs typeface="Times New Roman" panose="02020603050405020304" pitchFamily="18" charset="0"/>
              </a:rPr>
              <a:t> They do not provide Ayurvedic or Homeopathy Treatment .</a:t>
            </a:r>
          </a:p>
          <a:p>
            <a:pPr marL="342900" indent="-342900">
              <a:lnSpc>
                <a:spcPct val="150000"/>
              </a:lnSpc>
              <a:buFont typeface="Wingdings" panose="05000000000000000000" pitchFamily="2" charset="2"/>
              <a:buChar char="§"/>
            </a:pPr>
            <a:r>
              <a:rPr lang="en-US" sz="2400">
                <a:latin typeface="Times New Roman" panose="02020603050405020304" pitchFamily="18" charset="0"/>
                <a:cs typeface="Times New Roman" panose="02020603050405020304" pitchFamily="18" charset="0"/>
              </a:rPr>
              <a:t> The mentioned existing solutions do not provide any kind of transportation for  patients .</a:t>
            </a:r>
            <a:endParaRPr lang="en-US" sz="2400">
              <a:latin typeface="Times New Roman" panose="02020603050405020304" pitchFamily="18" charset="0"/>
              <a:ea typeface="Calibri"/>
              <a:cs typeface="Times New Roman" panose="02020603050405020304" pitchFamily="18" charset="0"/>
            </a:endParaRPr>
          </a:p>
          <a:p>
            <a:endParaRPr lang="en-IN"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0" y="895350"/>
            <a:ext cx="533400" cy="183357"/>
          </a:xfrm>
        </p:spPr>
        <p:txBody>
          <a:bodyPr>
            <a:normAutofit fontScale="47500" lnSpcReduction="20000"/>
          </a:bodyPr>
          <a:lstStyle/>
          <a:p>
            <a:fld id="{1AD93096-5B34-4342-9326-69289CEAE4C2}" type="slidenum">
              <a:rPr lang="en-US" smtClean="0"/>
              <a:pPr/>
              <a:t>6</a:t>
            </a:fld>
            <a:endParaRPr lang="en-US">
              <a:solidFill>
                <a:srgbClr val="FFFFFF"/>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6200" y="0"/>
            <a:ext cx="1219200" cy="914400"/>
          </a:xfrm>
          <a:prstGeom prst="rect">
            <a:avLst/>
          </a:prstGeom>
        </p:spPr>
      </p:pic>
      <p:sp>
        <p:nvSpPr>
          <p:cNvPr id="1027" name="Rectangle 3"/>
          <p:cNvSpPr>
            <a:spLocks noChangeArrowheads="1"/>
          </p:cNvSpPr>
          <p:nvPr/>
        </p:nvSpPr>
        <p:spPr bwMode="auto">
          <a:xfrm>
            <a:off x="1295400" y="278614"/>
            <a:ext cx="6096000"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tabLst>
                <a:tab pos="2865438" algn="ctr"/>
                <a:tab pos="4543425" algn="l"/>
              </a:tabLst>
            </a:pPr>
            <a:endParaRPr kumimoji="0" lang="en-US" sz="2800" b="1" i="0" u="none" strike="noStrike" cap="none" normalizeH="0" baseline="0">
              <a:ln>
                <a:noFill/>
              </a:ln>
              <a:solidFill>
                <a:schemeClr val="tx1"/>
              </a:solidFill>
              <a:effectLst/>
              <a:latin typeface="Times New Roman" pitchFamily="18" charset="0"/>
              <a:cs typeface="Times New Roman" pitchFamily="18" charset="0"/>
            </a:endParaRPr>
          </a:p>
        </p:txBody>
      </p:sp>
      <p:sp>
        <p:nvSpPr>
          <p:cNvPr id="12" name="Content Placeholder 2"/>
          <p:cNvSpPr txBox="1">
            <a:spLocks/>
          </p:cNvSpPr>
          <p:nvPr/>
        </p:nvSpPr>
        <p:spPr>
          <a:xfrm>
            <a:off x="214314" y="4693436"/>
            <a:ext cx="9144000" cy="342900"/>
          </a:xfrm>
          <a:prstGeom prst="rect">
            <a:avLst/>
          </a:prstGeom>
        </p:spPr>
        <p:txBody>
          <a:bodyPr vert="horz">
            <a:noAutofit/>
          </a:bodyPr>
          <a:lstStyle/>
          <a:p>
            <a:pPr algn="ctr"/>
            <a:r>
              <a:rPr lang="en-US" sz="1600" b="1" i="1" err="1">
                <a:solidFill>
                  <a:srgbClr val="FF0066"/>
                </a:solidFill>
                <a:latin typeface="Times New Roman" panose="02020603050405020304" pitchFamily="18" charset="0"/>
                <a:cs typeface="Times New Roman" panose="02020603050405020304" pitchFamily="18" charset="0"/>
              </a:rPr>
              <a:t>Praanayu</a:t>
            </a:r>
            <a:r>
              <a:rPr lang="en-US" sz="1600" b="1" i="1">
                <a:solidFill>
                  <a:srgbClr val="FF0066"/>
                </a:solidFill>
              </a:rPr>
              <a:t>                                                      CMR College of Engineering &amp; Technology </a:t>
            </a:r>
          </a:p>
          <a:p>
            <a:pPr algn="ctr"/>
            <a:r>
              <a:rPr lang="en-US" sz="1600" b="1" i="1">
                <a:solidFill>
                  <a:srgbClr val="FF0066"/>
                </a:solidFill>
              </a:rPr>
              <a:t> </a:t>
            </a:r>
          </a:p>
        </p:txBody>
      </p:sp>
      <p:sp>
        <p:nvSpPr>
          <p:cNvPr id="26" name="Chevron 4"/>
          <p:cNvSpPr/>
          <p:nvPr/>
        </p:nvSpPr>
        <p:spPr>
          <a:xfrm>
            <a:off x="6599115" y="3713083"/>
            <a:ext cx="1486535" cy="5624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en-US" sz="2000" b="1" kern="1200"/>
              <a:t>Iterate</a:t>
            </a:r>
          </a:p>
        </p:txBody>
      </p:sp>
      <p:sp>
        <p:nvSpPr>
          <p:cNvPr id="31" name="Chevron 4"/>
          <p:cNvSpPr/>
          <p:nvPr/>
        </p:nvSpPr>
        <p:spPr>
          <a:xfrm>
            <a:off x="4465515" y="3779320"/>
            <a:ext cx="1715135" cy="5624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en-US" sz="2000" b="1" kern="1200"/>
              <a:t>Communicate</a:t>
            </a:r>
          </a:p>
        </p:txBody>
      </p:sp>
      <p:pic>
        <p:nvPicPr>
          <p:cNvPr id="2" name="Picture 1">
            <a:extLst>
              <a:ext uri="{FF2B5EF4-FFF2-40B4-BE49-F238E27FC236}">
                <a16:creationId xmlns:a16="http://schemas.microsoft.com/office/drawing/2014/main" id="{1627471F-0B05-9A5A-2BC3-A3A59A281407}"/>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781" t="30230" r="26470" b="43291"/>
          <a:stretch/>
        </p:blipFill>
        <p:spPr>
          <a:xfrm>
            <a:off x="0" y="-136220"/>
            <a:ext cx="1527715" cy="1031570"/>
          </a:xfrm>
          <a:prstGeom prst="rect">
            <a:avLst/>
          </a:prstGeom>
        </p:spPr>
      </p:pic>
      <p:sp>
        <p:nvSpPr>
          <p:cNvPr id="37" name="Rectangle 36"/>
          <p:cNvSpPr/>
          <p:nvPr/>
        </p:nvSpPr>
        <p:spPr>
          <a:xfrm>
            <a:off x="2571736" y="214296"/>
            <a:ext cx="4429156" cy="523220"/>
          </a:xfrm>
          <a:prstGeom prst="rect">
            <a:avLst/>
          </a:prstGeom>
        </p:spPr>
        <p:txBody>
          <a:bodyPr wrap="square">
            <a:spAutoFit/>
          </a:bodyPr>
          <a:lstStyle/>
          <a:p>
            <a:r>
              <a:rPr lang="en-IN" sz="2800" b="1">
                <a:latin typeface="Times New Roman" pitchFamily="18" charset="0"/>
                <a:cs typeface="Times New Roman" pitchFamily="18" charset="0"/>
              </a:rPr>
              <a:t>PROPOSED SOLUTION</a:t>
            </a:r>
            <a:endParaRPr lang="en-US" sz="2800">
              <a:latin typeface="Times New Roman" pitchFamily="18" charset="0"/>
              <a:cs typeface="Times New Roman" pitchFamily="18" charset="0"/>
            </a:endParaRPr>
          </a:p>
        </p:txBody>
      </p:sp>
      <p:sp>
        <p:nvSpPr>
          <p:cNvPr id="38" name="TextBox 37"/>
          <p:cNvSpPr txBox="1"/>
          <p:nvPr/>
        </p:nvSpPr>
        <p:spPr>
          <a:xfrm>
            <a:off x="396429" y="1976616"/>
            <a:ext cx="8786874" cy="2308324"/>
          </a:xfrm>
          <a:prstGeom prst="rect">
            <a:avLst/>
          </a:prstGeom>
          <a:noFill/>
        </p:spPr>
        <p:txBody>
          <a:bodyPr wrap="square" rtlCol="0">
            <a:spAutoFit/>
          </a:bodyPr>
          <a:lstStyle/>
          <a:p>
            <a:r>
              <a:rPr lang="en-US" sz="2400">
                <a:latin typeface="Times New Roman" panose="02020603050405020304" pitchFamily="18" charset="0"/>
                <a:ea typeface="+mn-lt"/>
                <a:cs typeface="Times New Roman" panose="02020603050405020304" pitchFamily="18" charset="0"/>
              </a:rPr>
              <a:t>Our project aims to create an innovative online platform for doctor appointments, leveraging predictive algorithms to optimize and forecast accurate appointment times. This solution aims to minimize overcrowding in healthcare facilities, streamline patient scheduling, and enhance the overall healthcare experience by efficiently managing doctor-patient interactions.</a:t>
            </a:r>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47500" lnSpcReduction="20000"/>
          </a:bodyPr>
          <a:lstStyle/>
          <a:p>
            <a:fld id="{1AD93096-5B34-4342-9326-69289CEAE4C2}" type="slidenum">
              <a:rPr lang="en-US" smtClean="0"/>
              <a:pPr/>
              <a:t>7</a:t>
            </a:fld>
            <a:endParaRPr lang="en-US">
              <a:solidFill>
                <a:srgbClr val="FFFFFF"/>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6200" y="0"/>
            <a:ext cx="1219200" cy="914400"/>
          </a:xfrm>
          <a:prstGeom prst="rect">
            <a:avLst/>
          </a:prstGeom>
        </p:spPr>
      </p:pic>
      <p:sp>
        <p:nvSpPr>
          <p:cNvPr id="1027" name="Rectangle 3"/>
          <p:cNvSpPr>
            <a:spLocks noChangeArrowheads="1"/>
          </p:cNvSpPr>
          <p:nvPr/>
        </p:nvSpPr>
        <p:spPr bwMode="auto">
          <a:xfrm>
            <a:off x="762000" y="278614"/>
            <a:ext cx="6781800"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tabLst>
                <a:tab pos="2865438" algn="ctr"/>
                <a:tab pos="4543425" algn="l"/>
              </a:tabLst>
            </a:pPr>
            <a:r>
              <a:rPr lang="en-IN" sz="2800" b="1">
                <a:latin typeface="Times New Roman" pitchFamily="18" charset="0"/>
                <a:cs typeface="Times New Roman" pitchFamily="18" charset="0"/>
              </a:rPr>
              <a:t>COMPONENTS REQUIRED</a:t>
            </a:r>
            <a:endParaRPr kumimoji="0" lang="en-US" sz="2800" b="1" i="0" strike="noStrike" cap="none" normalizeH="0" baseline="0">
              <a:ln>
                <a:noFill/>
              </a:ln>
              <a:solidFill>
                <a:schemeClr val="tx1"/>
              </a:solidFill>
              <a:effectLst/>
              <a:latin typeface="Times New Roman" pitchFamily="18" charset="0"/>
              <a:cs typeface="Times New Roman" pitchFamily="18" charset="0"/>
            </a:endParaRPr>
          </a:p>
        </p:txBody>
      </p:sp>
      <p:sp>
        <p:nvSpPr>
          <p:cNvPr id="12" name="Content Placeholder 2"/>
          <p:cNvSpPr txBox="1">
            <a:spLocks/>
          </p:cNvSpPr>
          <p:nvPr/>
        </p:nvSpPr>
        <p:spPr>
          <a:xfrm>
            <a:off x="0" y="4781550"/>
            <a:ext cx="9144000" cy="342900"/>
          </a:xfrm>
          <a:prstGeom prst="rect">
            <a:avLst/>
          </a:prstGeom>
        </p:spPr>
        <p:txBody>
          <a:bodyPr vert="horz">
            <a:noAutofit/>
          </a:bodyPr>
          <a:lstStyle/>
          <a:p>
            <a:pPr algn="ctr"/>
            <a:r>
              <a:rPr lang="en-US" sz="1600" b="1" i="1">
                <a:solidFill>
                  <a:srgbClr val="FF0066"/>
                </a:solidFill>
              </a:rPr>
              <a:t>Immersive Automatic Water Heater                                            CMR College of Engineering &amp; Technology </a:t>
            </a:r>
          </a:p>
          <a:p>
            <a:pPr algn="ctr"/>
            <a:r>
              <a:rPr lang="en-US" sz="1600" b="1" i="1">
                <a:solidFill>
                  <a:srgbClr val="FF0066"/>
                </a:solidFill>
              </a:rPr>
              <a:t> </a:t>
            </a:r>
          </a:p>
        </p:txBody>
      </p:sp>
      <p:pic>
        <p:nvPicPr>
          <p:cNvPr id="2" name="Picture 1">
            <a:extLst>
              <a:ext uri="{FF2B5EF4-FFF2-40B4-BE49-F238E27FC236}">
                <a16:creationId xmlns:a16="http://schemas.microsoft.com/office/drawing/2014/main" id="{19312A76-C546-6572-6C37-10A0E15A5345}"/>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781" t="30230" r="26470" b="43291"/>
          <a:stretch/>
        </p:blipFill>
        <p:spPr>
          <a:xfrm>
            <a:off x="0" y="-19932"/>
            <a:ext cx="1527715" cy="1031570"/>
          </a:xfrm>
          <a:prstGeom prst="rect">
            <a:avLst/>
          </a:prstGeom>
        </p:spPr>
      </p:pic>
      <p:sp>
        <p:nvSpPr>
          <p:cNvPr id="9" name="TextBox 8"/>
          <p:cNvSpPr txBox="1"/>
          <p:nvPr/>
        </p:nvSpPr>
        <p:spPr>
          <a:xfrm>
            <a:off x="142812" y="1137524"/>
            <a:ext cx="9001188" cy="3600986"/>
          </a:xfrm>
          <a:prstGeom prst="rect">
            <a:avLst/>
          </a:prstGeom>
          <a:noFill/>
        </p:spPr>
        <p:txBody>
          <a:bodyPr wrap="square" rtlCol="0">
            <a:spAutoFit/>
          </a:bodyPr>
          <a:lstStyle/>
          <a:p>
            <a:pPr>
              <a:lnSpc>
                <a:spcPct val="150000"/>
              </a:lnSpc>
            </a:pPr>
            <a:r>
              <a:rPr lang="en-US" sz="2400" b="1">
                <a:latin typeface="Times New Roman" panose="02020603050405020304" pitchFamily="18" charset="0"/>
                <a:cs typeface="Times New Roman" panose="02020603050405020304" pitchFamily="18" charset="0"/>
              </a:rPr>
              <a:t>SOFTWARE REQUIREMENTS:</a:t>
            </a:r>
          </a:p>
          <a:p>
            <a:r>
              <a:rPr lang="en-US" sz="2400">
                <a:latin typeface="Times New Roman" panose="02020603050405020304" pitchFamily="18" charset="0"/>
                <a:cs typeface="Times New Roman" panose="02020603050405020304" pitchFamily="18" charset="0"/>
              </a:rPr>
              <a:t>We need to develop a front end and back end  for the app using languages like </a:t>
            </a:r>
          </a:p>
          <a:p>
            <a:r>
              <a:rPr lang="en-US" sz="2400">
                <a:latin typeface="Times New Roman" panose="02020603050405020304" pitchFamily="18" charset="0"/>
                <a:cs typeface="Times New Roman" panose="02020603050405020304" pitchFamily="18" charset="0"/>
              </a:rPr>
              <a:t>    </a:t>
            </a:r>
          </a:p>
          <a:p>
            <a:r>
              <a:rPr lang="en-US" sz="2400">
                <a:latin typeface="Times New Roman" panose="02020603050405020304" pitchFamily="18" charset="0"/>
                <a:cs typeface="Times New Roman" panose="02020603050405020304" pitchFamily="18" charset="0"/>
              </a:rPr>
              <a:t>       HTML                                              Java script </a:t>
            </a:r>
          </a:p>
          <a:p>
            <a:r>
              <a:rPr lang="en-US" sz="2400">
                <a:latin typeface="Times New Roman" panose="02020603050405020304" pitchFamily="18" charset="0"/>
                <a:cs typeface="Times New Roman" panose="02020603050405020304" pitchFamily="18" charset="0"/>
              </a:rPr>
              <a:t>      </a:t>
            </a:r>
          </a:p>
          <a:p>
            <a:r>
              <a:rPr lang="en-US" sz="2400">
                <a:latin typeface="Times New Roman" panose="02020603050405020304" pitchFamily="18" charset="0"/>
                <a:cs typeface="Times New Roman" panose="02020603050405020304" pitchFamily="18" charset="0"/>
              </a:rPr>
              <a:t>      Java                                                  Python</a:t>
            </a:r>
          </a:p>
          <a:p>
            <a:r>
              <a:rPr lang="en-US" sz="2400">
                <a:latin typeface="Times New Roman" panose="02020603050405020304" pitchFamily="18" charset="0"/>
                <a:cs typeface="Times New Roman" panose="02020603050405020304" pitchFamily="18" charset="0"/>
              </a:rPr>
              <a:t>   </a:t>
            </a:r>
          </a:p>
          <a:p>
            <a:r>
              <a:rPr lang="en-US" sz="2400">
                <a:latin typeface="Times New Roman" panose="02020603050405020304" pitchFamily="18" charset="0"/>
                <a:cs typeface="Times New Roman" panose="02020603050405020304" pitchFamily="18" charset="0"/>
              </a:rPr>
              <a:t>      CSS                                                  C#</a:t>
            </a:r>
          </a:p>
        </p:txBody>
      </p:sp>
      <p:sp>
        <p:nvSpPr>
          <p:cNvPr id="3" name="Arrow: Right 2">
            <a:extLst>
              <a:ext uri="{FF2B5EF4-FFF2-40B4-BE49-F238E27FC236}">
                <a16:creationId xmlns:a16="http://schemas.microsoft.com/office/drawing/2014/main" id="{E5BE980B-6A1A-1172-B32C-31918715ADCF}"/>
              </a:ext>
            </a:extLst>
          </p:cNvPr>
          <p:cNvSpPr/>
          <p:nvPr/>
        </p:nvSpPr>
        <p:spPr>
          <a:xfrm>
            <a:off x="353380" y="2859782"/>
            <a:ext cx="360040" cy="2880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Arrow: Right 3">
            <a:extLst>
              <a:ext uri="{FF2B5EF4-FFF2-40B4-BE49-F238E27FC236}">
                <a16:creationId xmlns:a16="http://schemas.microsoft.com/office/drawing/2014/main" id="{A8A46A98-A24D-FF18-379F-0FE2E1FE4BD3}"/>
              </a:ext>
            </a:extLst>
          </p:cNvPr>
          <p:cNvSpPr/>
          <p:nvPr/>
        </p:nvSpPr>
        <p:spPr>
          <a:xfrm>
            <a:off x="297837" y="3579862"/>
            <a:ext cx="360040" cy="2880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Arrow: Right 5">
            <a:extLst>
              <a:ext uri="{FF2B5EF4-FFF2-40B4-BE49-F238E27FC236}">
                <a16:creationId xmlns:a16="http://schemas.microsoft.com/office/drawing/2014/main" id="{8BAAA6FE-8E3F-A68F-701D-668222CD2B90}"/>
              </a:ext>
            </a:extLst>
          </p:cNvPr>
          <p:cNvSpPr/>
          <p:nvPr/>
        </p:nvSpPr>
        <p:spPr>
          <a:xfrm>
            <a:off x="297837" y="4327982"/>
            <a:ext cx="360040" cy="2880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Right 7">
            <a:extLst>
              <a:ext uri="{FF2B5EF4-FFF2-40B4-BE49-F238E27FC236}">
                <a16:creationId xmlns:a16="http://schemas.microsoft.com/office/drawing/2014/main" id="{67D3BA91-9EB3-47AD-53C4-1CF5B124A895}"/>
              </a:ext>
            </a:extLst>
          </p:cNvPr>
          <p:cNvSpPr/>
          <p:nvPr/>
        </p:nvSpPr>
        <p:spPr>
          <a:xfrm>
            <a:off x="4643406" y="2870501"/>
            <a:ext cx="360040" cy="2880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Right 9">
            <a:extLst>
              <a:ext uri="{FF2B5EF4-FFF2-40B4-BE49-F238E27FC236}">
                <a16:creationId xmlns:a16="http://schemas.microsoft.com/office/drawing/2014/main" id="{93B37377-364C-2D32-5F8C-B2D2E14EEFAA}"/>
              </a:ext>
            </a:extLst>
          </p:cNvPr>
          <p:cNvSpPr/>
          <p:nvPr/>
        </p:nvSpPr>
        <p:spPr>
          <a:xfrm>
            <a:off x="4643406" y="3590676"/>
            <a:ext cx="360040" cy="2880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Right 10">
            <a:extLst>
              <a:ext uri="{FF2B5EF4-FFF2-40B4-BE49-F238E27FC236}">
                <a16:creationId xmlns:a16="http://schemas.microsoft.com/office/drawing/2014/main" id="{9DA5822B-3999-6A28-C98F-3AD7B9A266D2}"/>
              </a:ext>
            </a:extLst>
          </p:cNvPr>
          <p:cNvSpPr/>
          <p:nvPr/>
        </p:nvSpPr>
        <p:spPr>
          <a:xfrm>
            <a:off x="4643406" y="4301844"/>
            <a:ext cx="360040" cy="2880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47500" lnSpcReduction="20000"/>
          </a:bodyPr>
          <a:lstStyle/>
          <a:p>
            <a:fld id="{1AD93096-5B34-4342-9326-69289CEAE4C2}" type="slidenum">
              <a:rPr lang="en-US" smtClean="0"/>
              <a:pPr/>
              <a:t>8</a:t>
            </a:fld>
            <a:endParaRPr lang="en-US">
              <a:solidFill>
                <a:srgbClr val="FFFFFF"/>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6200" y="0"/>
            <a:ext cx="1219200" cy="914400"/>
          </a:xfrm>
          <a:prstGeom prst="rect">
            <a:avLst/>
          </a:prstGeom>
        </p:spPr>
      </p:pic>
      <p:sp>
        <p:nvSpPr>
          <p:cNvPr id="1027" name="Rectangle 3"/>
          <p:cNvSpPr>
            <a:spLocks noChangeArrowheads="1"/>
          </p:cNvSpPr>
          <p:nvPr/>
        </p:nvSpPr>
        <p:spPr bwMode="auto">
          <a:xfrm>
            <a:off x="381000" y="63171"/>
            <a:ext cx="7391400"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tabLst>
                <a:tab pos="2865438" algn="ctr"/>
                <a:tab pos="4543425" algn="l"/>
              </a:tabLst>
            </a:pPr>
            <a:r>
              <a:rPr lang="en-IN" sz="2800" b="1">
                <a:latin typeface="Times New Roman" pitchFamily="18" charset="0"/>
                <a:cs typeface="Times New Roman" pitchFamily="18" charset="0"/>
              </a:rPr>
              <a:t>FLOW CHART</a:t>
            </a:r>
            <a:endParaRPr kumimoji="0" lang="en-US" sz="2800" b="1" i="0" strike="noStrike" cap="none" normalizeH="0" baseline="0">
              <a:ln>
                <a:noFill/>
              </a:ln>
              <a:solidFill>
                <a:schemeClr val="tx1"/>
              </a:solidFill>
              <a:effectLst/>
              <a:latin typeface="Times New Roman" pitchFamily="18" charset="0"/>
              <a:cs typeface="Times New Roman" pitchFamily="18" charset="0"/>
            </a:endParaRPr>
          </a:p>
        </p:txBody>
      </p:sp>
      <p:sp>
        <p:nvSpPr>
          <p:cNvPr id="14" name="Rectangle 13"/>
          <p:cNvSpPr/>
          <p:nvPr/>
        </p:nvSpPr>
        <p:spPr>
          <a:xfrm>
            <a:off x="152400" y="1368207"/>
            <a:ext cx="8839200" cy="523220"/>
          </a:xfrm>
          <a:prstGeom prst="rect">
            <a:avLst/>
          </a:prstGeom>
        </p:spPr>
        <p:txBody>
          <a:bodyPr wrap="square">
            <a:spAutoFit/>
          </a:bodyPr>
          <a:lstStyle/>
          <a:p>
            <a:pPr algn="just">
              <a:buFont typeface="Wingdings" pitchFamily="2" charset="2"/>
              <a:buChar char="v"/>
            </a:pPr>
            <a:endParaRPr lang="en-US" sz="2800"/>
          </a:p>
        </p:txBody>
      </p:sp>
      <p:sp>
        <p:nvSpPr>
          <p:cNvPr id="12" name="Content Placeholder 2"/>
          <p:cNvSpPr txBox="1">
            <a:spLocks/>
          </p:cNvSpPr>
          <p:nvPr/>
        </p:nvSpPr>
        <p:spPr>
          <a:xfrm>
            <a:off x="0" y="4705350"/>
            <a:ext cx="9144000" cy="342900"/>
          </a:xfrm>
          <a:prstGeom prst="rect">
            <a:avLst/>
          </a:prstGeom>
        </p:spPr>
        <p:txBody>
          <a:bodyPr vert="horz">
            <a:noAutofit/>
          </a:bodyPr>
          <a:lstStyle/>
          <a:p>
            <a:pPr algn="ctr"/>
            <a:r>
              <a:rPr lang="en-US" sz="1600" b="1" i="1" err="1">
                <a:solidFill>
                  <a:srgbClr val="FF0066"/>
                </a:solidFill>
                <a:latin typeface="Times New Roman" panose="02020603050405020304" pitchFamily="18" charset="0"/>
                <a:cs typeface="Times New Roman" panose="02020603050405020304" pitchFamily="18" charset="0"/>
              </a:rPr>
              <a:t>Praanayu</a:t>
            </a:r>
            <a:r>
              <a:rPr lang="en-US" sz="1600" b="1" i="1">
                <a:solidFill>
                  <a:srgbClr val="FF0066"/>
                </a:solidFill>
              </a:rPr>
              <a:t>                                           CMR College of Engineering &amp; Technology </a:t>
            </a:r>
          </a:p>
          <a:p>
            <a:pPr algn="ctr"/>
            <a:r>
              <a:rPr lang="en-US" sz="1600" b="1" i="1">
                <a:solidFill>
                  <a:srgbClr val="FF0066"/>
                </a:solidFill>
              </a:rPr>
              <a:t> </a:t>
            </a:r>
          </a:p>
        </p:txBody>
      </p:sp>
      <p:pic>
        <p:nvPicPr>
          <p:cNvPr id="2" name="Picture 1">
            <a:extLst>
              <a:ext uri="{FF2B5EF4-FFF2-40B4-BE49-F238E27FC236}">
                <a16:creationId xmlns:a16="http://schemas.microsoft.com/office/drawing/2014/main" id="{2BAEC5B7-2727-E865-ABD7-084D724BC5D5}"/>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781" t="30230" r="26470" b="43291"/>
          <a:stretch/>
        </p:blipFill>
        <p:spPr>
          <a:xfrm>
            <a:off x="-76200" y="-77403"/>
            <a:ext cx="1527715" cy="1031570"/>
          </a:xfrm>
          <a:prstGeom prst="rect">
            <a:avLst/>
          </a:prstGeom>
        </p:spPr>
      </p:pic>
      <p:sp>
        <p:nvSpPr>
          <p:cNvPr id="8" name="Oval 7"/>
          <p:cNvSpPr/>
          <p:nvPr/>
        </p:nvSpPr>
        <p:spPr>
          <a:xfrm>
            <a:off x="3428992" y="1428742"/>
            <a:ext cx="1571636" cy="3571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a:t>Start</a:t>
            </a:r>
            <a:endParaRPr lang="en-US" sz="1400"/>
          </a:p>
        </p:txBody>
      </p:sp>
      <p:sp>
        <p:nvSpPr>
          <p:cNvPr id="9" name="Rectangle 8"/>
          <p:cNvSpPr/>
          <p:nvPr/>
        </p:nvSpPr>
        <p:spPr>
          <a:xfrm>
            <a:off x="2714612" y="2285998"/>
            <a:ext cx="3429024"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a:t>Initialise all the Modules</a:t>
            </a:r>
            <a:endParaRPr lang="en-US" sz="1400"/>
          </a:p>
        </p:txBody>
      </p:sp>
      <p:sp>
        <p:nvSpPr>
          <p:cNvPr id="10" name="Diamond 9"/>
          <p:cNvSpPr/>
          <p:nvPr/>
        </p:nvSpPr>
        <p:spPr>
          <a:xfrm>
            <a:off x="3571868" y="3214692"/>
            <a:ext cx="1643074" cy="1000132"/>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a:t>Condition check</a:t>
            </a:r>
          </a:p>
          <a:p>
            <a:pPr algn="ctr"/>
            <a:r>
              <a:rPr lang="en-IN" sz="1200"/>
              <a:t>IF</a:t>
            </a:r>
            <a:endParaRPr lang="en-US" sz="1200"/>
          </a:p>
        </p:txBody>
      </p:sp>
      <p:sp>
        <p:nvSpPr>
          <p:cNvPr id="11" name="Rounded Rectangle 10"/>
          <p:cNvSpPr/>
          <p:nvPr/>
        </p:nvSpPr>
        <p:spPr>
          <a:xfrm>
            <a:off x="5643570" y="4143386"/>
            <a:ext cx="1357322" cy="4286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a:t>Stop</a:t>
            </a:r>
            <a:endParaRPr lang="en-US" sz="1400"/>
          </a:p>
        </p:txBody>
      </p:sp>
      <p:cxnSp>
        <p:nvCxnSpPr>
          <p:cNvPr id="13" name="Straight Arrow Connector 12"/>
          <p:cNvCxnSpPr/>
          <p:nvPr/>
        </p:nvCxnSpPr>
        <p:spPr>
          <a:xfrm rot="16200000" flipH="1">
            <a:off x="4071938" y="2000243"/>
            <a:ext cx="571498"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a:off x="4072728" y="2928146"/>
            <a:ext cx="57150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214942" y="3714758"/>
            <a:ext cx="100013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5400000">
            <a:off x="6001554" y="3928278"/>
            <a:ext cx="42862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10800000">
            <a:off x="1928794" y="3714758"/>
            <a:ext cx="171451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5400000" flipH="1" flipV="1">
            <a:off x="1322365" y="3106741"/>
            <a:ext cx="121444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1928794" y="2500312"/>
            <a:ext cx="78581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5214942" y="3357568"/>
            <a:ext cx="1785950" cy="2857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a:t> YES</a:t>
            </a:r>
            <a:endParaRPr lang="en-US" sz="1400"/>
          </a:p>
        </p:txBody>
      </p:sp>
      <p:sp>
        <p:nvSpPr>
          <p:cNvPr id="23" name="Rounded Rectangle 22"/>
          <p:cNvSpPr/>
          <p:nvPr/>
        </p:nvSpPr>
        <p:spPr>
          <a:xfrm>
            <a:off x="2214546" y="3357568"/>
            <a:ext cx="1500198" cy="2143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a:t>NO</a:t>
            </a:r>
            <a:endParaRPr lang="en-US" sz="1400"/>
          </a:p>
        </p:txBody>
      </p:sp>
      <p:pic>
        <p:nvPicPr>
          <p:cNvPr id="4" name="Picture 3">
            <a:extLst>
              <a:ext uri="{FF2B5EF4-FFF2-40B4-BE49-F238E27FC236}">
                <a16:creationId xmlns:a16="http://schemas.microsoft.com/office/drawing/2014/main" id="{33938B63-C059-2111-66B5-972309C27EBA}"/>
              </a:ext>
            </a:extLst>
          </p:cNvPr>
          <p:cNvPicPr>
            <a:picLocks noChangeAspect="1"/>
          </p:cNvPicPr>
          <p:nvPr/>
        </p:nvPicPr>
        <p:blipFill>
          <a:blip r:embed="rId5">
            <a:extLst>
              <a:ext uri="{28A0092B-C50C-407E-A947-70E740481C1C}">
                <a14:useLocalDpi xmlns:a14="http://schemas.microsoft.com/office/drawing/2010/main" val="0"/>
              </a:ext>
            </a:extLst>
          </a:blip>
          <a:srcRect l="24387" t="35325" r="10262" b="17136"/>
          <a:stretch/>
        </p:blipFill>
        <p:spPr>
          <a:xfrm>
            <a:off x="292148" y="1268454"/>
            <a:ext cx="8618381" cy="352640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47500" lnSpcReduction="20000"/>
          </a:bodyPr>
          <a:lstStyle/>
          <a:p>
            <a:fld id="{1AD93096-5B34-4342-9326-69289CEAE4C2}" type="slidenum">
              <a:rPr lang="en-US" smtClean="0"/>
              <a:pPr/>
              <a:t>9</a:t>
            </a:fld>
            <a:endParaRPr lang="en-US">
              <a:solidFill>
                <a:srgbClr val="FFFFFF"/>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6200" y="0"/>
            <a:ext cx="1219200" cy="914400"/>
          </a:xfrm>
          <a:prstGeom prst="rect">
            <a:avLst/>
          </a:prstGeom>
        </p:spPr>
      </p:pic>
      <p:sp>
        <p:nvSpPr>
          <p:cNvPr id="1027" name="Rectangle 3"/>
          <p:cNvSpPr>
            <a:spLocks noChangeArrowheads="1"/>
          </p:cNvSpPr>
          <p:nvPr/>
        </p:nvSpPr>
        <p:spPr bwMode="auto">
          <a:xfrm>
            <a:off x="1214414" y="71420"/>
            <a:ext cx="6500858" cy="9541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tabLst>
                <a:tab pos="2865438" algn="ctr"/>
                <a:tab pos="4543425" algn="l"/>
              </a:tabLst>
            </a:pPr>
            <a:r>
              <a:rPr lang="en-IN" sz="2800" b="1">
                <a:latin typeface="Times New Roman" pitchFamily="18" charset="0"/>
                <a:cs typeface="Times New Roman" pitchFamily="18" charset="0"/>
              </a:rPr>
              <a:t>WORKING OF THE MODEL</a:t>
            </a:r>
          </a:p>
          <a:p>
            <a:pPr lvl="0" algn="ctr" fontAlgn="base">
              <a:spcBef>
                <a:spcPct val="0"/>
              </a:spcBef>
              <a:spcAft>
                <a:spcPct val="0"/>
              </a:spcAft>
              <a:tabLst>
                <a:tab pos="2865438" algn="ctr"/>
                <a:tab pos="4543425" algn="l"/>
              </a:tabLst>
            </a:pPr>
            <a:r>
              <a:rPr lang="en-IN" sz="2800" b="1">
                <a:latin typeface="Times New Roman" pitchFamily="18" charset="0"/>
                <a:cs typeface="Times New Roman" pitchFamily="18" charset="0"/>
              </a:rPr>
              <a:t>(STEP WISE EXECUTION</a:t>
            </a:r>
            <a:r>
              <a:rPr lang="en-IN" sz="2400" b="1">
                <a:latin typeface="Times New Roman" pitchFamily="18" charset="0"/>
                <a:cs typeface="Times New Roman" pitchFamily="18" charset="0"/>
              </a:rPr>
              <a:t>)</a:t>
            </a:r>
            <a:endParaRPr kumimoji="0" lang="en-US" sz="2400" b="1" i="0" strike="noStrike" cap="none" normalizeH="0" baseline="0">
              <a:ln>
                <a:noFill/>
              </a:ln>
              <a:effectLst/>
              <a:latin typeface="Times New Roman" pitchFamily="18" charset="0"/>
              <a:cs typeface="Times New Roman" pitchFamily="18" charset="0"/>
            </a:endParaRPr>
          </a:p>
        </p:txBody>
      </p:sp>
      <p:sp>
        <p:nvSpPr>
          <p:cNvPr id="12" name="Content Placeholder 2"/>
          <p:cNvSpPr txBox="1">
            <a:spLocks/>
          </p:cNvSpPr>
          <p:nvPr/>
        </p:nvSpPr>
        <p:spPr>
          <a:xfrm>
            <a:off x="0" y="4552950"/>
            <a:ext cx="9144000" cy="342900"/>
          </a:xfrm>
          <a:prstGeom prst="rect">
            <a:avLst/>
          </a:prstGeom>
        </p:spPr>
        <p:txBody>
          <a:bodyPr vert="horz">
            <a:noAutofit/>
          </a:bodyPr>
          <a:lstStyle/>
          <a:p>
            <a:pPr algn="ctr"/>
            <a:r>
              <a:rPr lang="en-US" sz="1600" b="1" i="1" err="1">
                <a:solidFill>
                  <a:srgbClr val="FF0066"/>
                </a:solidFill>
                <a:latin typeface="Times New Roman" panose="02020603050405020304" pitchFamily="18" charset="0"/>
                <a:cs typeface="Times New Roman" panose="02020603050405020304" pitchFamily="18" charset="0"/>
              </a:rPr>
              <a:t>Praanayu</a:t>
            </a:r>
            <a:r>
              <a:rPr lang="en-US" sz="1600" b="1" i="1">
                <a:solidFill>
                  <a:srgbClr val="FF0066"/>
                </a:solidFill>
                <a:latin typeface="Times New Roman" panose="02020603050405020304" pitchFamily="18" charset="0"/>
                <a:cs typeface="Times New Roman" panose="02020603050405020304" pitchFamily="18" charset="0"/>
              </a:rPr>
              <a:t>                                                                              </a:t>
            </a:r>
            <a:r>
              <a:rPr lang="en-US" sz="1600" b="1" i="1">
                <a:solidFill>
                  <a:srgbClr val="FF0066"/>
                </a:solidFill>
              </a:rPr>
              <a:t>CMR College of Engineering &amp; Technology </a:t>
            </a:r>
          </a:p>
          <a:p>
            <a:pPr algn="ctr"/>
            <a:r>
              <a:rPr lang="en-US" sz="1600" b="1" i="1">
                <a:solidFill>
                  <a:srgbClr val="FF0066"/>
                </a:solidFill>
              </a:rPr>
              <a:t> </a:t>
            </a:r>
          </a:p>
        </p:txBody>
      </p:sp>
      <p:pic>
        <p:nvPicPr>
          <p:cNvPr id="2" name="Picture 1">
            <a:extLst>
              <a:ext uri="{FF2B5EF4-FFF2-40B4-BE49-F238E27FC236}">
                <a16:creationId xmlns:a16="http://schemas.microsoft.com/office/drawing/2014/main" id="{E38F7583-A030-DCCD-870F-87968CEA2BE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781" t="30230" r="26470" b="43291"/>
          <a:stretch/>
        </p:blipFill>
        <p:spPr>
          <a:xfrm>
            <a:off x="0" y="-77403"/>
            <a:ext cx="1527715" cy="103157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image" Target="../media/image1.jpeg" /></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9000B0E-F247-42DE-B4C8-953FA55828E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Origin</Template>
  <Application>Microsoft Office PowerPoint</Application>
  <PresentationFormat>On-screen Show (16:9)</PresentationFormat>
  <Slides>16</Slides>
  <Notes>14</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Median</vt:lpstr>
      <vt:lpstr>PRAANAYU</vt:lpstr>
      <vt:lpstr>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PROJECT</dc:title>
  <dc:creator/>
  <cp:lastModifiedBy>Avanthika Dudduvar</cp:lastModifiedBy>
  <cp:revision>1</cp:revision>
  <dcterms:created xsi:type="dcterms:W3CDTF">2018-04-19T17:20:36Z</dcterms:created>
  <dcterms:modified xsi:type="dcterms:W3CDTF">2024-10-26T14:21:26Z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TC101671259990</vt:lpwstr>
  </property>
</Properties>
</file>