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15" r="0" b="-1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797560"/>
            <a:ext cx="17256822" cy="8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4130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k.Gnanaganesh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312217562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373855"/>
            <a:ext cx="49558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26995"/>
            <a:ext cx="9318307" cy="6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80356"/>
            <a:ext cx="10457022" cy="439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15301"/>
            <a:ext cx="365569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36" cy="5858733"/>
            <a:chOff x="0" y="0"/>
            <a:chExt cx="14765782" cy="7811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1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543" y="916543"/>
            <a:ext cx="12318684" cy="10254139"/>
            <a:chOff x="0" y="0"/>
            <a:chExt cx="16424912" cy="1367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24911" cy="13672186"/>
            </a:xfrm>
            <a:custGeom>
              <a:avLst/>
              <a:gdLst/>
              <a:ahLst/>
              <a:cxnLst/>
              <a:rect r="r" b="b" t="t" l="l"/>
              <a:pathLst>
                <a:path h="13672186" w="16424911">
                  <a:moveTo>
                    <a:pt x="0" y="0"/>
                  </a:moveTo>
                  <a:lnTo>
                    <a:pt x="16424911" y="0"/>
                  </a:lnTo>
                  <a:lnTo>
                    <a:pt x="16424911" y="13672186"/>
                  </a:lnTo>
                  <a:lnTo>
                    <a:pt x="0" y="13672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378141"/>
            <a:ext cx="1602200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65070"/>
            <a:ext cx="8961120" cy="59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3" cy="2900362"/>
            <a:chOff x="0" y="0"/>
            <a:chExt cx="3867150" cy="3867150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94275"/>
            <a:ext cx="586454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47074"/>
            <a:ext cx="1577615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915" cy="2748915"/>
            <a:chOff x="0" y="0"/>
            <a:chExt cx="3665220" cy="3665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488" cy="484632"/>
            <a:chOff x="0" y="0"/>
            <a:chExt cx="633984" cy="646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488" cy="484632"/>
            <a:chOff x="0" y="0"/>
            <a:chExt cx="633984" cy="646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95" cy="685895"/>
            <a:chOff x="0" y="0"/>
            <a:chExt cx="914527" cy="9145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488" cy="484632"/>
            <a:chOff x="0" y="0"/>
            <a:chExt cx="633984" cy="646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2" t="0" r="-7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05217"/>
            <a:ext cx="3535680" cy="22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79445"/>
            <a:ext cx="7360920" cy="63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12417"/>
            <a:ext cx="8455343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13763"/>
            <a:ext cx="10889933" cy="58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3" cy="5715000"/>
            <a:chOff x="0" y="0"/>
            <a:chExt cx="7067550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194275"/>
            <a:ext cx="789527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890092"/>
            <a:ext cx="1242345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724020"/>
            <a:ext cx="13466447" cy="240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488" cy="484632"/>
            <a:chOff x="0" y="0"/>
            <a:chExt cx="633984" cy="6461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488" cy="484632"/>
            <a:chOff x="0" y="0"/>
            <a:chExt cx="633984" cy="646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54685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17395"/>
            <a:ext cx="884682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46860"/>
            <a:ext cx="1464468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560445"/>
            <a:ext cx="11247120" cy="372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646045"/>
            <a:ext cx="8319832" cy="612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20759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3" cy="4639914"/>
            <a:chOff x="0" y="0"/>
            <a:chExt cx="4933950" cy="6186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966" r="0" b="-6966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971571"/>
            <a:ext cx="12720638" cy="105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27744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22103"/>
            <a:ext cx="11030531" cy="8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DAGSHvfkDbY</dc:identifier>
  <dcterms:modified xsi:type="dcterms:W3CDTF">2011-08-01T06:04:30Z</dcterms:modified>
  <cp:revision>1</cp:revision>
  <dc:title>Copy of DOC-20240904-WA0010^.pptx_20240928_180121_0000.pptx_20240928_220213_0000.pptx</dc:title>
</cp:coreProperties>
</file>