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Dream Avenue" charset="1" panose="02000503000000020004"/>
      <p:regular r:id="rId11"/>
    </p:embeddedFont>
    <p:embeddedFont>
      <p:font typeface="Garet" charset="1" panose="00000000000000000000"/>
      <p:regular r:id="rId12"/>
    </p:embeddedFont>
    <p:embeddedFont>
      <p:font typeface="Garet Bold Italics" charset="1" panose="00000000000000000000"/>
      <p:regular r:id="rId13"/>
    </p:embeddedFont>
    <p:embeddedFont>
      <p:font typeface="Be Vietnam Italics" charset="1" panose="00000500000000000000"/>
      <p:regular r:id="rId14"/>
    </p:embeddedFont>
    <p:embeddedFont>
      <p:font typeface="Be Vietnam" charset="1" panose="00000500000000000000"/>
      <p:regular r:id="rId15"/>
    </p:embeddedFont>
    <p:embeddedFont>
      <p:font typeface="Garet Bold" charset="1" panose="00000000000000000000"/>
      <p:regular r:id="rId16"/>
    </p:embeddedFont>
    <p:embeddedFont>
      <p:font typeface="Be Vietnam Ultra-Bold Italics" charset="1" panose="00000900000000000000"/>
      <p:regular r:id="rId17"/>
    </p:embeddedFont>
    <p:embeddedFont>
      <p:font typeface="Be Vietnam Ultra-Bold" charset="1" panose="000009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1009650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9277350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938744" y="2419555"/>
            <a:ext cx="12220012" cy="379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26"/>
              </a:lnSpc>
            </a:pPr>
            <a:r>
              <a:rPr lang="en-US" sz="24214" spc="-2155">
                <a:solidFill>
                  <a:srgbClr val="141313"/>
                </a:solidFill>
                <a:latin typeface="Dream Avenue"/>
                <a:ea typeface="Dream Avenue"/>
                <a:cs typeface="Dream Avenue"/>
                <a:sym typeface="Dream Avenue"/>
              </a:rPr>
              <a:t>CINEBRO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11256" y="448279"/>
            <a:ext cx="3865488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HACKGEN AI  HACKATHON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59414" y="9636125"/>
            <a:ext cx="6569172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YOU DON’T CHOOSE ART, ART CHOOSES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57387" y="2175292"/>
            <a:ext cx="4485187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FROM TEAM   </a:t>
            </a:r>
            <a:r>
              <a:rPr lang="en-US" b="true" sz="2500" i="true" spc="-222">
                <a:solidFill>
                  <a:srgbClr val="141313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PEAKY BLINDERS</a:t>
            </a: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81977" y="5434369"/>
            <a:ext cx="11219247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500" spc="-2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 FROM SCRIPT TO SCREEN, YOUR CREATIVE PARTNER IN EVERY FRAME.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573420"/>
            <a:ext cx="16361168" cy="1672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48"/>
              </a:lnSpc>
              <a:spcBef>
                <a:spcPct val="0"/>
              </a:spcBef>
            </a:pPr>
            <a:r>
              <a:rPr lang="en-US" sz="27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“Aspiring filmmakers often struggle to visualize their scripts and match scenes with the right cinematic mood, lighting, and camera work. Existing tools are fragmented and lack AI-driven creative support across the filmmaking pipeline.There’s a need for a unified platform that bridges script, visuals, and cinematic language—intelligently and creatively.”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77350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588852" y="1231011"/>
            <a:ext cx="6479205" cy="3912489"/>
          </a:xfrm>
          <a:custGeom>
            <a:avLst/>
            <a:gdLst/>
            <a:ahLst/>
            <a:cxnLst/>
            <a:rect r="r" b="b" t="t" l="l"/>
            <a:pathLst>
              <a:path h="3912489" w="6479205">
                <a:moveTo>
                  <a:pt x="0" y="0"/>
                </a:moveTo>
                <a:lnTo>
                  <a:pt x="6479205" y="0"/>
                </a:lnTo>
                <a:lnTo>
                  <a:pt x="6479205" y="3912489"/>
                </a:lnTo>
                <a:lnTo>
                  <a:pt x="0" y="3912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469" r="0" b="-203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9132" y="1682750"/>
            <a:ext cx="5444639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999" spc="-355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SCRIPT SIMILARITY FINDER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76540" y="412750"/>
            <a:ext cx="3865488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b="true" sz="2500" spc="-222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HACKGEN AI  HACKATHON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7916" y="9553575"/>
            <a:ext cx="13937585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0"/>
              </a:lnSpc>
              <a:spcBef>
                <a:spcPct val="0"/>
              </a:spcBef>
            </a:pPr>
            <a:r>
              <a:rPr lang="en-US" sz="2500" spc="627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TECH STACK : PYTHON, FAISS, HUGGINGFACE, LANGCHAIN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9791" y="431800"/>
            <a:ext cx="4485187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FROM TEAM   </a:t>
            </a:r>
            <a:r>
              <a:rPr lang="en-US" b="true" sz="2500" i="true" spc="-222">
                <a:solidFill>
                  <a:srgbClr val="141313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PEAKY BLINDERS</a:t>
            </a: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9132" y="1285875"/>
            <a:ext cx="1758511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500" spc="-2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FEATURE 1: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3598" y="2481580"/>
            <a:ext cx="8197334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“Filmmakers, writers and studios often need to verify if a newly written script </a:t>
            </a:r>
            <a:r>
              <a:rPr lang="en-US" b="true" sz="2500" i="true">
                <a:solidFill>
                  <a:srgbClr val="141313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closely resembles</a:t>
            </a:r>
            <a:r>
              <a:rPr lang="en-US" sz="25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 existing screenplays - intentionally or unintentionally. Manually comparing scripts is time consuming and inefficient.”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2287" y="4693539"/>
            <a:ext cx="1938786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791" y="5160264"/>
            <a:ext cx="17455969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We developed an AI-powered Script Similarity Matcher that </a:t>
            </a:r>
            <a:r>
              <a:rPr lang="en-US" b="true" sz="2500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semantically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compares new screenplays against a database of indexed film scripts. 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The system breaks scripts into meaningful chunks (dialogue and descriptions), embeds them using pre-trained language models, and searches for matches using </a:t>
            </a:r>
            <a:r>
              <a:rPr lang="en-US" b="true" sz="2500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FAISS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vector similarity. 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The user can upload a script and instantly get the most contextually similar chunks from existing films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7916" y="7401814"/>
            <a:ext cx="5347130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FUTURE ENHANCEMENTS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9791" y="7910004"/>
            <a:ext cx="17455969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Multilingual Script support: Integrate language detection to support non English (eg: Malayalam, Tamil,etc) screenplays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Large Scale Database: Expand to a cloud hosted script repo and index thousands of screenplays.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77350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67337" y="1682750"/>
            <a:ext cx="7754369" cy="2246027"/>
          </a:xfrm>
          <a:custGeom>
            <a:avLst/>
            <a:gdLst/>
            <a:ahLst/>
            <a:cxnLst/>
            <a:rect r="r" b="b" t="t" l="l"/>
            <a:pathLst>
              <a:path h="2246027" w="7754369">
                <a:moveTo>
                  <a:pt x="0" y="0"/>
                </a:moveTo>
                <a:lnTo>
                  <a:pt x="7754369" y="0"/>
                </a:lnTo>
                <a:lnTo>
                  <a:pt x="7754369" y="2246027"/>
                </a:lnTo>
                <a:lnTo>
                  <a:pt x="0" y="22460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4" r="-10502" b="-3537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95912" y="4301078"/>
            <a:ext cx="7754369" cy="2830003"/>
          </a:xfrm>
          <a:custGeom>
            <a:avLst/>
            <a:gdLst/>
            <a:ahLst/>
            <a:cxnLst/>
            <a:rect r="r" b="b" t="t" l="l"/>
            <a:pathLst>
              <a:path h="2830003" w="7754369">
                <a:moveTo>
                  <a:pt x="0" y="0"/>
                </a:moveTo>
                <a:lnTo>
                  <a:pt x="7754369" y="0"/>
                </a:lnTo>
                <a:lnTo>
                  <a:pt x="7754369" y="2830003"/>
                </a:lnTo>
                <a:lnTo>
                  <a:pt x="0" y="2830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91" r="0" b="-69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9132" y="1682750"/>
            <a:ext cx="8614868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999" spc="-355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CINEMATOGRAPHY SHOT RECOMMENDER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76540" y="412750"/>
            <a:ext cx="3865488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b="true" sz="2500" spc="-222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HACKGEN AI  HACKATHON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916" y="9553575"/>
            <a:ext cx="8901712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0"/>
              </a:lnSpc>
              <a:spcBef>
                <a:spcPct val="0"/>
              </a:spcBef>
            </a:pPr>
            <a:r>
              <a:rPr lang="en-US" sz="2500" spc="33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TECH STACK : PYTHON, GEMINI, REPORTLAB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9791" y="431800"/>
            <a:ext cx="4485187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FROM TEAM   </a:t>
            </a:r>
            <a:r>
              <a:rPr lang="en-US" b="true" sz="2500" i="true" spc="-222">
                <a:solidFill>
                  <a:srgbClr val="141313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PEAKY BLINDERS</a:t>
            </a: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182" y="1285875"/>
            <a:ext cx="1944202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500" spc="-2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FEATURE 2: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598" y="2481580"/>
            <a:ext cx="7995234" cy="117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“Filmmakers often struggle to quickly translate creative scene ideas into technical camera, lighting, and lens setups during pre-production.”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0387" y="4026344"/>
            <a:ext cx="1938786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9912" y="4579429"/>
            <a:ext cx="8531747" cy="234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A prompt-based AI system lev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e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r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a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g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i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ng Large Language Models (LLMs) to generate a cinematographic shot list (camera angles, lighting, lens options) from natural language scene descriptions. Outputs are cleanly formatted and exportable as PDF.</a:t>
            </a:r>
          </a:p>
          <a:p>
            <a:pPr algn="just">
              <a:lnSpc>
                <a:spcPts val="31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91698" y="6852729"/>
            <a:ext cx="5347130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FUTURE ENHANCEMENTS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9791" y="7402195"/>
            <a:ext cx="17807132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Budget-aware Shot Suggestions: Offer alternatives based on production budget (e.g., expensive crane shot → handheld equivalent).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Real-time shot visualization allows users to instantly preview camera angles, lighting, and lens effects as they input or modify scene prompts.</a:t>
            </a:r>
          </a:p>
          <a:p>
            <a:pPr algn="just">
              <a:lnSpc>
                <a:spcPts val="310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77350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82948" y="1493837"/>
            <a:ext cx="8032575" cy="7329725"/>
          </a:xfrm>
          <a:custGeom>
            <a:avLst/>
            <a:gdLst/>
            <a:ahLst/>
            <a:cxnLst/>
            <a:rect r="r" b="b" t="t" l="l"/>
            <a:pathLst>
              <a:path h="7329725" w="8032575">
                <a:moveTo>
                  <a:pt x="0" y="0"/>
                </a:moveTo>
                <a:lnTo>
                  <a:pt x="8032575" y="0"/>
                </a:lnTo>
                <a:lnTo>
                  <a:pt x="8032575" y="7329725"/>
                </a:lnTo>
                <a:lnTo>
                  <a:pt x="0" y="7329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276540" y="412750"/>
            <a:ext cx="3865488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b="true" sz="2500" spc="-222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HACKGEN AI  HACKATHON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1716" y="9629775"/>
            <a:ext cx="18203205" cy="359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6"/>
              </a:lnSpc>
              <a:spcBef>
                <a:spcPct val="0"/>
              </a:spcBef>
            </a:pPr>
            <a:r>
              <a:rPr lang="en-US" sz="2400" spc="-213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TECH STACK : PYTHON,  CLIP ENCODER/PROCESSOR,  HUGGINGFACE,  RUNWAY-GEN4-IMAGE &amp; VIDEO,  GROQ ( LLAMA 4 MAVERICK 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791" y="431800"/>
            <a:ext cx="4485187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FROM TEAM   </a:t>
            </a:r>
            <a:r>
              <a:rPr lang="en-US" b="true" sz="2500" i="true" spc="-222">
                <a:solidFill>
                  <a:srgbClr val="141313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PEAKY BLINDERS</a:t>
            </a: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9132" y="1285875"/>
            <a:ext cx="1991941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500" spc="-2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FEATURE 3: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53598" y="2424430"/>
            <a:ext cx="8389954" cy="1350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  <a:r>
              <a:rPr lang="en-US" sz="24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Traditional storyboarding is time-consuming and often inconsistent, requiring filmmakers to manually visualize scenes while lacking technical cinematography expertise.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287" y="4070969"/>
            <a:ext cx="1938786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87412" y="7722727"/>
            <a:ext cx="5347130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FUTURE ENHANCEMENTS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6641" y="8281527"/>
            <a:ext cx="17455969" cy="78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Generating videos by video stitching.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Multi agentic model approach to build 3d models.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2287" y="4573762"/>
            <a:ext cx="8361265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The Film Assist Storyboard Generator solves this by automatically converting scripts into AI-generated storyboards with </a:t>
            </a:r>
            <a:r>
              <a:rPr lang="en-US" sz="2400" b="true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consistent visuals</a:t>
            </a:r>
            <a:r>
              <a:rPr lang="en-US" sz="24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, </a:t>
            </a:r>
            <a:r>
              <a:rPr lang="en-US" sz="2400" b="true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professional camera/lens/lighting</a:t>
            </a:r>
            <a:r>
              <a:rPr lang="en-US" sz="24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</a:t>
            </a:r>
            <a:r>
              <a:rPr lang="en-US" sz="2400" b="true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recommendations,</a:t>
            </a:r>
            <a:r>
              <a:rPr lang="en-US" sz="24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and </a:t>
            </a:r>
            <a:r>
              <a:rPr lang="en-US" sz="2400" b="true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exportable production assets</a:t>
            </a:r>
            <a:r>
              <a:rPr lang="en-US" sz="24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—streamlining pre-production and empowering creators with cinematic precision.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2762" y="1711325"/>
            <a:ext cx="5444639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999" spc="-355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STORY BOARD ASSIST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277350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0" y="1038225"/>
            <a:ext cx="18288000" cy="0"/>
          </a:xfrm>
          <a:prstGeom prst="line">
            <a:avLst/>
          </a:prstGeom>
          <a:ln cap="flat" w="19050">
            <a:solidFill>
              <a:srgbClr val="14131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82696" y="1304925"/>
            <a:ext cx="8115300" cy="3649663"/>
          </a:xfrm>
          <a:custGeom>
            <a:avLst/>
            <a:gdLst/>
            <a:ahLst/>
            <a:cxnLst/>
            <a:rect r="r" b="b" t="t" l="l"/>
            <a:pathLst>
              <a:path h="3649663" w="8115300">
                <a:moveTo>
                  <a:pt x="0" y="0"/>
                </a:moveTo>
                <a:lnTo>
                  <a:pt x="8115300" y="0"/>
                </a:lnTo>
                <a:lnTo>
                  <a:pt x="8115300" y="3649663"/>
                </a:lnTo>
                <a:lnTo>
                  <a:pt x="0" y="36496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234" t="0" r="-5562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82696" y="5211763"/>
            <a:ext cx="8115300" cy="2084317"/>
          </a:xfrm>
          <a:custGeom>
            <a:avLst/>
            <a:gdLst/>
            <a:ahLst/>
            <a:cxnLst/>
            <a:rect r="r" b="b" t="t" l="l"/>
            <a:pathLst>
              <a:path h="2084317" w="8115300">
                <a:moveTo>
                  <a:pt x="0" y="0"/>
                </a:moveTo>
                <a:lnTo>
                  <a:pt x="8115300" y="0"/>
                </a:lnTo>
                <a:lnTo>
                  <a:pt x="8115300" y="2084316"/>
                </a:lnTo>
                <a:lnTo>
                  <a:pt x="0" y="208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955" r="0" b="-9491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29132" y="1682750"/>
            <a:ext cx="8614868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9"/>
              </a:lnSpc>
            </a:pPr>
            <a:r>
              <a:rPr lang="en-US" sz="3999" spc="-355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THEME   AND   DESIGN    RECOMMENDER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76540" y="412750"/>
            <a:ext cx="3865488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b="true" sz="2500" spc="-222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HACKGEN AI  HACKATHON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7916" y="9553575"/>
            <a:ext cx="11972366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0"/>
              </a:lnSpc>
              <a:spcBef>
                <a:spcPct val="0"/>
              </a:spcBef>
            </a:pPr>
            <a:r>
              <a:rPr lang="en-US" sz="2500" spc="29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TECH STACK : PYTHON, GEMINI, COLORTHIEF, DUCKDUCKGO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9791" y="431800"/>
            <a:ext cx="4485187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FROM TEAM   </a:t>
            </a:r>
            <a:r>
              <a:rPr lang="en-US" b="true" sz="2500" i="true" spc="-222">
                <a:solidFill>
                  <a:srgbClr val="141313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PEAKY BLINDERS</a:t>
            </a:r>
            <a:r>
              <a:rPr lang="en-US" sz="2500" spc="-222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8182" y="1285875"/>
            <a:ext cx="1832293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sz="2500" spc="-20">
                <a:solidFill>
                  <a:srgbClr val="141313"/>
                </a:solidFill>
                <a:latin typeface="Garet"/>
                <a:ea typeface="Garet"/>
                <a:cs typeface="Garet"/>
                <a:sym typeface="Garet"/>
              </a:rPr>
              <a:t>FEATURE 4: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598" y="2481580"/>
            <a:ext cx="8655686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  <a:spcBef>
                <a:spcPct val="0"/>
              </a:spcBef>
            </a:pPr>
            <a:r>
              <a:rPr lang="en-US" sz="25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In film and design production, designers and directors often struggle to manually extract </a:t>
            </a:r>
            <a:r>
              <a:rPr lang="en-US" b="true" sz="2500" i="true">
                <a:solidFill>
                  <a:srgbClr val="141313"/>
                </a:solidFill>
                <a:latin typeface="Be Vietnam Ultra-Bold Italics"/>
                <a:ea typeface="Be Vietnam Ultra-Bold Italics"/>
                <a:cs typeface="Be Vietnam Ultra-Bold Italics"/>
                <a:sym typeface="Be Vietnam Ultra-Bold Italics"/>
              </a:rPr>
              <a:t>mood-aligned palettes </a:t>
            </a:r>
            <a:r>
              <a:rPr lang="en-US" sz="2500" i="true">
                <a:solidFill>
                  <a:srgbClr val="141313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from references or to evaluate how well a given image (such as a costume or scene) fits a desired mood or cinematic style.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2762" y="4604703"/>
            <a:ext cx="1938786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00"/>
              </a:lnSpc>
            </a:pPr>
            <a:r>
              <a:rPr lang="en-US" b="true" sz="2500" spc="-20">
                <a:solidFill>
                  <a:srgbClr val="141313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3616" y="5070475"/>
            <a:ext cx="8903566" cy="430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Text-only: Analyze the us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e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r's scene description to </a:t>
            </a:r>
            <a:r>
              <a:rPr lang="en-US" b="true" sz="2500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predict the mood/theme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and recommend matching color palettes, costumes, and lighting styles.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Image-only: Extract </a:t>
            </a:r>
            <a:r>
              <a:rPr lang="en-US" b="true" sz="2500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dominant colors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from the uploaded image(s), predict the current mood, and suggest visual changes to align with the desired theme.</a:t>
            </a:r>
          </a:p>
          <a:p>
            <a:pPr algn="just" marL="539753" indent="-269876" lvl="1">
              <a:lnSpc>
                <a:spcPts val="3100"/>
              </a:lnSpc>
              <a:buFont typeface="Arial"/>
              <a:buChar char="•"/>
            </a:pP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Text + Image: Combine scene description and image </a:t>
            </a:r>
            <a:r>
              <a:rPr lang="en-US" b="true" sz="2500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color analysis</a:t>
            </a:r>
            <a:r>
              <a:rPr lang="en-US" sz="25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 to provide theme fit score, mood detection, and scene enhancement recommendations.</a:t>
            </a:r>
          </a:p>
          <a:p>
            <a:pPr algn="just">
              <a:lnSpc>
                <a:spcPts val="31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9782696" y="7543729"/>
            <a:ext cx="8115300" cy="136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28"/>
              </a:lnSpc>
            </a:pPr>
            <a:r>
              <a:rPr lang="en-US" sz="22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F</a:t>
            </a:r>
            <a:r>
              <a:rPr lang="en-US" sz="2200" b="true">
                <a:solidFill>
                  <a:srgbClr val="141313"/>
                </a:solidFill>
                <a:latin typeface="Be Vietnam Ultra-Bold"/>
                <a:ea typeface="Be Vietnam Ultra-Bold"/>
                <a:cs typeface="Be Vietnam Ultra-Bold"/>
                <a:sym typeface="Be Vietnam Ultra-Bold"/>
              </a:rPr>
              <a:t>uture Enhancement</a:t>
            </a:r>
            <a:r>
              <a:rPr lang="en-US" sz="2200">
                <a:solidFill>
                  <a:srgbClr val="141313"/>
                </a:solidFill>
                <a:latin typeface="Be Vietnam"/>
                <a:ea typeface="Be Vietnam"/>
                <a:cs typeface="Be Vietnam"/>
                <a:sym typeface="Be Vietnam"/>
              </a:rPr>
              <a:t>: Expand and refine the dataset to include more themes with detailed mappings of colors, costume types, lighting styles, and moods for each theme (e.g., noir, fantasy, post-apocalyptic).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DAGtq9iURaU</dc:identifier>
  <dcterms:modified xsi:type="dcterms:W3CDTF">2011-08-01T06:04:30Z</dcterms:modified>
  <cp:revision>1</cp:revision>
  <dc:title>Black and White Minimalist Aesthetic Photography Collage Portfolio Presentation</dc:title>
</cp:coreProperties>
</file>