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9"/>
  </p:notesMasterIdLst>
  <p:sldIdLst>
    <p:sldId id="278" r:id="rId3"/>
    <p:sldId id="259" r:id="rId4"/>
    <p:sldId id="276" r:id="rId5"/>
    <p:sldId id="275" r:id="rId6"/>
    <p:sldId id="256" r:id="rId7"/>
    <p:sldId id="260"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70C0"/>
    <a:srgbClr val="52B6FE"/>
    <a:srgbClr val="E2E4EC"/>
    <a:srgbClr val="CCEC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D3E4BE2-FC00-4081-AF81-024F21EE79AD}" v="225" dt="2024-03-22T08:08:59.673"/>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003"/>
    <p:restoredTop sz="94662"/>
  </p:normalViewPr>
  <p:slideViewPr>
    <p:cSldViewPr snapToGrid="0">
      <p:cViewPr varScale="1">
        <p:scale>
          <a:sx n="81" d="100"/>
          <a:sy n="81" d="100"/>
        </p:scale>
        <p:origin x="845" y="53"/>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5" Type="http://schemas.microsoft.com/office/2015/10/relationships/revisionInfo" Target="revisionInfo.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 Id="rId14" Type="http://schemas.microsoft.com/office/2016/11/relationships/changesInfo" Target="changesInfos/changesInfo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RATHAM P" userId="9d782ae84e439d1c" providerId="LiveId" clId="{3D3E4BE2-FC00-4081-AF81-024F21EE79AD}"/>
    <pc:docChg chg="undo custSel addSld delSld modSld">
      <pc:chgData name="PRATHAM P" userId="9d782ae84e439d1c" providerId="LiveId" clId="{3D3E4BE2-FC00-4081-AF81-024F21EE79AD}" dt="2024-03-22T08:09:07.879" v="3792" actId="207"/>
      <pc:docMkLst>
        <pc:docMk/>
      </pc:docMkLst>
      <pc:sldChg chg="modSp add mod">
        <pc:chgData name="PRATHAM P" userId="9d782ae84e439d1c" providerId="LiveId" clId="{3D3E4BE2-FC00-4081-AF81-024F21EE79AD}" dt="2024-03-22T08:09:07.879" v="3792" actId="207"/>
        <pc:sldMkLst>
          <pc:docMk/>
          <pc:sldMk cId="0" sldId="256"/>
        </pc:sldMkLst>
        <pc:spChg chg="mod">
          <ac:chgData name="PRATHAM P" userId="9d782ae84e439d1c" providerId="LiveId" clId="{3D3E4BE2-FC00-4081-AF81-024F21EE79AD}" dt="2024-03-22T08:08:56.467" v="3789" actId="207"/>
          <ac:spMkLst>
            <pc:docMk/>
            <pc:sldMk cId="0" sldId="256"/>
            <ac:spMk id="3112" creationId="{98AF93A5-F30A-E9D6-BFF8-E5487F133BF5}"/>
          </ac:spMkLst>
        </pc:spChg>
        <pc:spChg chg="mod">
          <ac:chgData name="PRATHAM P" userId="9d782ae84e439d1c" providerId="LiveId" clId="{3D3E4BE2-FC00-4081-AF81-024F21EE79AD}" dt="2024-03-22T08:08:37.573" v="3787" actId="207"/>
          <ac:spMkLst>
            <pc:docMk/>
            <pc:sldMk cId="0" sldId="256"/>
            <ac:spMk id="3113" creationId="{1290F815-68AC-1B98-A927-401BD0E2C87E}"/>
          </ac:spMkLst>
        </pc:spChg>
        <pc:spChg chg="mod">
          <ac:chgData name="PRATHAM P" userId="9d782ae84e439d1c" providerId="LiveId" clId="{3D3E4BE2-FC00-4081-AF81-024F21EE79AD}" dt="2024-03-22T08:08:59.673" v="3790" actId="207"/>
          <ac:spMkLst>
            <pc:docMk/>
            <pc:sldMk cId="0" sldId="256"/>
            <ac:spMk id="3114" creationId="{E2EDC89A-483D-C546-4E29-638645ACAC22}"/>
          </ac:spMkLst>
        </pc:spChg>
        <pc:spChg chg="mod">
          <ac:chgData name="PRATHAM P" userId="9d782ae84e439d1c" providerId="LiveId" clId="{3D3E4BE2-FC00-4081-AF81-024F21EE79AD}" dt="2024-03-22T08:08:44.204" v="3788" actId="207"/>
          <ac:spMkLst>
            <pc:docMk/>
            <pc:sldMk cId="0" sldId="256"/>
            <ac:spMk id="3115" creationId="{3F7D3530-9260-723F-1576-A500432944B3}"/>
          </ac:spMkLst>
        </pc:spChg>
        <pc:spChg chg="mod">
          <ac:chgData name="PRATHAM P" userId="9d782ae84e439d1c" providerId="LiveId" clId="{3D3E4BE2-FC00-4081-AF81-024F21EE79AD}" dt="2024-03-22T08:09:04.137" v="3791" actId="207"/>
          <ac:spMkLst>
            <pc:docMk/>
            <pc:sldMk cId="0" sldId="256"/>
            <ac:spMk id="3123" creationId="{54740DE4-DA39-4A74-FBCC-82BA66B051FA}"/>
          </ac:spMkLst>
        </pc:spChg>
        <pc:spChg chg="mod">
          <ac:chgData name="PRATHAM P" userId="9d782ae84e439d1c" providerId="LiveId" clId="{3D3E4BE2-FC00-4081-AF81-024F21EE79AD}" dt="2024-03-22T08:09:07.879" v="3792" actId="207"/>
          <ac:spMkLst>
            <pc:docMk/>
            <pc:sldMk cId="0" sldId="256"/>
            <ac:spMk id="3126" creationId="{8FB9A743-0CFA-9DD9-04A7-C55661AC5BB3}"/>
          </ac:spMkLst>
        </pc:spChg>
      </pc:sldChg>
      <pc:sldChg chg="new del">
        <pc:chgData name="PRATHAM P" userId="9d782ae84e439d1c" providerId="LiveId" clId="{3D3E4BE2-FC00-4081-AF81-024F21EE79AD}" dt="2024-03-21T16:44:32.784" v="2" actId="47"/>
        <pc:sldMkLst>
          <pc:docMk/>
          <pc:sldMk cId="3394669378" sldId="256"/>
        </pc:sldMkLst>
      </pc:sldChg>
      <pc:sldChg chg="addSp delSp modSp add mod">
        <pc:chgData name="PRATHAM P" userId="9d782ae84e439d1c" providerId="LiveId" clId="{3D3E4BE2-FC00-4081-AF81-024F21EE79AD}" dt="2024-03-22T07:29:34.609" v="3777" actId="1076"/>
        <pc:sldMkLst>
          <pc:docMk/>
          <pc:sldMk cId="693419927" sldId="259"/>
        </pc:sldMkLst>
        <pc:spChg chg="add del mod">
          <ac:chgData name="PRATHAM P" userId="9d782ae84e439d1c" providerId="LiveId" clId="{3D3E4BE2-FC00-4081-AF81-024F21EE79AD}" dt="2024-03-21T18:46:15.314" v="486" actId="478"/>
          <ac:spMkLst>
            <pc:docMk/>
            <pc:sldMk cId="693419927" sldId="259"/>
            <ac:spMk id="2" creationId="{74647969-60B4-85C0-6112-989E798F13C5}"/>
          </ac:spMkLst>
        </pc:spChg>
        <pc:spChg chg="add mod">
          <ac:chgData name="PRATHAM P" userId="9d782ae84e439d1c" providerId="LiveId" clId="{3D3E4BE2-FC00-4081-AF81-024F21EE79AD}" dt="2024-03-21T18:49:53.343" v="496" actId="1076"/>
          <ac:spMkLst>
            <pc:docMk/>
            <pc:sldMk cId="693419927" sldId="259"/>
            <ac:spMk id="3" creationId="{8CA12CDE-7706-FBE7-94E7-B1AE2785EC81}"/>
          </ac:spMkLst>
        </pc:spChg>
        <pc:spChg chg="add mod">
          <ac:chgData name="PRATHAM P" userId="9d782ae84e439d1c" providerId="LiveId" clId="{3D3E4BE2-FC00-4081-AF81-024F21EE79AD}" dt="2024-03-21T18:52:44.439" v="517" actId="115"/>
          <ac:spMkLst>
            <pc:docMk/>
            <pc:sldMk cId="693419927" sldId="259"/>
            <ac:spMk id="5" creationId="{53AD3134-D152-D923-243C-CC22A6C55488}"/>
          </ac:spMkLst>
        </pc:spChg>
        <pc:spChg chg="mod">
          <ac:chgData name="PRATHAM P" userId="9d782ae84e439d1c" providerId="LiveId" clId="{3D3E4BE2-FC00-4081-AF81-024F21EE79AD}" dt="2024-03-21T19:00:34.827" v="643" actId="20577"/>
          <ac:spMkLst>
            <pc:docMk/>
            <pc:sldMk cId="693419927" sldId="259"/>
            <ac:spMk id="8" creationId="{09F707B2-142E-A795-EE6D-DECF5D44BE5D}"/>
          </ac:spMkLst>
        </pc:spChg>
        <pc:spChg chg="mod">
          <ac:chgData name="PRATHAM P" userId="9d782ae84e439d1c" providerId="LiveId" clId="{3D3E4BE2-FC00-4081-AF81-024F21EE79AD}" dt="2024-03-22T07:28:23.315" v="3770" actId="1076"/>
          <ac:spMkLst>
            <pc:docMk/>
            <pc:sldMk cId="693419927" sldId="259"/>
            <ac:spMk id="10" creationId="{11C63A15-97AB-841B-E35E-F72F6EBB8931}"/>
          </ac:spMkLst>
        </pc:spChg>
        <pc:spChg chg="mod">
          <ac:chgData name="PRATHAM P" userId="9d782ae84e439d1c" providerId="LiveId" clId="{3D3E4BE2-FC00-4081-AF81-024F21EE79AD}" dt="2024-03-22T07:28:33.523" v="3771" actId="1076"/>
          <ac:spMkLst>
            <pc:docMk/>
            <pc:sldMk cId="693419927" sldId="259"/>
            <ac:spMk id="11" creationId="{66B9843C-85BA-2F45-132C-254F20AB2C01}"/>
          </ac:spMkLst>
        </pc:spChg>
        <pc:spChg chg="add mod">
          <ac:chgData name="PRATHAM P" userId="9d782ae84e439d1c" providerId="LiveId" clId="{3D3E4BE2-FC00-4081-AF81-024F21EE79AD}" dt="2024-03-21T18:48:39.615" v="495" actId="1076"/>
          <ac:spMkLst>
            <pc:docMk/>
            <pc:sldMk cId="693419927" sldId="259"/>
            <ac:spMk id="13" creationId="{24A9BCD6-0972-2327-F62F-0800BD547F8E}"/>
          </ac:spMkLst>
        </pc:spChg>
        <pc:spChg chg="mod">
          <ac:chgData name="PRATHAM P" userId="9d782ae84e439d1c" providerId="LiveId" clId="{3D3E4BE2-FC00-4081-AF81-024F21EE79AD}" dt="2024-03-21T19:13:49.975" v="723" actId="20577"/>
          <ac:spMkLst>
            <pc:docMk/>
            <pc:sldMk cId="693419927" sldId="259"/>
            <ac:spMk id="16" creationId="{8704394A-5A44-C761-B45B-866A3E0B553A}"/>
          </ac:spMkLst>
        </pc:spChg>
        <pc:spChg chg="mod">
          <ac:chgData name="PRATHAM P" userId="9d782ae84e439d1c" providerId="LiveId" clId="{3D3E4BE2-FC00-4081-AF81-024F21EE79AD}" dt="2024-03-21T19:01:47.717" v="679" actId="20577"/>
          <ac:spMkLst>
            <pc:docMk/>
            <pc:sldMk cId="693419927" sldId="259"/>
            <ac:spMk id="18" creationId="{2A1E3931-C121-3531-287F-8722A45DFA39}"/>
          </ac:spMkLst>
        </pc:spChg>
        <pc:spChg chg="add mod">
          <ac:chgData name="PRATHAM P" userId="9d782ae84e439d1c" providerId="LiveId" clId="{3D3E4BE2-FC00-4081-AF81-024F21EE79AD}" dt="2024-03-21T19:01:21.580" v="655" actId="1076"/>
          <ac:spMkLst>
            <pc:docMk/>
            <pc:sldMk cId="693419927" sldId="259"/>
            <ac:spMk id="31" creationId="{7A07FF15-4589-844C-4583-657F534CA91A}"/>
          </ac:spMkLst>
        </pc:spChg>
        <pc:spChg chg="add mod">
          <ac:chgData name="PRATHAM P" userId="9d782ae84e439d1c" providerId="LiveId" clId="{3D3E4BE2-FC00-4081-AF81-024F21EE79AD}" dt="2024-03-21T19:16:52.823" v="822" actId="1076"/>
          <ac:spMkLst>
            <pc:docMk/>
            <pc:sldMk cId="693419927" sldId="259"/>
            <ac:spMk id="39" creationId="{50758267-5078-3EAA-E40D-6822D0562745}"/>
          </ac:spMkLst>
        </pc:spChg>
        <pc:spChg chg="mod">
          <ac:chgData name="PRATHAM P" userId="9d782ae84e439d1c" providerId="LiveId" clId="{3D3E4BE2-FC00-4081-AF81-024F21EE79AD}" dt="2024-03-21T19:14:37.878" v="789" actId="20577"/>
          <ac:spMkLst>
            <pc:docMk/>
            <pc:sldMk cId="693419927" sldId="259"/>
            <ac:spMk id="42" creationId="{3A1A05C3-24FC-1252-AEEA-92B87681B21E}"/>
          </ac:spMkLst>
        </pc:spChg>
        <pc:spChg chg="mod">
          <ac:chgData name="PRATHAM P" userId="9d782ae84e439d1c" providerId="LiveId" clId="{3D3E4BE2-FC00-4081-AF81-024F21EE79AD}" dt="2024-03-22T07:28:40.237" v="3773" actId="1076"/>
          <ac:spMkLst>
            <pc:docMk/>
            <pc:sldMk cId="693419927" sldId="259"/>
            <ac:spMk id="43" creationId="{CE82F1E7-8F7F-0AAE-D319-E619F013B1AC}"/>
          </ac:spMkLst>
        </pc:spChg>
        <pc:spChg chg="mod">
          <ac:chgData name="PRATHAM P" userId="9d782ae84e439d1c" providerId="LiveId" clId="{3D3E4BE2-FC00-4081-AF81-024F21EE79AD}" dt="2024-03-22T07:29:34.609" v="3777" actId="1076"/>
          <ac:spMkLst>
            <pc:docMk/>
            <pc:sldMk cId="693419927" sldId="259"/>
            <ac:spMk id="44" creationId="{9D4F9BEF-9BB0-3618-7F38-660F8FC4A56A}"/>
          </ac:spMkLst>
        </pc:spChg>
        <pc:spChg chg="mod">
          <ac:chgData name="PRATHAM P" userId="9d782ae84e439d1c" providerId="LiveId" clId="{3D3E4BE2-FC00-4081-AF81-024F21EE79AD}" dt="2024-03-21T19:16:23.200" v="813" actId="1076"/>
          <ac:spMkLst>
            <pc:docMk/>
            <pc:sldMk cId="693419927" sldId="259"/>
            <ac:spMk id="45" creationId="{5C0EA315-6346-EE04-F92D-48F5F4FA0FBB}"/>
          </ac:spMkLst>
        </pc:spChg>
        <pc:spChg chg="mod">
          <ac:chgData name="PRATHAM P" userId="9d782ae84e439d1c" providerId="LiveId" clId="{3D3E4BE2-FC00-4081-AF81-024F21EE79AD}" dt="2024-03-21T19:14:22.352" v="772" actId="5793"/>
          <ac:spMkLst>
            <pc:docMk/>
            <pc:sldMk cId="693419927" sldId="259"/>
            <ac:spMk id="46" creationId="{79CB3174-F489-0B6D-787E-6DD42FD266A7}"/>
          </ac:spMkLst>
        </pc:spChg>
        <pc:spChg chg="mod">
          <ac:chgData name="PRATHAM P" userId="9d782ae84e439d1c" providerId="LiveId" clId="{3D3E4BE2-FC00-4081-AF81-024F21EE79AD}" dt="2024-03-21T19:17:02.832" v="823" actId="1076"/>
          <ac:spMkLst>
            <pc:docMk/>
            <pc:sldMk cId="693419927" sldId="259"/>
            <ac:spMk id="47" creationId="{3C8531F7-127E-705D-17B5-BCF81D16157E}"/>
          </ac:spMkLst>
        </pc:spChg>
        <pc:spChg chg="mod">
          <ac:chgData name="PRATHAM P" userId="9d782ae84e439d1c" providerId="LiveId" clId="{3D3E4BE2-FC00-4081-AF81-024F21EE79AD}" dt="2024-03-21T19:15:50.786" v="807" actId="20577"/>
          <ac:spMkLst>
            <pc:docMk/>
            <pc:sldMk cId="693419927" sldId="259"/>
            <ac:spMk id="48" creationId="{6CB77CD6-0EED-16CE-E63A-FD9288C23161}"/>
          </ac:spMkLst>
        </pc:spChg>
        <pc:spChg chg="mod">
          <ac:chgData name="PRATHAM P" userId="9d782ae84e439d1c" providerId="LiveId" clId="{3D3E4BE2-FC00-4081-AF81-024F21EE79AD}" dt="2024-03-21T19:02:09.796" v="684" actId="1076"/>
          <ac:spMkLst>
            <pc:docMk/>
            <pc:sldMk cId="693419927" sldId="259"/>
            <ac:spMk id="49" creationId="{EE44BE6C-F5EA-5E37-BE58-646734D37CAD}"/>
          </ac:spMkLst>
        </pc:spChg>
        <pc:spChg chg="mod">
          <ac:chgData name="PRATHAM P" userId="9d782ae84e439d1c" providerId="LiveId" clId="{3D3E4BE2-FC00-4081-AF81-024F21EE79AD}" dt="2024-03-22T07:29:15.933" v="3776" actId="1076"/>
          <ac:spMkLst>
            <pc:docMk/>
            <pc:sldMk cId="693419927" sldId="259"/>
            <ac:spMk id="55" creationId="{AD259EC2-4FDD-1699-C791-8A78EEF622B3}"/>
          </ac:spMkLst>
        </pc:spChg>
        <pc:spChg chg="mod">
          <ac:chgData name="PRATHAM P" userId="9d782ae84e439d1c" providerId="LiveId" clId="{3D3E4BE2-FC00-4081-AF81-024F21EE79AD}" dt="2024-03-21T19:15:58.899" v="808" actId="6549"/>
          <ac:spMkLst>
            <pc:docMk/>
            <pc:sldMk cId="693419927" sldId="259"/>
            <ac:spMk id="56" creationId="{22A33645-53A2-2F09-E6D6-B935AF8FB301}"/>
          </ac:spMkLst>
        </pc:spChg>
        <pc:spChg chg="mod">
          <ac:chgData name="PRATHAM P" userId="9d782ae84e439d1c" providerId="LiveId" clId="{3D3E4BE2-FC00-4081-AF81-024F21EE79AD}" dt="2024-03-21T19:16:05.076" v="809" actId="6549"/>
          <ac:spMkLst>
            <pc:docMk/>
            <pc:sldMk cId="693419927" sldId="259"/>
            <ac:spMk id="57" creationId="{3EE4F199-4F53-AC43-EF12-70973AF1C881}"/>
          </ac:spMkLst>
        </pc:spChg>
        <pc:spChg chg="mod">
          <ac:chgData name="PRATHAM P" userId="9d782ae84e439d1c" providerId="LiveId" clId="{3D3E4BE2-FC00-4081-AF81-024F21EE79AD}" dt="2024-03-21T19:09:08.012" v="694" actId="114"/>
          <ac:spMkLst>
            <pc:docMk/>
            <pc:sldMk cId="693419927" sldId="259"/>
            <ac:spMk id="68" creationId="{8868444F-25FC-708E-EEE7-F9972C3CF710}"/>
          </ac:spMkLst>
        </pc:spChg>
        <pc:spChg chg="mod">
          <ac:chgData name="PRATHAM P" userId="9d782ae84e439d1c" providerId="LiveId" clId="{3D3E4BE2-FC00-4081-AF81-024F21EE79AD}" dt="2024-03-21T18:53:40.791" v="529" actId="115"/>
          <ac:spMkLst>
            <pc:docMk/>
            <pc:sldMk cId="693419927" sldId="259"/>
            <ac:spMk id="69" creationId="{7504B557-8C19-9302-EB31-BB1EDE492822}"/>
          </ac:spMkLst>
        </pc:spChg>
        <pc:spChg chg="mod">
          <ac:chgData name="PRATHAM P" userId="9d782ae84e439d1c" providerId="LiveId" clId="{3D3E4BE2-FC00-4081-AF81-024F21EE79AD}" dt="2024-03-21T18:53:49.351" v="531" actId="115"/>
          <ac:spMkLst>
            <pc:docMk/>
            <pc:sldMk cId="693419927" sldId="259"/>
            <ac:spMk id="70" creationId="{136EB919-54A2-96C8-45FE-A1603975DCDF}"/>
          </ac:spMkLst>
        </pc:spChg>
        <pc:spChg chg="mod">
          <ac:chgData name="PRATHAM P" userId="9d782ae84e439d1c" providerId="LiveId" clId="{3D3E4BE2-FC00-4081-AF81-024F21EE79AD}" dt="2024-03-21T18:54:01.015" v="533" actId="115"/>
          <ac:spMkLst>
            <pc:docMk/>
            <pc:sldMk cId="693419927" sldId="259"/>
            <ac:spMk id="71" creationId="{BF9DF716-A420-5DA4-A1E4-237DC747EAE6}"/>
          </ac:spMkLst>
        </pc:spChg>
        <pc:spChg chg="mod">
          <ac:chgData name="PRATHAM P" userId="9d782ae84e439d1c" providerId="LiveId" clId="{3D3E4BE2-FC00-4081-AF81-024F21EE79AD}" dt="2024-03-21T18:54:15.256" v="535" actId="115"/>
          <ac:spMkLst>
            <pc:docMk/>
            <pc:sldMk cId="693419927" sldId="259"/>
            <ac:spMk id="72" creationId="{4B2D799A-62C3-323E-55F2-21A79EE72DAD}"/>
          </ac:spMkLst>
        </pc:spChg>
        <pc:spChg chg="mod">
          <ac:chgData name="PRATHAM P" userId="9d782ae84e439d1c" providerId="LiveId" clId="{3D3E4BE2-FC00-4081-AF81-024F21EE79AD}" dt="2024-03-21T18:52:36.817" v="515" actId="115"/>
          <ac:spMkLst>
            <pc:docMk/>
            <pc:sldMk cId="693419927" sldId="259"/>
            <ac:spMk id="73" creationId="{C83EFB28-69FD-66CA-9950-FB0BCCA7BFD1}"/>
          </ac:spMkLst>
        </pc:spChg>
        <pc:spChg chg="mod">
          <ac:chgData name="PRATHAM P" userId="9d782ae84e439d1c" providerId="LiveId" clId="{3D3E4BE2-FC00-4081-AF81-024F21EE79AD}" dt="2024-03-21T18:51:27.159" v="507" actId="1076"/>
          <ac:spMkLst>
            <pc:docMk/>
            <pc:sldMk cId="693419927" sldId="259"/>
            <ac:spMk id="74" creationId="{1A599874-3928-BE5F-2DA2-59F16B5F4136}"/>
          </ac:spMkLst>
        </pc:spChg>
        <pc:spChg chg="mod">
          <ac:chgData name="PRATHAM P" userId="9d782ae84e439d1c" providerId="LiveId" clId="{3D3E4BE2-FC00-4081-AF81-024F21EE79AD}" dt="2024-03-21T18:52:56.128" v="519" actId="115"/>
          <ac:spMkLst>
            <pc:docMk/>
            <pc:sldMk cId="693419927" sldId="259"/>
            <ac:spMk id="75" creationId="{3C268EC3-8E84-56D7-9005-911661DB6733}"/>
          </ac:spMkLst>
        </pc:spChg>
        <pc:spChg chg="mod">
          <ac:chgData name="PRATHAM P" userId="9d782ae84e439d1c" providerId="LiveId" clId="{3D3E4BE2-FC00-4081-AF81-024F21EE79AD}" dt="2024-03-21T18:53:29.071" v="527" actId="115"/>
          <ac:spMkLst>
            <pc:docMk/>
            <pc:sldMk cId="693419927" sldId="259"/>
            <ac:spMk id="76" creationId="{8F016AA9-E370-1B34-E6D7-7C9D4FDFFD85}"/>
          </ac:spMkLst>
        </pc:spChg>
        <pc:spChg chg="mod">
          <ac:chgData name="PRATHAM P" userId="9d782ae84e439d1c" providerId="LiveId" clId="{3D3E4BE2-FC00-4081-AF81-024F21EE79AD}" dt="2024-03-21T19:21:10.302" v="830" actId="1076"/>
          <ac:spMkLst>
            <pc:docMk/>
            <pc:sldMk cId="693419927" sldId="259"/>
            <ac:spMk id="309" creationId="{3E274C92-370D-380A-F55D-BFE272F6D264}"/>
          </ac:spMkLst>
        </pc:spChg>
        <pc:spChg chg="mod">
          <ac:chgData name="PRATHAM P" userId="9d782ae84e439d1c" providerId="LiveId" clId="{3D3E4BE2-FC00-4081-AF81-024F21EE79AD}" dt="2024-03-21T19:21:50.086" v="837" actId="1076"/>
          <ac:spMkLst>
            <pc:docMk/>
            <pc:sldMk cId="693419927" sldId="259"/>
            <ac:spMk id="314" creationId="{37939DA0-D195-3663-E223-47FEF7D65ED5}"/>
          </ac:spMkLst>
        </pc:spChg>
        <pc:grpChg chg="mod">
          <ac:chgData name="PRATHAM P" userId="9d782ae84e439d1c" providerId="LiveId" clId="{3D3E4BE2-FC00-4081-AF81-024F21EE79AD}" dt="2024-03-21T19:20:47.166" v="827" actId="1076"/>
          <ac:grpSpMkLst>
            <pc:docMk/>
            <pc:sldMk cId="693419927" sldId="259"/>
            <ac:grpSpMk id="118" creationId="{59931F09-A32B-43C4-5C50-23386B6517F3}"/>
          </ac:grpSpMkLst>
        </pc:grpChg>
        <pc:grpChg chg="mod">
          <ac:chgData name="PRATHAM P" userId="9d782ae84e439d1c" providerId="LiveId" clId="{3D3E4BE2-FC00-4081-AF81-024F21EE79AD}" dt="2024-03-21T18:57:45.467" v="558" actId="1076"/>
          <ac:grpSpMkLst>
            <pc:docMk/>
            <pc:sldMk cId="693419927" sldId="259"/>
            <ac:grpSpMk id="137" creationId="{9A385AE0-807A-6410-CE6E-3561A032F380}"/>
          </ac:grpSpMkLst>
        </pc:grpChg>
        <pc:grpChg chg="mod">
          <ac:chgData name="PRATHAM P" userId="9d782ae84e439d1c" providerId="LiveId" clId="{3D3E4BE2-FC00-4081-AF81-024F21EE79AD}" dt="2024-03-21T19:21:35.766" v="832" actId="1076"/>
          <ac:grpSpMkLst>
            <pc:docMk/>
            <pc:sldMk cId="693419927" sldId="259"/>
            <ac:grpSpMk id="206" creationId="{F57EDF9B-CC4F-1720-75A7-99F9B6A72F52}"/>
          </ac:grpSpMkLst>
        </pc:grpChg>
        <pc:grpChg chg="mod">
          <ac:chgData name="PRATHAM P" userId="9d782ae84e439d1c" providerId="LiveId" clId="{3D3E4BE2-FC00-4081-AF81-024F21EE79AD}" dt="2024-03-21T19:21:40.222" v="833" actId="1076"/>
          <ac:grpSpMkLst>
            <pc:docMk/>
            <pc:sldMk cId="693419927" sldId="259"/>
            <ac:grpSpMk id="238" creationId="{CFE725DF-E495-8D2E-96E5-6B9DC0461251}"/>
          </ac:grpSpMkLst>
        </pc:grpChg>
        <pc:grpChg chg="mod">
          <ac:chgData name="PRATHAM P" userId="9d782ae84e439d1c" providerId="LiveId" clId="{3D3E4BE2-FC00-4081-AF81-024F21EE79AD}" dt="2024-03-21T19:21:43.174" v="834" actId="1076"/>
          <ac:grpSpMkLst>
            <pc:docMk/>
            <pc:sldMk cId="693419927" sldId="259"/>
            <ac:grpSpMk id="272" creationId="{204DE03A-2720-2279-5EF2-1E0E4E340BE9}"/>
          </ac:grpSpMkLst>
        </pc:grpChg>
        <pc:grpChg chg="mod">
          <ac:chgData name="PRATHAM P" userId="9d782ae84e439d1c" providerId="LiveId" clId="{3D3E4BE2-FC00-4081-AF81-024F21EE79AD}" dt="2024-03-21T19:20:55.734" v="828" actId="1076"/>
          <ac:grpSpMkLst>
            <pc:docMk/>
            <pc:sldMk cId="693419927" sldId="259"/>
            <ac:grpSpMk id="306" creationId="{6A71031D-4671-518F-8BBA-8DDCBE36AA2D}"/>
          </ac:grpSpMkLst>
        </pc:grpChg>
        <pc:grpChg chg="mod">
          <ac:chgData name="PRATHAM P" userId="9d782ae84e439d1c" providerId="LiveId" clId="{3D3E4BE2-FC00-4081-AF81-024F21EE79AD}" dt="2024-03-21T19:21:22.190" v="831" actId="1076"/>
          <ac:grpSpMkLst>
            <pc:docMk/>
            <pc:sldMk cId="693419927" sldId="259"/>
            <ac:grpSpMk id="310" creationId="{BB8AB18A-7497-0001-227F-F13D6BF7E68E}"/>
          </ac:grpSpMkLst>
        </pc:grpChg>
        <pc:graphicFrameChg chg="del">
          <ac:chgData name="PRATHAM P" userId="9d782ae84e439d1c" providerId="LiveId" clId="{3D3E4BE2-FC00-4081-AF81-024F21EE79AD}" dt="2024-03-21T16:49:31.972" v="47" actId="478"/>
          <ac:graphicFrameMkLst>
            <pc:docMk/>
            <pc:sldMk cId="693419927" sldId="259"/>
            <ac:graphicFrameMk id="4" creationId="{9098CCDC-8AD3-D48F-09D5-76E28C444C0B}"/>
          </ac:graphicFrameMkLst>
        </pc:graphicFrameChg>
        <pc:picChg chg="add mod">
          <ac:chgData name="PRATHAM P" userId="9d782ae84e439d1c" providerId="LiveId" clId="{3D3E4BE2-FC00-4081-AF81-024F21EE79AD}" dt="2024-03-21T18:47:12.504" v="489" actId="14100"/>
          <ac:picMkLst>
            <pc:docMk/>
            <pc:sldMk cId="693419927" sldId="259"/>
            <ac:picMk id="12" creationId="{2407422B-AD05-4BF6-E100-BBF2F70C9791}"/>
          </ac:picMkLst>
        </pc:picChg>
        <pc:picChg chg="add del mod">
          <ac:chgData name="PRATHAM P" userId="9d782ae84e439d1c" providerId="LiveId" clId="{3D3E4BE2-FC00-4081-AF81-024F21EE79AD}" dt="2024-03-21T18:44:47.917" v="476" actId="478"/>
          <ac:picMkLst>
            <pc:docMk/>
            <pc:sldMk cId="693419927" sldId="259"/>
            <ac:picMk id="1026" creationId="{3E4026F6-1680-F0AF-4DF0-26050AC5FAC8}"/>
          </ac:picMkLst>
        </pc:picChg>
        <pc:cxnChg chg="mod">
          <ac:chgData name="PRATHAM P" userId="9d782ae84e439d1c" providerId="LiveId" clId="{3D3E4BE2-FC00-4081-AF81-024F21EE79AD}" dt="2024-03-21T19:13:48.105" v="715" actId="20577"/>
          <ac:cxnSpMkLst>
            <pc:docMk/>
            <pc:sldMk cId="693419927" sldId="259"/>
            <ac:cxnSpMk id="9" creationId="{4DDD0653-A0F8-FC15-D50A-6C77EAF487B3}"/>
          </ac:cxnSpMkLst>
        </pc:cxnChg>
        <pc:cxnChg chg="mod">
          <ac:chgData name="PRATHAM P" userId="9d782ae84e439d1c" providerId="LiveId" clId="{3D3E4BE2-FC00-4081-AF81-024F21EE79AD}" dt="2024-03-21T19:00:51.604" v="646" actId="14100"/>
          <ac:cxnSpMkLst>
            <pc:docMk/>
            <pc:sldMk cId="693419927" sldId="259"/>
            <ac:cxnSpMk id="15" creationId="{B6C34BCA-1709-4342-6810-2986D212637F}"/>
          </ac:cxnSpMkLst>
        </pc:cxnChg>
        <pc:cxnChg chg="mod">
          <ac:chgData name="PRATHAM P" userId="9d782ae84e439d1c" providerId="LiveId" clId="{3D3E4BE2-FC00-4081-AF81-024F21EE79AD}" dt="2024-03-21T19:16:27.168" v="814" actId="14100"/>
          <ac:cxnSpMkLst>
            <pc:docMk/>
            <pc:sldMk cId="693419927" sldId="259"/>
            <ac:cxnSpMk id="24" creationId="{01C67A6F-FAA9-2A35-63F5-8D3E6C0CB710}"/>
          </ac:cxnSpMkLst>
        </pc:cxnChg>
        <pc:cxnChg chg="mod">
          <ac:chgData name="PRATHAM P" userId="9d782ae84e439d1c" providerId="LiveId" clId="{3D3E4BE2-FC00-4081-AF81-024F21EE79AD}" dt="2024-03-21T19:14:47.071" v="790" actId="14100"/>
          <ac:cxnSpMkLst>
            <pc:docMk/>
            <pc:sldMk cId="693419927" sldId="259"/>
            <ac:cxnSpMk id="28" creationId="{AB94EA28-8FA0-3163-1FE9-8C2C00060F23}"/>
          </ac:cxnSpMkLst>
        </pc:cxnChg>
        <pc:cxnChg chg="mod">
          <ac:chgData name="PRATHAM P" userId="9d782ae84e439d1c" providerId="LiveId" clId="{3D3E4BE2-FC00-4081-AF81-024F21EE79AD}" dt="2024-03-21T19:14:51.151" v="791" actId="14100"/>
          <ac:cxnSpMkLst>
            <pc:docMk/>
            <pc:sldMk cId="693419927" sldId="259"/>
            <ac:cxnSpMk id="30" creationId="{5C471291-1F37-0EBF-45E5-182C5C775065}"/>
          </ac:cxnSpMkLst>
        </pc:cxnChg>
        <pc:cxnChg chg="mod">
          <ac:chgData name="PRATHAM P" userId="9d782ae84e439d1c" providerId="LiveId" clId="{3D3E4BE2-FC00-4081-AF81-024F21EE79AD}" dt="2024-03-21T18:51:27.159" v="507" actId="1076"/>
          <ac:cxnSpMkLst>
            <pc:docMk/>
            <pc:sldMk cId="693419927" sldId="259"/>
            <ac:cxnSpMk id="82" creationId="{F5BE05C8-84BA-3B15-D467-9E4C02A66438}"/>
          </ac:cxnSpMkLst>
        </pc:cxnChg>
        <pc:cxnChg chg="mod">
          <ac:chgData name="PRATHAM P" userId="9d782ae84e439d1c" providerId="LiveId" clId="{3D3E4BE2-FC00-4081-AF81-024F21EE79AD}" dt="2024-03-21T18:50:40.247" v="498" actId="1076"/>
          <ac:cxnSpMkLst>
            <pc:docMk/>
            <pc:sldMk cId="693419927" sldId="259"/>
            <ac:cxnSpMk id="84" creationId="{B8499585-0271-586C-FC1D-A0141767F9DF}"/>
          </ac:cxnSpMkLst>
        </pc:cxnChg>
        <pc:cxnChg chg="mod">
          <ac:chgData name="PRATHAM P" userId="9d782ae84e439d1c" providerId="LiveId" clId="{3D3E4BE2-FC00-4081-AF81-024F21EE79AD}" dt="2024-03-21T18:51:50.703" v="509" actId="1076"/>
          <ac:cxnSpMkLst>
            <pc:docMk/>
            <pc:sldMk cId="693419927" sldId="259"/>
            <ac:cxnSpMk id="86" creationId="{5374B712-7331-7816-3BD9-5E1F2F6A120C}"/>
          </ac:cxnSpMkLst>
        </pc:cxnChg>
        <pc:cxnChg chg="mod">
          <ac:chgData name="PRATHAM P" userId="9d782ae84e439d1c" providerId="LiveId" clId="{3D3E4BE2-FC00-4081-AF81-024F21EE79AD}" dt="2024-03-21T17:01:09.246" v="207" actId="14100"/>
          <ac:cxnSpMkLst>
            <pc:docMk/>
            <pc:sldMk cId="693419927" sldId="259"/>
            <ac:cxnSpMk id="88" creationId="{95DDEF7F-3069-23FA-DF98-F595D896F10C}"/>
          </ac:cxnSpMkLst>
        </pc:cxnChg>
        <pc:cxnChg chg="mod">
          <ac:chgData name="PRATHAM P" userId="9d782ae84e439d1c" providerId="LiveId" clId="{3D3E4BE2-FC00-4081-AF81-024F21EE79AD}" dt="2024-03-21T18:52:20.606" v="513" actId="14100"/>
          <ac:cxnSpMkLst>
            <pc:docMk/>
            <pc:sldMk cId="693419927" sldId="259"/>
            <ac:cxnSpMk id="90" creationId="{EF423C2A-4B6C-C732-C498-F147D2BCD88E}"/>
          </ac:cxnSpMkLst>
        </pc:cxnChg>
      </pc:sldChg>
      <pc:sldChg chg="addSp delSp modSp new mod setBg">
        <pc:chgData name="PRATHAM P" userId="9d782ae84e439d1c" providerId="LiveId" clId="{3D3E4BE2-FC00-4081-AF81-024F21EE79AD}" dt="2024-03-21T21:04:17.344" v="2549" actId="1076"/>
        <pc:sldMkLst>
          <pc:docMk/>
          <pc:sldMk cId="2402787574" sldId="260"/>
        </pc:sldMkLst>
        <pc:spChg chg="add mod">
          <ac:chgData name="PRATHAM P" userId="9d782ae84e439d1c" providerId="LiveId" clId="{3D3E4BE2-FC00-4081-AF81-024F21EE79AD}" dt="2024-03-21T20:12:22.624" v="876" actId="207"/>
          <ac:spMkLst>
            <pc:docMk/>
            <pc:sldMk cId="2402787574" sldId="260"/>
            <ac:spMk id="2" creationId="{E9926878-47BF-F8AE-982B-E48E420D1AD8}"/>
          </ac:spMkLst>
        </pc:spChg>
        <pc:spChg chg="add mod">
          <ac:chgData name="PRATHAM P" userId="9d782ae84e439d1c" providerId="LiveId" clId="{3D3E4BE2-FC00-4081-AF81-024F21EE79AD}" dt="2024-03-21T20:12:38.412" v="878" actId="122"/>
          <ac:spMkLst>
            <pc:docMk/>
            <pc:sldMk cId="2402787574" sldId="260"/>
            <ac:spMk id="3" creationId="{E5DD1599-8A52-BBBF-F536-DC79B23CADD2}"/>
          </ac:spMkLst>
        </pc:spChg>
        <pc:spChg chg="add mod">
          <ac:chgData name="PRATHAM P" userId="9d782ae84e439d1c" providerId="LiveId" clId="{3D3E4BE2-FC00-4081-AF81-024F21EE79AD}" dt="2024-03-21T21:02:11.907" v="2353" actId="122"/>
          <ac:spMkLst>
            <pc:docMk/>
            <pc:sldMk cId="2402787574" sldId="260"/>
            <ac:spMk id="7" creationId="{DFC1E116-FFA0-1B19-47E8-1F0FB96CD1F3}"/>
          </ac:spMkLst>
        </pc:spChg>
        <pc:spChg chg="add del mod">
          <ac:chgData name="PRATHAM P" userId="9d782ae84e439d1c" providerId="LiveId" clId="{3D3E4BE2-FC00-4081-AF81-024F21EE79AD}" dt="2024-03-21T20:13:59.269" v="939"/>
          <ac:spMkLst>
            <pc:docMk/>
            <pc:sldMk cId="2402787574" sldId="260"/>
            <ac:spMk id="8" creationId="{A45994F0-0C88-CA0E-8247-2843892F2F9E}"/>
          </ac:spMkLst>
        </pc:spChg>
        <pc:spChg chg="add mod">
          <ac:chgData name="PRATHAM P" userId="9d782ae84e439d1c" providerId="LiveId" clId="{3D3E4BE2-FC00-4081-AF81-024F21EE79AD}" dt="2024-03-21T20:21:39.588" v="1340" actId="207"/>
          <ac:spMkLst>
            <pc:docMk/>
            <pc:sldMk cId="2402787574" sldId="260"/>
            <ac:spMk id="9" creationId="{F401BFBD-932A-6926-90BD-115D8C3E9816}"/>
          </ac:spMkLst>
        </pc:spChg>
        <pc:spChg chg="add mod">
          <ac:chgData name="PRATHAM P" userId="9d782ae84e439d1c" providerId="LiveId" clId="{3D3E4BE2-FC00-4081-AF81-024F21EE79AD}" dt="2024-03-21T20:21:43.718" v="1341" actId="207"/>
          <ac:spMkLst>
            <pc:docMk/>
            <pc:sldMk cId="2402787574" sldId="260"/>
            <ac:spMk id="10" creationId="{3C2ACAAB-3E6A-8D4C-2B20-F6CDF2E06826}"/>
          </ac:spMkLst>
        </pc:spChg>
        <pc:spChg chg="add mod">
          <ac:chgData name="PRATHAM P" userId="9d782ae84e439d1c" providerId="LiveId" clId="{3D3E4BE2-FC00-4081-AF81-024F21EE79AD}" dt="2024-03-21T20:21:50.342" v="1344" actId="1037"/>
          <ac:spMkLst>
            <pc:docMk/>
            <pc:sldMk cId="2402787574" sldId="260"/>
            <ac:spMk id="11" creationId="{219F4036-7CC5-B6A1-85B9-EE63752AA469}"/>
          </ac:spMkLst>
        </pc:spChg>
        <pc:spChg chg="add mod">
          <ac:chgData name="PRATHAM P" userId="9d782ae84e439d1c" providerId="LiveId" clId="{3D3E4BE2-FC00-4081-AF81-024F21EE79AD}" dt="2024-03-21T20:21:52.406" v="1345" actId="207"/>
          <ac:spMkLst>
            <pc:docMk/>
            <pc:sldMk cId="2402787574" sldId="260"/>
            <ac:spMk id="12" creationId="{A2BC4A5B-0610-D3D8-D784-E01AC75A84DE}"/>
          </ac:spMkLst>
        </pc:spChg>
        <pc:spChg chg="add mod">
          <ac:chgData name="PRATHAM P" userId="9d782ae84e439d1c" providerId="LiveId" clId="{3D3E4BE2-FC00-4081-AF81-024F21EE79AD}" dt="2024-03-21T20:22:35.244" v="1353" actId="207"/>
          <ac:spMkLst>
            <pc:docMk/>
            <pc:sldMk cId="2402787574" sldId="260"/>
            <ac:spMk id="13" creationId="{7A7A8225-DD56-F0E4-DE05-8794C0F507BD}"/>
          </ac:spMkLst>
        </pc:spChg>
        <pc:spChg chg="add mod">
          <ac:chgData name="PRATHAM P" userId="9d782ae84e439d1c" providerId="LiveId" clId="{3D3E4BE2-FC00-4081-AF81-024F21EE79AD}" dt="2024-03-21T20:22:16.541" v="1350" actId="207"/>
          <ac:spMkLst>
            <pc:docMk/>
            <pc:sldMk cId="2402787574" sldId="260"/>
            <ac:spMk id="14" creationId="{9D6842A1-0B38-6353-C5CC-9EFE95BA50D9}"/>
          </ac:spMkLst>
        </pc:spChg>
        <pc:spChg chg="add mod">
          <ac:chgData name="PRATHAM P" userId="9d782ae84e439d1c" providerId="LiveId" clId="{3D3E4BE2-FC00-4081-AF81-024F21EE79AD}" dt="2024-03-21T20:21:55.821" v="1346" actId="207"/>
          <ac:spMkLst>
            <pc:docMk/>
            <pc:sldMk cId="2402787574" sldId="260"/>
            <ac:spMk id="15" creationId="{EB75FE25-CB7D-374D-3F4A-DD649F2EDADC}"/>
          </ac:spMkLst>
        </pc:spChg>
        <pc:spChg chg="add mod">
          <ac:chgData name="PRATHAM P" userId="9d782ae84e439d1c" providerId="LiveId" clId="{3D3E4BE2-FC00-4081-AF81-024F21EE79AD}" dt="2024-03-21T20:27:25.102" v="1673" actId="1076"/>
          <ac:spMkLst>
            <pc:docMk/>
            <pc:sldMk cId="2402787574" sldId="260"/>
            <ac:spMk id="16" creationId="{C4D5B4B9-3B5C-7A5B-4E02-D9AE589B8608}"/>
          </ac:spMkLst>
        </pc:spChg>
        <pc:spChg chg="add mod">
          <ac:chgData name="PRATHAM P" userId="9d782ae84e439d1c" providerId="LiveId" clId="{3D3E4BE2-FC00-4081-AF81-024F21EE79AD}" dt="2024-03-21T20:22:08.982" v="1348" actId="207"/>
          <ac:spMkLst>
            <pc:docMk/>
            <pc:sldMk cId="2402787574" sldId="260"/>
            <ac:spMk id="17" creationId="{5446E536-E8B6-A84A-924F-FD0391110744}"/>
          </ac:spMkLst>
        </pc:spChg>
        <pc:spChg chg="add mod">
          <ac:chgData name="PRATHAM P" userId="9d782ae84e439d1c" providerId="LiveId" clId="{3D3E4BE2-FC00-4081-AF81-024F21EE79AD}" dt="2024-03-21T21:00:56.163" v="2278" actId="207"/>
          <ac:spMkLst>
            <pc:docMk/>
            <pc:sldMk cId="2402787574" sldId="260"/>
            <ac:spMk id="18" creationId="{2E61094E-6D21-5F6C-EC71-45139BD49404}"/>
          </ac:spMkLst>
        </pc:spChg>
        <pc:spChg chg="add mod">
          <ac:chgData name="PRATHAM P" userId="9d782ae84e439d1c" providerId="LiveId" clId="{3D3E4BE2-FC00-4081-AF81-024F21EE79AD}" dt="2024-03-21T20:22:28.661" v="1352" actId="207"/>
          <ac:spMkLst>
            <pc:docMk/>
            <pc:sldMk cId="2402787574" sldId="260"/>
            <ac:spMk id="19" creationId="{1083564F-374A-E887-28A8-CB05AEE7C09F}"/>
          </ac:spMkLst>
        </pc:spChg>
        <pc:spChg chg="add mod">
          <ac:chgData name="PRATHAM P" userId="9d782ae84e439d1c" providerId="LiveId" clId="{3D3E4BE2-FC00-4081-AF81-024F21EE79AD}" dt="2024-03-21T20:22:19.646" v="1351" actId="207"/>
          <ac:spMkLst>
            <pc:docMk/>
            <pc:sldMk cId="2402787574" sldId="260"/>
            <ac:spMk id="20" creationId="{3744B84E-FD5A-E82C-F7FF-EE39C2C6BD25}"/>
          </ac:spMkLst>
        </pc:spChg>
        <pc:spChg chg="add mod">
          <ac:chgData name="PRATHAM P" userId="9d782ae84e439d1c" providerId="LiveId" clId="{3D3E4BE2-FC00-4081-AF81-024F21EE79AD}" dt="2024-03-21T20:26:54.628" v="1665" actId="1076"/>
          <ac:spMkLst>
            <pc:docMk/>
            <pc:sldMk cId="2402787574" sldId="260"/>
            <ac:spMk id="21" creationId="{2BDCE5C6-4AE8-B20A-E785-EEBF57CCB23D}"/>
          </ac:spMkLst>
        </pc:spChg>
        <pc:spChg chg="add mod">
          <ac:chgData name="PRATHAM P" userId="9d782ae84e439d1c" providerId="LiveId" clId="{3D3E4BE2-FC00-4081-AF81-024F21EE79AD}" dt="2024-03-21T20:26:59.614" v="1666" actId="1076"/>
          <ac:spMkLst>
            <pc:docMk/>
            <pc:sldMk cId="2402787574" sldId="260"/>
            <ac:spMk id="22" creationId="{7CACE573-A2FA-B8D7-C10B-1F6E54AFD113}"/>
          </ac:spMkLst>
        </pc:spChg>
        <pc:spChg chg="add mod">
          <ac:chgData name="PRATHAM P" userId="9d782ae84e439d1c" providerId="LiveId" clId="{3D3E4BE2-FC00-4081-AF81-024F21EE79AD}" dt="2024-03-21T20:27:06.539" v="1667" actId="1076"/>
          <ac:spMkLst>
            <pc:docMk/>
            <pc:sldMk cId="2402787574" sldId="260"/>
            <ac:spMk id="23" creationId="{ACB82C97-94FC-D8AF-3B04-8A57D5C492FC}"/>
          </ac:spMkLst>
        </pc:spChg>
        <pc:spChg chg="add mod">
          <ac:chgData name="PRATHAM P" userId="9d782ae84e439d1c" providerId="LiveId" clId="{3D3E4BE2-FC00-4081-AF81-024F21EE79AD}" dt="2024-03-21T20:27:09.292" v="1668" actId="1076"/>
          <ac:spMkLst>
            <pc:docMk/>
            <pc:sldMk cId="2402787574" sldId="260"/>
            <ac:spMk id="24" creationId="{4FFE9C10-9F79-90B6-853B-FD02DCDABE04}"/>
          </ac:spMkLst>
        </pc:spChg>
        <pc:spChg chg="add mod">
          <ac:chgData name="PRATHAM P" userId="9d782ae84e439d1c" providerId="LiveId" clId="{3D3E4BE2-FC00-4081-AF81-024F21EE79AD}" dt="2024-03-21T20:27:12.266" v="1669" actId="1076"/>
          <ac:spMkLst>
            <pc:docMk/>
            <pc:sldMk cId="2402787574" sldId="260"/>
            <ac:spMk id="25" creationId="{F5A9FC9B-FEC6-0E61-F1E6-07840B8AA2F1}"/>
          </ac:spMkLst>
        </pc:spChg>
        <pc:spChg chg="add mod">
          <ac:chgData name="PRATHAM P" userId="9d782ae84e439d1c" providerId="LiveId" clId="{3D3E4BE2-FC00-4081-AF81-024F21EE79AD}" dt="2024-03-21T20:19:24.959" v="1307" actId="20577"/>
          <ac:spMkLst>
            <pc:docMk/>
            <pc:sldMk cId="2402787574" sldId="260"/>
            <ac:spMk id="26" creationId="{E1975842-A6AD-7258-5E5D-310F4217F75D}"/>
          </ac:spMkLst>
        </pc:spChg>
        <pc:spChg chg="add del mod">
          <ac:chgData name="PRATHAM P" userId="9d782ae84e439d1c" providerId="LiveId" clId="{3D3E4BE2-FC00-4081-AF81-024F21EE79AD}" dt="2024-03-21T20:20:02.859" v="1315"/>
          <ac:spMkLst>
            <pc:docMk/>
            <pc:sldMk cId="2402787574" sldId="260"/>
            <ac:spMk id="27" creationId="{3ACE5DCE-9DDF-9A5C-8594-8196D791A7BB}"/>
          </ac:spMkLst>
        </pc:spChg>
        <pc:spChg chg="add mod">
          <ac:chgData name="PRATHAM P" userId="9d782ae84e439d1c" providerId="LiveId" clId="{3D3E4BE2-FC00-4081-AF81-024F21EE79AD}" dt="2024-03-21T20:27:18.131" v="1670" actId="1076"/>
          <ac:spMkLst>
            <pc:docMk/>
            <pc:sldMk cId="2402787574" sldId="260"/>
            <ac:spMk id="37" creationId="{40F393AF-E5B6-1ADA-D5EF-162C150CF554}"/>
          </ac:spMkLst>
        </pc:spChg>
        <pc:spChg chg="add mod">
          <ac:chgData name="PRATHAM P" userId="9d782ae84e439d1c" providerId="LiveId" clId="{3D3E4BE2-FC00-4081-AF81-024F21EE79AD}" dt="2024-03-21T20:27:20.700" v="1671" actId="1076"/>
          <ac:spMkLst>
            <pc:docMk/>
            <pc:sldMk cId="2402787574" sldId="260"/>
            <ac:spMk id="38" creationId="{477DED49-4EDD-272F-BA34-9C60F42240C4}"/>
          </ac:spMkLst>
        </pc:spChg>
        <pc:spChg chg="add mod">
          <ac:chgData name="PRATHAM P" userId="9d782ae84e439d1c" providerId="LiveId" clId="{3D3E4BE2-FC00-4081-AF81-024F21EE79AD}" dt="2024-03-21T20:24:59.508" v="1517" actId="1076"/>
          <ac:spMkLst>
            <pc:docMk/>
            <pc:sldMk cId="2402787574" sldId="260"/>
            <ac:spMk id="39" creationId="{34E78F47-99D3-509E-510F-39A0A5075832}"/>
          </ac:spMkLst>
        </pc:spChg>
        <pc:spChg chg="add mod">
          <ac:chgData name="PRATHAM P" userId="9d782ae84e439d1c" providerId="LiveId" clId="{3D3E4BE2-FC00-4081-AF81-024F21EE79AD}" dt="2024-03-21T20:27:29.859" v="1674" actId="1076"/>
          <ac:spMkLst>
            <pc:docMk/>
            <pc:sldMk cId="2402787574" sldId="260"/>
            <ac:spMk id="40" creationId="{2F9E5A55-1F19-319F-36E8-DC380EC6F70D}"/>
          </ac:spMkLst>
        </pc:spChg>
        <pc:spChg chg="add mod">
          <ac:chgData name="PRATHAM P" userId="9d782ae84e439d1c" providerId="LiveId" clId="{3D3E4BE2-FC00-4081-AF81-024F21EE79AD}" dt="2024-03-21T20:27:33.659" v="1675" actId="1076"/>
          <ac:spMkLst>
            <pc:docMk/>
            <pc:sldMk cId="2402787574" sldId="260"/>
            <ac:spMk id="41" creationId="{A94DAA88-1C40-0340-CD2F-E9D8FD45C58D}"/>
          </ac:spMkLst>
        </pc:spChg>
        <pc:spChg chg="add del mod">
          <ac:chgData name="PRATHAM P" userId="9d782ae84e439d1c" providerId="LiveId" clId="{3D3E4BE2-FC00-4081-AF81-024F21EE79AD}" dt="2024-03-21T20:38:41.304" v="1887" actId="478"/>
          <ac:spMkLst>
            <pc:docMk/>
            <pc:sldMk cId="2402787574" sldId="260"/>
            <ac:spMk id="42" creationId="{CA90B469-DE56-2497-283F-E62E138B8613}"/>
          </ac:spMkLst>
        </pc:spChg>
        <pc:spChg chg="add del mod">
          <ac:chgData name="PRATHAM P" userId="9d782ae84e439d1c" providerId="LiveId" clId="{3D3E4BE2-FC00-4081-AF81-024F21EE79AD}" dt="2024-03-21T20:29:04.067" v="1686" actId="478"/>
          <ac:spMkLst>
            <pc:docMk/>
            <pc:sldMk cId="2402787574" sldId="260"/>
            <ac:spMk id="43" creationId="{A512969A-2BD1-5976-69D0-E86D600B31D6}"/>
          </ac:spMkLst>
        </pc:spChg>
        <pc:spChg chg="add mod">
          <ac:chgData name="PRATHAM P" userId="9d782ae84e439d1c" providerId="LiveId" clId="{3D3E4BE2-FC00-4081-AF81-024F21EE79AD}" dt="2024-03-21T20:30:53.727" v="1787" actId="1076"/>
          <ac:spMkLst>
            <pc:docMk/>
            <pc:sldMk cId="2402787574" sldId="260"/>
            <ac:spMk id="54" creationId="{B2FA8ED4-3203-8100-5F50-632AE9529E49}"/>
          </ac:spMkLst>
        </pc:spChg>
        <pc:spChg chg="add mod">
          <ac:chgData name="PRATHAM P" userId="9d782ae84e439d1c" providerId="LiveId" clId="{3D3E4BE2-FC00-4081-AF81-024F21EE79AD}" dt="2024-03-21T20:30:53.727" v="1787" actId="1076"/>
          <ac:spMkLst>
            <pc:docMk/>
            <pc:sldMk cId="2402787574" sldId="260"/>
            <ac:spMk id="55" creationId="{D5A43EDC-713C-9496-6B95-F0F6E34AAEF0}"/>
          </ac:spMkLst>
        </pc:spChg>
        <pc:spChg chg="add mod">
          <ac:chgData name="PRATHAM P" userId="9d782ae84e439d1c" providerId="LiveId" clId="{3D3E4BE2-FC00-4081-AF81-024F21EE79AD}" dt="2024-03-21T20:30:53.727" v="1787" actId="1076"/>
          <ac:spMkLst>
            <pc:docMk/>
            <pc:sldMk cId="2402787574" sldId="260"/>
            <ac:spMk id="56" creationId="{EA58180F-60CC-9B51-28B1-3A5891058925}"/>
          </ac:spMkLst>
        </pc:spChg>
        <pc:spChg chg="add mod">
          <ac:chgData name="PRATHAM P" userId="9d782ae84e439d1c" providerId="LiveId" clId="{3D3E4BE2-FC00-4081-AF81-024F21EE79AD}" dt="2024-03-21T20:30:53.727" v="1787" actId="1076"/>
          <ac:spMkLst>
            <pc:docMk/>
            <pc:sldMk cId="2402787574" sldId="260"/>
            <ac:spMk id="57" creationId="{AF6A912E-0A51-56C1-9EB3-03CF564E31BA}"/>
          </ac:spMkLst>
        </pc:spChg>
        <pc:spChg chg="add mod">
          <ac:chgData name="PRATHAM P" userId="9d782ae84e439d1c" providerId="LiveId" clId="{3D3E4BE2-FC00-4081-AF81-024F21EE79AD}" dt="2024-03-21T20:30:53.727" v="1787" actId="1076"/>
          <ac:spMkLst>
            <pc:docMk/>
            <pc:sldMk cId="2402787574" sldId="260"/>
            <ac:spMk id="58" creationId="{773CAE46-8435-4977-EE54-3CE786CEA208}"/>
          </ac:spMkLst>
        </pc:spChg>
        <pc:spChg chg="add mod">
          <ac:chgData name="PRATHAM P" userId="9d782ae84e439d1c" providerId="LiveId" clId="{3D3E4BE2-FC00-4081-AF81-024F21EE79AD}" dt="2024-03-21T20:30:53.727" v="1787" actId="1076"/>
          <ac:spMkLst>
            <pc:docMk/>
            <pc:sldMk cId="2402787574" sldId="260"/>
            <ac:spMk id="59" creationId="{30FA6495-4B5A-1F0C-DBDF-99A187C48A2F}"/>
          </ac:spMkLst>
        </pc:spChg>
        <pc:spChg chg="add mod">
          <ac:chgData name="PRATHAM P" userId="9d782ae84e439d1c" providerId="LiveId" clId="{3D3E4BE2-FC00-4081-AF81-024F21EE79AD}" dt="2024-03-21T20:30:53.727" v="1787" actId="1076"/>
          <ac:spMkLst>
            <pc:docMk/>
            <pc:sldMk cId="2402787574" sldId="260"/>
            <ac:spMk id="60" creationId="{D6947CB4-FB1A-BA83-FE3C-B961DFE43A0E}"/>
          </ac:spMkLst>
        </pc:spChg>
        <pc:spChg chg="add mod">
          <ac:chgData name="PRATHAM P" userId="9d782ae84e439d1c" providerId="LiveId" clId="{3D3E4BE2-FC00-4081-AF81-024F21EE79AD}" dt="2024-03-21T20:30:53.727" v="1787" actId="1076"/>
          <ac:spMkLst>
            <pc:docMk/>
            <pc:sldMk cId="2402787574" sldId="260"/>
            <ac:spMk id="61" creationId="{44589754-85DB-633E-F740-7E4F8FCA5FE2}"/>
          </ac:spMkLst>
        </pc:spChg>
        <pc:spChg chg="add mod">
          <ac:chgData name="PRATHAM P" userId="9d782ae84e439d1c" providerId="LiveId" clId="{3D3E4BE2-FC00-4081-AF81-024F21EE79AD}" dt="2024-03-21T20:30:53.727" v="1787" actId="1076"/>
          <ac:spMkLst>
            <pc:docMk/>
            <pc:sldMk cId="2402787574" sldId="260"/>
            <ac:spMk id="62" creationId="{06EC24F4-EC1B-2578-018C-86D2FE9A0AF4}"/>
          </ac:spMkLst>
        </pc:spChg>
        <pc:spChg chg="add mod">
          <ac:chgData name="PRATHAM P" userId="9d782ae84e439d1c" providerId="LiveId" clId="{3D3E4BE2-FC00-4081-AF81-024F21EE79AD}" dt="2024-03-21T21:01:00.491" v="2279" actId="207"/>
          <ac:spMkLst>
            <pc:docMk/>
            <pc:sldMk cId="2402787574" sldId="260"/>
            <ac:spMk id="63" creationId="{2E6CE0B2-EA83-F4B7-DEBE-0E12F0C03F28}"/>
          </ac:spMkLst>
        </pc:spChg>
        <pc:spChg chg="add mod">
          <ac:chgData name="PRATHAM P" userId="9d782ae84e439d1c" providerId="LiveId" clId="{3D3E4BE2-FC00-4081-AF81-024F21EE79AD}" dt="2024-03-21T20:30:53.727" v="1787" actId="1076"/>
          <ac:spMkLst>
            <pc:docMk/>
            <pc:sldMk cId="2402787574" sldId="260"/>
            <ac:spMk id="64" creationId="{15D5EC83-4460-9453-B2B8-8B849B5555E4}"/>
          </ac:spMkLst>
        </pc:spChg>
        <pc:spChg chg="add mod">
          <ac:chgData name="PRATHAM P" userId="9d782ae84e439d1c" providerId="LiveId" clId="{3D3E4BE2-FC00-4081-AF81-024F21EE79AD}" dt="2024-03-21T20:30:53.727" v="1787" actId="1076"/>
          <ac:spMkLst>
            <pc:docMk/>
            <pc:sldMk cId="2402787574" sldId="260"/>
            <ac:spMk id="65" creationId="{22C85203-FEEB-1FE9-00F7-0FFE6B759C6B}"/>
          </ac:spMkLst>
        </pc:spChg>
        <pc:spChg chg="add mod">
          <ac:chgData name="PRATHAM P" userId="9d782ae84e439d1c" providerId="LiveId" clId="{3D3E4BE2-FC00-4081-AF81-024F21EE79AD}" dt="2024-03-21T20:46:34.749" v="2139" actId="1076"/>
          <ac:spMkLst>
            <pc:docMk/>
            <pc:sldMk cId="2402787574" sldId="260"/>
            <ac:spMk id="66" creationId="{C6A09CCF-D069-290F-3B5B-3A6A86E2933A}"/>
          </ac:spMkLst>
        </pc:spChg>
        <pc:spChg chg="add mod">
          <ac:chgData name="PRATHAM P" userId="9d782ae84e439d1c" providerId="LiveId" clId="{3D3E4BE2-FC00-4081-AF81-024F21EE79AD}" dt="2024-03-21T20:46:41.182" v="2140" actId="1076"/>
          <ac:spMkLst>
            <pc:docMk/>
            <pc:sldMk cId="2402787574" sldId="260"/>
            <ac:spMk id="67" creationId="{C0858FDF-1697-4903-6A61-472C92793DED}"/>
          </ac:spMkLst>
        </pc:spChg>
        <pc:spChg chg="add mod">
          <ac:chgData name="PRATHAM P" userId="9d782ae84e439d1c" providerId="LiveId" clId="{3D3E4BE2-FC00-4081-AF81-024F21EE79AD}" dt="2024-03-21T20:46:46.846" v="2141" actId="1076"/>
          <ac:spMkLst>
            <pc:docMk/>
            <pc:sldMk cId="2402787574" sldId="260"/>
            <ac:spMk id="68" creationId="{FE9F5418-75F8-29A2-2BEA-89BBDFBA937E}"/>
          </ac:spMkLst>
        </pc:spChg>
        <pc:spChg chg="add mod">
          <ac:chgData name="PRATHAM P" userId="9d782ae84e439d1c" providerId="LiveId" clId="{3D3E4BE2-FC00-4081-AF81-024F21EE79AD}" dt="2024-03-21T20:46:30.789" v="2138" actId="1076"/>
          <ac:spMkLst>
            <pc:docMk/>
            <pc:sldMk cId="2402787574" sldId="260"/>
            <ac:spMk id="69" creationId="{3E4A9562-BD4A-8672-B128-74AC5CC6D89C}"/>
          </ac:spMkLst>
        </pc:spChg>
        <pc:spChg chg="add mod">
          <ac:chgData name="PRATHAM P" userId="9d782ae84e439d1c" providerId="LiveId" clId="{3D3E4BE2-FC00-4081-AF81-024F21EE79AD}" dt="2024-03-21T20:46:25.854" v="2137" actId="1076"/>
          <ac:spMkLst>
            <pc:docMk/>
            <pc:sldMk cId="2402787574" sldId="260"/>
            <ac:spMk id="70" creationId="{2E94D969-1327-74B8-101A-751C5A9F0199}"/>
          </ac:spMkLst>
        </pc:spChg>
        <pc:spChg chg="add mod">
          <ac:chgData name="PRATHAM P" userId="9d782ae84e439d1c" providerId="LiveId" clId="{3D3E4BE2-FC00-4081-AF81-024F21EE79AD}" dt="2024-03-21T20:48:23.773" v="2271" actId="1076"/>
          <ac:spMkLst>
            <pc:docMk/>
            <pc:sldMk cId="2402787574" sldId="260"/>
            <ac:spMk id="79" creationId="{15B93B49-BB23-8EC2-72D0-B2E08BD6FD72}"/>
          </ac:spMkLst>
        </pc:spChg>
        <pc:spChg chg="add mod">
          <ac:chgData name="PRATHAM P" userId="9d782ae84e439d1c" providerId="LiveId" clId="{3D3E4BE2-FC00-4081-AF81-024F21EE79AD}" dt="2024-03-21T21:02:25.718" v="2355" actId="20577"/>
          <ac:spMkLst>
            <pc:docMk/>
            <pc:sldMk cId="2402787574" sldId="260"/>
            <ac:spMk id="80" creationId="{4BEC289C-0F5E-B1E4-FA90-3F0E06B82A18}"/>
          </ac:spMkLst>
        </pc:spChg>
        <pc:spChg chg="add mod">
          <ac:chgData name="PRATHAM P" userId="9d782ae84e439d1c" providerId="LiveId" clId="{3D3E4BE2-FC00-4081-AF81-024F21EE79AD}" dt="2024-03-21T21:04:17.344" v="2549" actId="1076"/>
          <ac:spMkLst>
            <pc:docMk/>
            <pc:sldMk cId="2402787574" sldId="260"/>
            <ac:spMk id="81" creationId="{1C17C239-A2CB-34CA-D868-24373ABF1928}"/>
          </ac:spMkLst>
        </pc:spChg>
        <pc:spChg chg="add mod">
          <ac:chgData name="PRATHAM P" userId="9d782ae84e439d1c" providerId="LiveId" clId="{3D3E4BE2-FC00-4081-AF81-024F21EE79AD}" dt="2024-03-21T20:30:53.727" v="1787" actId="1076"/>
          <ac:spMkLst>
            <pc:docMk/>
            <pc:sldMk cId="2402787574" sldId="260"/>
            <ac:spMk id="82" creationId="{59D733C3-9A3C-A68B-06C5-59AC2EF44A91}"/>
          </ac:spMkLst>
        </pc:spChg>
        <pc:spChg chg="add mod">
          <ac:chgData name="PRATHAM P" userId="9d782ae84e439d1c" providerId="LiveId" clId="{3D3E4BE2-FC00-4081-AF81-024F21EE79AD}" dt="2024-03-21T20:31:29.830" v="1840" actId="20577"/>
          <ac:spMkLst>
            <pc:docMk/>
            <pc:sldMk cId="2402787574" sldId="260"/>
            <ac:spMk id="83" creationId="{5702E6AE-B170-44F7-4129-92200DC641E6}"/>
          </ac:spMkLst>
        </pc:spChg>
        <pc:spChg chg="add mod">
          <ac:chgData name="PRATHAM P" userId="9d782ae84e439d1c" providerId="LiveId" clId="{3D3E4BE2-FC00-4081-AF81-024F21EE79AD}" dt="2024-03-21T21:02:05.132" v="2352" actId="122"/>
          <ac:spMkLst>
            <pc:docMk/>
            <pc:sldMk cId="2402787574" sldId="260"/>
            <ac:spMk id="87" creationId="{BCF23DEE-8B2E-B17D-31AA-A95F3A9753D9}"/>
          </ac:spMkLst>
        </pc:spChg>
        <pc:spChg chg="add mod">
          <ac:chgData name="PRATHAM P" userId="9d782ae84e439d1c" providerId="LiveId" clId="{3D3E4BE2-FC00-4081-AF81-024F21EE79AD}" dt="2024-03-21T20:38:47.497" v="1889" actId="1076"/>
          <ac:spMkLst>
            <pc:docMk/>
            <pc:sldMk cId="2402787574" sldId="260"/>
            <ac:spMk id="88" creationId="{4241283E-6471-7599-3C45-312FFFB96D72}"/>
          </ac:spMkLst>
        </pc:spChg>
        <pc:spChg chg="add mod">
          <ac:chgData name="PRATHAM P" userId="9d782ae84e439d1c" providerId="LiveId" clId="{3D3E4BE2-FC00-4081-AF81-024F21EE79AD}" dt="2024-03-21T20:47:48.834" v="2212" actId="20577"/>
          <ac:spMkLst>
            <pc:docMk/>
            <pc:sldMk cId="2402787574" sldId="260"/>
            <ac:spMk id="89" creationId="{8FB75C10-E6F3-C476-7423-F87A6CA2DBDF}"/>
          </ac:spMkLst>
        </pc:spChg>
        <pc:spChg chg="add mod">
          <ac:chgData name="PRATHAM P" userId="9d782ae84e439d1c" providerId="LiveId" clId="{3D3E4BE2-FC00-4081-AF81-024F21EE79AD}" dt="2024-03-21T21:03:25.929" v="2440" actId="14100"/>
          <ac:spMkLst>
            <pc:docMk/>
            <pc:sldMk cId="2402787574" sldId="260"/>
            <ac:spMk id="90" creationId="{C6E0059F-4F53-4F74-9581-DC7ED38E6171}"/>
          </ac:spMkLst>
        </pc:spChg>
        <pc:cxnChg chg="add mod">
          <ac:chgData name="PRATHAM P" userId="9d782ae84e439d1c" providerId="LiveId" clId="{3D3E4BE2-FC00-4081-AF81-024F21EE79AD}" dt="2024-03-21T20:11:51.859" v="845" actId="14100"/>
          <ac:cxnSpMkLst>
            <pc:docMk/>
            <pc:sldMk cId="2402787574" sldId="260"/>
            <ac:cxnSpMk id="5" creationId="{10D4AAE6-D62D-4DF2-A80A-3E09D241F252}"/>
          </ac:cxnSpMkLst>
        </pc:cxnChg>
        <pc:cxnChg chg="add mod">
          <ac:chgData name="PRATHAM P" userId="9d782ae84e439d1c" providerId="LiveId" clId="{3D3E4BE2-FC00-4081-AF81-024F21EE79AD}" dt="2024-03-21T20:21:29.239" v="1338" actId="13822"/>
          <ac:cxnSpMkLst>
            <pc:docMk/>
            <pc:sldMk cId="2402787574" sldId="260"/>
            <ac:cxnSpMk id="29" creationId="{DF25DD7A-DC4D-29BC-1DFA-C7CADFEF1886}"/>
          </ac:cxnSpMkLst>
        </pc:cxnChg>
        <pc:cxnChg chg="add mod">
          <ac:chgData name="PRATHAM P" userId="9d782ae84e439d1c" providerId="LiveId" clId="{3D3E4BE2-FC00-4081-AF81-024F21EE79AD}" dt="2024-03-21T20:21:25.337" v="1337" actId="13822"/>
          <ac:cxnSpMkLst>
            <pc:docMk/>
            <pc:sldMk cId="2402787574" sldId="260"/>
            <ac:cxnSpMk id="30" creationId="{EB84D429-DA5F-1332-E4BD-4854C9974A38}"/>
          </ac:cxnSpMkLst>
        </pc:cxnChg>
        <pc:cxnChg chg="add mod">
          <ac:chgData name="PRATHAM P" userId="9d782ae84e439d1c" providerId="LiveId" clId="{3D3E4BE2-FC00-4081-AF81-024F21EE79AD}" dt="2024-03-21T20:21:03.328" v="1331" actId="13822"/>
          <ac:cxnSpMkLst>
            <pc:docMk/>
            <pc:sldMk cId="2402787574" sldId="260"/>
            <ac:cxnSpMk id="31" creationId="{49520CBC-3AA7-0AF9-B51F-9D6BFF7E13D9}"/>
          </ac:cxnSpMkLst>
        </pc:cxnChg>
        <pc:cxnChg chg="add mod">
          <ac:chgData name="PRATHAM P" userId="9d782ae84e439d1c" providerId="LiveId" clId="{3D3E4BE2-FC00-4081-AF81-024F21EE79AD}" dt="2024-03-21T20:21:10.768" v="1333" actId="13822"/>
          <ac:cxnSpMkLst>
            <pc:docMk/>
            <pc:sldMk cId="2402787574" sldId="260"/>
            <ac:cxnSpMk id="32" creationId="{65EB7DEF-C82D-93F5-CE6E-3C9EC790E567}"/>
          </ac:cxnSpMkLst>
        </pc:cxnChg>
        <pc:cxnChg chg="add mod">
          <ac:chgData name="PRATHAM P" userId="9d782ae84e439d1c" providerId="LiveId" clId="{3D3E4BE2-FC00-4081-AF81-024F21EE79AD}" dt="2024-03-21T20:21:32.504" v="1339" actId="13822"/>
          <ac:cxnSpMkLst>
            <pc:docMk/>
            <pc:sldMk cId="2402787574" sldId="260"/>
            <ac:cxnSpMk id="33" creationId="{29F9450C-E52C-2301-5C8D-054CBEEECD85}"/>
          </ac:cxnSpMkLst>
        </pc:cxnChg>
        <pc:cxnChg chg="add mod">
          <ac:chgData name="PRATHAM P" userId="9d782ae84e439d1c" providerId="LiveId" clId="{3D3E4BE2-FC00-4081-AF81-024F21EE79AD}" dt="2024-03-21T20:21:19.030" v="1335" actId="13822"/>
          <ac:cxnSpMkLst>
            <pc:docMk/>
            <pc:sldMk cId="2402787574" sldId="260"/>
            <ac:cxnSpMk id="34" creationId="{2CF51D26-A1CE-D2E0-99FA-F02BE24C796A}"/>
          </ac:cxnSpMkLst>
        </pc:cxnChg>
        <pc:cxnChg chg="add mod">
          <ac:chgData name="PRATHAM P" userId="9d782ae84e439d1c" providerId="LiveId" clId="{3D3E4BE2-FC00-4081-AF81-024F21EE79AD}" dt="2024-03-21T20:21:07.424" v="1332" actId="13822"/>
          <ac:cxnSpMkLst>
            <pc:docMk/>
            <pc:sldMk cId="2402787574" sldId="260"/>
            <ac:cxnSpMk id="35" creationId="{DAA6279F-1B8F-AAE0-9247-FDEB2275C9D3}"/>
          </ac:cxnSpMkLst>
        </pc:cxnChg>
        <pc:cxnChg chg="add mod">
          <ac:chgData name="PRATHAM P" userId="9d782ae84e439d1c" providerId="LiveId" clId="{3D3E4BE2-FC00-4081-AF81-024F21EE79AD}" dt="2024-03-21T20:21:14.008" v="1334" actId="13822"/>
          <ac:cxnSpMkLst>
            <pc:docMk/>
            <pc:sldMk cId="2402787574" sldId="260"/>
            <ac:cxnSpMk id="36" creationId="{1499DA7A-161C-8EB4-D748-26DF22B2012E}"/>
          </ac:cxnSpMkLst>
        </pc:cxnChg>
        <pc:cxnChg chg="add del mod">
          <ac:chgData name="PRATHAM P" userId="9d782ae84e439d1c" providerId="LiveId" clId="{3D3E4BE2-FC00-4081-AF81-024F21EE79AD}" dt="2024-03-21T20:29:17.863" v="1688" actId="11529"/>
          <ac:cxnSpMkLst>
            <pc:docMk/>
            <pc:sldMk cId="2402787574" sldId="260"/>
            <ac:cxnSpMk id="45" creationId="{C41196E9-AB22-E943-E921-D5558FE45F04}"/>
          </ac:cxnSpMkLst>
        </pc:cxnChg>
        <pc:cxnChg chg="add">
          <ac:chgData name="PRATHAM P" userId="9d782ae84e439d1c" providerId="LiveId" clId="{3D3E4BE2-FC00-4081-AF81-024F21EE79AD}" dt="2024-03-21T20:29:26.796" v="1689" actId="11529"/>
          <ac:cxnSpMkLst>
            <pc:docMk/>
            <pc:sldMk cId="2402787574" sldId="260"/>
            <ac:cxnSpMk id="47" creationId="{28546B9D-590C-1443-B3F5-792449AC5FDD}"/>
          </ac:cxnSpMkLst>
        </pc:cxnChg>
        <pc:cxnChg chg="add">
          <ac:chgData name="PRATHAM P" userId="9d782ae84e439d1c" providerId="LiveId" clId="{3D3E4BE2-FC00-4081-AF81-024F21EE79AD}" dt="2024-03-21T20:29:35.396" v="1690" actId="11529"/>
          <ac:cxnSpMkLst>
            <pc:docMk/>
            <pc:sldMk cId="2402787574" sldId="260"/>
            <ac:cxnSpMk id="49" creationId="{FA9594FB-82F0-38DC-1AF6-FB42818F0FDE}"/>
          </ac:cxnSpMkLst>
        </pc:cxnChg>
        <pc:cxnChg chg="add del mod">
          <ac:chgData name="PRATHAM P" userId="9d782ae84e439d1c" providerId="LiveId" clId="{3D3E4BE2-FC00-4081-AF81-024F21EE79AD}" dt="2024-03-21T20:29:44.657" v="1692" actId="11529"/>
          <ac:cxnSpMkLst>
            <pc:docMk/>
            <pc:sldMk cId="2402787574" sldId="260"/>
            <ac:cxnSpMk id="51" creationId="{52899318-808D-7D4E-B36A-C8E4384511AB}"/>
          </ac:cxnSpMkLst>
        </pc:cxnChg>
        <pc:cxnChg chg="add">
          <ac:chgData name="PRATHAM P" userId="9d782ae84e439d1c" providerId="LiveId" clId="{3D3E4BE2-FC00-4081-AF81-024F21EE79AD}" dt="2024-03-21T20:29:49.740" v="1693" actId="11529"/>
          <ac:cxnSpMkLst>
            <pc:docMk/>
            <pc:sldMk cId="2402787574" sldId="260"/>
            <ac:cxnSpMk id="53" creationId="{DA4E7187-61AD-A625-6902-8F638903BDF8}"/>
          </ac:cxnSpMkLst>
        </pc:cxnChg>
        <pc:cxnChg chg="add mod">
          <ac:chgData name="PRATHAM P" userId="9d782ae84e439d1c" providerId="LiveId" clId="{3D3E4BE2-FC00-4081-AF81-024F21EE79AD}" dt="2024-03-21T20:30:53.727" v="1787" actId="1076"/>
          <ac:cxnSpMkLst>
            <pc:docMk/>
            <pc:sldMk cId="2402787574" sldId="260"/>
            <ac:cxnSpMk id="71" creationId="{9E6A33E0-E14F-0D4E-4E1E-8B2374305B35}"/>
          </ac:cxnSpMkLst>
        </pc:cxnChg>
        <pc:cxnChg chg="add mod">
          <ac:chgData name="PRATHAM P" userId="9d782ae84e439d1c" providerId="LiveId" clId="{3D3E4BE2-FC00-4081-AF81-024F21EE79AD}" dt="2024-03-21T20:30:53.727" v="1787" actId="1076"/>
          <ac:cxnSpMkLst>
            <pc:docMk/>
            <pc:sldMk cId="2402787574" sldId="260"/>
            <ac:cxnSpMk id="72" creationId="{48190EFE-46AC-5D23-5754-EC2B1FC19B86}"/>
          </ac:cxnSpMkLst>
        </pc:cxnChg>
        <pc:cxnChg chg="add mod">
          <ac:chgData name="PRATHAM P" userId="9d782ae84e439d1c" providerId="LiveId" clId="{3D3E4BE2-FC00-4081-AF81-024F21EE79AD}" dt="2024-03-21T20:30:53.727" v="1787" actId="1076"/>
          <ac:cxnSpMkLst>
            <pc:docMk/>
            <pc:sldMk cId="2402787574" sldId="260"/>
            <ac:cxnSpMk id="73" creationId="{4AF70453-0FB6-46C3-6EC3-9ECAF39CB5CB}"/>
          </ac:cxnSpMkLst>
        </pc:cxnChg>
        <pc:cxnChg chg="add mod">
          <ac:chgData name="PRATHAM P" userId="9d782ae84e439d1c" providerId="LiveId" clId="{3D3E4BE2-FC00-4081-AF81-024F21EE79AD}" dt="2024-03-21T20:30:53.727" v="1787" actId="1076"/>
          <ac:cxnSpMkLst>
            <pc:docMk/>
            <pc:sldMk cId="2402787574" sldId="260"/>
            <ac:cxnSpMk id="74" creationId="{EE61B6F8-CE7D-350A-152A-C7A6979C24DD}"/>
          </ac:cxnSpMkLst>
        </pc:cxnChg>
        <pc:cxnChg chg="add mod">
          <ac:chgData name="PRATHAM P" userId="9d782ae84e439d1c" providerId="LiveId" clId="{3D3E4BE2-FC00-4081-AF81-024F21EE79AD}" dt="2024-03-21T20:30:53.727" v="1787" actId="1076"/>
          <ac:cxnSpMkLst>
            <pc:docMk/>
            <pc:sldMk cId="2402787574" sldId="260"/>
            <ac:cxnSpMk id="75" creationId="{39065D62-4EBF-618C-D9DD-655D15ABB03D}"/>
          </ac:cxnSpMkLst>
        </pc:cxnChg>
        <pc:cxnChg chg="add mod">
          <ac:chgData name="PRATHAM P" userId="9d782ae84e439d1c" providerId="LiveId" clId="{3D3E4BE2-FC00-4081-AF81-024F21EE79AD}" dt="2024-03-21T20:30:53.727" v="1787" actId="1076"/>
          <ac:cxnSpMkLst>
            <pc:docMk/>
            <pc:sldMk cId="2402787574" sldId="260"/>
            <ac:cxnSpMk id="76" creationId="{46EE0A5E-CD11-7A19-C064-ECF724E32D04}"/>
          </ac:cxnSpMkLst>
        </pc:cxnChg>
        <pc:cxnChg chg="add mod">
          <ac:chgData name="PRATHAM P" userId="9d782ae84e439d1c" providerId="LiveId" clId="{3D3E4BE2-FC00-4081-AF81-024F21EE79AD}" dt="2024-03-21T20:30:53.727" v="1787" actId="1076"/>
          <ac:cxnSpMkLst>
            <pc:docMk/>
            <pc:sldMk cId="2402787574" sldId="260"/>
            <ac:cxnSpMk id="77" creationId="{1FBD6346-0893-FF62-D82F-581A12BF63FD}"/>
          </ac:cxnSpMkLst>
        </pc:cxnChg>
        <pc:cxnChg chg="add mod">
          <ac:chgData name="PRATHAM P" userId="9d782ae84e439d1c" providerId="LiveId" clId="{3D3E4BE2-FC00-4081-AF81-024F21EE79AD}" dt="2024-03-21T20:30:53.727" v="1787" actId="1076"/>
          <ac:cxnSpMkLst>
            <pc:docMk/>
            <pc:sldMk cId="2402787574" sldId="260"/>
            <ac:cxnSpMk id="78" creationId="{2A46CAA1-7FA3-5F67-657E-436ECE58DF51}"/>
          </ac:cxnSpMkLst>
        </pc:cxnChg>
        <pc:cxnChg chg="add mod">
          <ac:chgData name="PRATHAM P" userId="9d782ae84e439d1c" providerId="LiveId" clId="{3D3E4BE2-FC00-4081-AF81-024F21EE79AD}" dt="2024-03-21T20:30:53.727" v="1787" actId="1076"/>
          <ac:cxnSpMkLst>
            <pc:docMk/>
            <pc:sldMk cId="2402787574" sldId="260"/>
            <ac:cxnSpMk id="84" creationId="{B98989AD-179E-CA31-9E04-1E8D29C71FB3}"/>
          </ac:cxnSpMkLst>
        </pc:cxnChg>
        <pc:cxnChg chg="add mod">
          <ac:chgData name="PRATHAM P" userId="9d782ae84e439d1c" providerId="LiveId" clId="{3D3E4BE2-FC00-4081-AF81-024F21EE79AD}" dt="2024-03-21T20:30:53.727" v="1787" actId="1076"/>
          <ac:cxnSpMkLst>
            <pc:docMk/>
            <pc:sldMk cId="2402787574" sldId="260"/>
            <ac:cxnSpMk id="85" creationId="{DE053567-C66E-867B-63FB-56CDF80C2A25}"/>
          </ac:cxnSpMkLst>
        </pc:cxnChg>
        <pc:cxnChg chg="add mod">
          <ac:chgData name="PRATHAM P" userId="9d782ae84e439d1c" providerId="LiveId" clId="{3D3E4BE2-FC00-4081-AF81-024F21EE79AD}" dt="2024-03-21T20:30:53.727" v="1787" actId="1076"/>
          <ac:cxnSpMkLst>
            <pc:docMk/>
            <pc:sldMk cId="2402787574" sldId="260"/>
            <ac:cxnSpMk id="86" creationId="{587C39AC-55DB-CA7F-31E8-FFE3F1ECA6D3}"/>
          </ac:cxnSpMkLst>
        </pc:cxnChg>
      </pc:sldChg>
      <pc:sldChg chg="addSp new del">
        <pc:chgData name="PRATHAM P" userId="9d782ae84e439d1c" providerId="LiveId" clId="{3D3E4BE2-FC00-4081-AF81-024F21EE79AD}" dt="2024-03-21T17:30:55.643" v="348" actId="47"/>
        <pc:sldMkLst>
          <pc:docMk/>
          <pc:sldMk cId="3220306185" sldId="260"/>
        </pc:sldMkLst>
        <pc:picChg chg="add">
          <ac:chgData name="PRATHAM P" userId="9d782ae84e439d1c" providerId="LiveId" clId="{3D3E4BE2-FC00-4081-AF81-024F21EE79AD}" dt="2024-03-21T17:06:55.149" v="213"/>
          <ac:picMkLst>
            <pc:docMk/>
            <pc:sldMk cId="3220306185" sldId="260"/>
            <ac:picMk id="2" creationId="{133C1FDD-FDD8-FB6C-6379-C36003091DDA}"/>
          </ac:picMkLst>
        </pc:picChg>
        <pc:picChg chg="add">
          <ac:chgData name="PRATHAM P" userId="9d782ae84e439d1c" providerId="LiveId" clId="{3D3E4BE2-FC00-4081-AF81-024F21EE79AD}" dt="2024-03-21T17:26:38.012" v="293"/>
          <ac:picMkLst>
            <pc:docMk/>
            <pc:sldMk cId="3220306185" sldId="260"/>
            <ac:picMk id="2" creationId="{D9FF8AA0-9BB3-F14D-8133-B63428AED88D}"/>
          </ac:picMkLst>
        </pc:picChg>
      </pc:sldChg>
      <pc:sldChg chg="addSp delSp modSp new mod">
        <pc:chgData name="PRATHAM P" userId="9d782ae84e439d1c" providerId="LiveId" clId="{3D3E4BE2-FC00-4081-AF81-024F21EE79AD}" dt="2024-03-22T06:27:59.324" v="3637" actId="478"/>
        <pc:sldMkLst>
          <pc:docMk/>
          <pc:sldMk cId="1939439648" sldId="261"/>
        </pc:sldMkLst>
        <pc:spChg chg="add mod">
          <ac:chgData name="PRATHAM P" userId="9d782ae84e439d1c" providerId="LiveId" clId="{3D3E4BE2-FC00-4081-AF81-024F21EE79AD}" dt="2024-03-21T21:11:46.694" v="2556" actId="1076"/>
          <ac:spMkLst>
            <pc:docMk/>
            <pc:sldMk cId="1939439648" sldId="261"/>
            <ac:spMk id="2" creationId="{F12CF24D-DAEE-06B0-1F78-30AC6B833F6E}"/>
          </ac:spMkLst>
        </pc:spChg>
        <pc:spChg chg="add mod">
          <ac:chgData name="PRATHAM P" userId="9d782ae84e439d1c" providerId="LiveId" clId="{3D3E4BE2-FC00-4081-AF81-024F21EE79AD}" dt="2024-03-22T06:20:51.926" v="3094" actId="404"/>
          <ac:spMkLst>
            <pc:docMk/>
            <pc:sldMk cId="1939439648" sldId="261"/>
            <ac:spMk id="3" creationId="{76DD648D-5225-5A06-AB03-DED9C62B8169}"/>
          </ac:spMkLst>
        </pc:spChg>
        <pc:spChg chg="add del mod">
          <ac:chgData name="PRATHAM P" userId="9d782ae84e439d1c" providerId="LiveId" clId="{3D3E4BE2-FC00-4081-AF81-024F21EE79AD}" dt="2024-03-21T21:11:39.969" v="2555" actId="478"/>
          <ac:spMkLst>
            <pc:docMk/>
            <pc:sldMk cId="1939439648" sldId="261"/>
            <ac:spMk id="3" creationId="{9456072A-DA69-9472-0E39-B7F0DEF09A97}"/>
          </ac:spMkLst>
        </pc:spChg>
        <pc:spChg chg="add mod">
          <ac:chgData name="PRATHAM P" userId="9d782ae84e439d1c" providerId="LiveId" clId="{3D3E4BE2-FC00-4081-AF81-024F21EE79AD}" dt="2024-03-21T21:12:23.689" v="2588" actId="20577"/>
          <ac:spMkLst>
            <pc:docMk/>
            <pc:sldMk cId="1939439648" sldId="261"/>
            <ac:spMk id="4" creationId="{E7E21253-85A4-E220-3B3F-6A371D007E09}"/>
          </ac:spMkLst>
        </pc:spChg>
        <pc:spChg chg="add mod">
          <ac:chgData name="PRATHAM P" userId="9d782ae84e439d1c" providerId="LiveId" clId="{3D3E4BE2-FC00-4081-AF81-024F21EE79AD}" dt="2024-03-21T21:12:49.705" v="2589"/>
          <ac:spMkLst>
            <pc:docMk/>
            <pc:sldMk cId="1939439648" sldId="261"/>
            <ac:spMk id="5" creationId="{360545D6-9FA8-5274-AA6E-58FFB80C9FD6}"/>
          </ac:spMkLst>
        </pc:spChg>
        <pc:spChg chg="add mod">
          <ac:chgData name="PRATHAM P" userId="9d782ae84e439d1c" providerId="LiveId" clId="{3D3E4BE2-FC00-4081-AF81-024F21EE79AD}" dt="2024-03-21T21:12:49.705" v="2589"/>
          <ac:spMkLst>
            <pc:docMk/>
            <pc:sldMk cId="1939439648" sldId="261"/>
            <ac:spMk id="6" creationId="{C974AF78-81C6-6C17-503E-C4B62D96ED70}"/>
          </ac:spMkLst>
        </pc:spChg>
        <pc:spChg chg="add mod">
          <ac:chgData name="PRATHAM P" userId="9d782ae84e439d1c" providerId="LiveId" clId="{3D3E4BE2-FC00-4081-AF81-024F21EE79AD}" dt="2024-03-21T21:12:49.705" v="2589"/>
          <ac:spMkLst>
            <pc:docMk/>
            <pc:sldMk cId="1939439648" sldId="261"/>
            <ac:spMk id="7" creationId="{7A7FECE4-AEA0-0030-F1A1-BA685F5DF233}"/>
          </ac:spMkLst>
        </pc:spChg>
        <pc:spChg chg="add mod">
          <ac:chgData name="PRATHAM P" userId="9d782ae84e439d1c" providerId="LiveId" clId="{3D3E4BE2-FC00-4081-AF81-024F21EE79AD}" dt="2024-03-21T21:12:49.705" v="2589"/>
          <ac:spMkLst>
            <pc:docMk/>
            <pc:sldMk cId="1939439648" sldId="261"/>
            <ac:spMk id="8" creationId="{F24E13A2-0AA3-D03C-8BF1-73105A5EBD3A}"/>
          </ac:spMkLst>
        </pc:spChg>
        <pc:spChg chg="add mod">
          <ac:chgData name="PRATHAM P" userId="9d782ae84e439d1c" providerId="LiveId" clId="{3D3E4BE2-FC00-4081-AF81-024F21EE79AD}" dt="2024-03-21T21:12:49.705" v="2589"/>
          <ac:spMkLst>
            <pc:docMk/>
            <pc:sldMk cId="1939439648" sldId="261"/>
            <ac:spMk id="9" creationId="{8E11B899-41B4-2402-12D6-5F1CE10BB9C4}"/>
          </ac:spMkLst>
        </pc:spChg>
        <pc:spChg chg="add mod">
          <ac:chgData name="PRATHAM P" userId="9d782ae84e439d1c" providerId="LiveId" clId="{3D3E4BE2-FC00-4081-AF81-024F21EE79AD}" dt="2024-03-21T21:12:49.705" v="2589"/>
          <ac:spMkLst>
            <pc:docMk/>
            <pc:sldMk cId="1939439648" sldId="261"/>
            <ac:spMk id="10" creationId="{75464379-A218-F5A6-B7B3-1CD253225934}"/>
          </ac:spMkLst>
        </pc:spChg>
        <pc:spChg chg="add mod">
          <ac:chgData name="PRATHAM P" userId="9d782ae84e439d1c" providerId="LiveId" clId="{3D3E4BE2-FC00-4081-AF81-024F21EE79AD}" dt="2024-03-21T21:12:49.705" v="2589"/>
          <ac:spMkLst>
            <pc:docMk/>
            <pc:sldMk cId="1939439648" sldId="261"/>
            <ac:spMk id="11" creationId="{03A1C3EA-90FA-E20A-65C3-AA6D19A0239C}"/>
          </ac:spMkLst>
        </pc:spChg>
        <pc:spChg chg="add mod">
          <ac:chgData name="PRATHAM P" userId="9d782ae84e439d1c" providerId="LiveId" clId="{3D3E4BE2-FC00-4081-AF81-024F21EE79AD}" dt="2024-03-21T21:12:49.705" v="2589"/>
          <ac:spMkLst>
            <pc:docMk/>
            <pc:sldMk cId="1939439648" sldId="261"/>
            <ac:spMk id="12" creationId="{98C53826-DC80-0343-5FA0-1557B9B52B75}"/>
          </ac:spMkLst>
        </pc:spChg>
        <pc:spChg chg="add mod">
          <ac:chgData name="PRATHAM P" userId="9d782ae84e439d1c" providerId="LiveId" clId="{3D3E4BE2-FC00-4081-AF81-024F21EE79AD}" dt="2024-03-21T21:12:49.705" v="2589"/>
          <ac:spMkLst>
            <pc:docMk/>
            <pc:sldMk cId="1939439648" sldId="261"/>
            <ac:spMk id="13" creationId="{2FABAFD4-A854-CDDC-6FD2-189CDDF1A28A}"/>
          </ac:spMkLst>
        </pc:spChg>
        <pc:spChg chg="add del mod">
          <ac:chgData name="PRATHAM P" userId="9d782ae84e439d1c" providerId="LiveId" clId="{3D3E4BE2-FC00-4081-AF81-024F21EE79AD}" dt="2024-03-22T06:27:53.435" v="3634" actId="478"/>
          <ac:spMkLst>
            <pc:docMk/>
            <pc:sldMk cId="1939439648" sldId="261"/>
            <ac:spMk id="14" creationId="{834B4B3E-DB31-0FA5-885A-A312AAD9E9EE}"/>
          </ac:spMkLst>
        </pc:spChg>
        <pc:spChg chg="add mod">
          <ac:chgData name="PRATHAM P" userId="9d782ae84e439d1c" providerId="LiveId" clId="{3D3E4BE2-FC00-4081-AF81-024F21EE79AD}" dt="2024-03-21T21:12:49.705" v="2589"/>
          <ac:spMkLst>
            <pc:docMk/>
            <pc:sldMk cId="1939439648" sldId="261"/>
            <ac:spMk id="15" creationId="{181D39FA-A604-4001-3D46-E2C70C543EA4}"/>
          </ac:spMkLst>
        </pc:spChg>
        <pc:spChg chg="add mod">
          <ac:chgData name="PRATHAM P" userId="9d782ae84e439d1c" providerId="LiveId" clId="{3D3E4BE2-FC00-4081-AF81-024F21EE79AD}" dt="2024-03-21T21:12:49.705" v="2589"/>
          <ac:spMkLst>
            <pc:docMk/>
            <pc:sldMk cId="1939439648" sldId="261"/>
            <ac:spMk id="16" creationId="{E11D636C-D42B-C92B-AE82-9400E8A0DF35}"/>
          </ac:spMkLst>
        </pc:spChg>
        <pc:spChg chg="add mod">
          <ac:chgData name="PRATHAM P" userId="9d782ae84e439d1c" providerId="LiveId" clId="{3D3E4BE2-FC00-4081-AF81-024F21EE79AD}" dt="2024-03-21T21:12:49.705" v="2589"/>
          <ac:spMkLst>
            <pc:docMk/>
            <pc:sldMk cId="1939439648" sldId="261"/>
            <ac:spMk id="17" creationId="{5520FF96-4045-C6D7-BCD7-E5ECF849AF8A}"/>
          </ac:spMkLst>
        </pc:spChg>
        <pc:spChg chg="add mod">
          <ac:chgData name="PRATHAM P" userId="9d782ae84e439d1c" providerId="LiveId" clId="{3D3E4BE2-FC00-4081-AF81-024F21EE79AD}" dt="2024-03-21T21:12:49.705" v="2589"/>
          <ac:spMkLst>
            <pc:docMk/>
            <pc:sldMk cId="1939439648" sldId="261"/>
            <ac:spMk id="18" creationId="{68192E14-5168-23DA-6227-8BDAEA1774CA}"/>
          </ac:spMkLst>
        </pc:spChg>
        <pc:spChg chg="add mod">
          <ac:chgData name="PRATHAM P" userId="9d782ae84e439d1c" providerId="LiveId" clId="{3D3E4BE2-FC00-4081-AF81-024F21EE79AD}" dt="2024-03-21T21:12:49.705" v="2589"/>
          <ac:spMkLst>
            <pc:docMk/>
            <pc:sldMk cId="1939439648" sldId="261"/>
            <ac:spMk id="19" creationId="{E471A15E-9299-F572-51EC-4679F652C7C3}"/>
          </ac:spMkLst>
        </pc:spChg>
        <pc:spChg chg="add mod">
          <ac:chgData name="PRATHAM P" userId="9d782ae84e439d1c" providerId="LiveId" clId="{3D3E4BE2-FC00-4081-AF81-024F21EE79AD}" dt="2024-03-22T05:48:40.012" v="2939" actId="20577"/>
          <ac:spMkLst>
            <pc:docMk/>
            <pc:sldMk cId="1939439648" sldId="261"/>
            <ac:spMk id="20" creationId="{37A4A6C4-BFE5-5DB1-7A67-BD6001404C0C}"/>
          </ac:spMkLst>
        </pc:spChg>
        <pc:spChg chg="add mod">
          <ac:chgData name="PRATHAM P" userId="9d782ae84e439d1c" providerId="LiveId" clId="{3D3E4BE2-FC00-4081-AF81-024F21EE79AD}" dt="2024-03-22T06:04:21.025" v="3000" actId="1076"/>
          <ac:spMkLst>
            <pc:docMk/>
            <pc:sldMk cId="1939439648" sldId="261"/>
            <ac:spMk id="21" creationId="{C1ACD06C-D161-DB60-407E-3FE931D60994}"/>
          </ac:spMkLst>
        </pc:spChg>
        <pc:spChg chg="add mod">
          <ac:chgData name="PRATHAM P" userId="9d782ae84e439d1c" providerId="LiveId" clId="{3D3E4BE2-FC00-4081-AF81-024F21EE79AD}" dt="2024-03-22T06:22:55.236" v="3316" actId="20577"/>
          <ac:spMkLst>
            <pc:docMk/>
            <pc:sldMk cId="1939439648" sldId="261"/>
            <ac:spMk id="30" creationId="{CC042FE1-EDD3-93B9-5084-69612EB8FEF2}"/>
          </ac:spMkLst>
        </pc:spChg>
        <pc:spChg chg="add mod">
          <ac:chgData name="PRATHAM P" userId="9d782ae84e439d1c" providerId="LiveId" clId="{3D3E4BE2-FC00-4081-AF81-024F21EE79AD}" dt="2024-03-22T06:23:44.554" v="3400" actId="1076"/>
          <ac:spMkLst>
            <pc:docMk/>
            <pc:sldMk cId="1939439648" sldId="261"/>
            <ac:spMk id="31" creationId="{9F185EB8-E41F-10F2-2A4A-DDA2C74F02F1}"/>
          </ac:spMkLst>
        </pc:spChg>
        <pc:spChg chg="add del mod">
          <ac:chgData name="PRATHAM P" userId="9d782ae84e439d1c" providerId="LiveId" clId="{3D3E4BE2-FC00-4081-AF81-024F21EE79AD}" dt="2024-03-22T06:27:27.745" v="3629" actId="478"/>
          <ac:spMkLst>
            <pc:docMk/>
            <pc:sldMk cId="1939439648" sldId="261"/>
            <ac:spMk id="32" creationId="{6F4E14B9-21B7-5E85-5BE0-FF5DAD0E73B2}"/>
          </ac:spMkLst>
        </pc:spChg>
        <pc:spChg chg="add mod">
          <ac:chgData name="PRATHAM P" userId="9d782ae84e439d1c" providerId="LiveId" clId="{3D3E4BE2-FC00-4081-AF81-024F21EE79AD}" dt="2024-03-22T06:27:35.073" v="3630" actId="1076"/>
          <ac:spMkLst>
            <pc:docMk/>
            <pc:sldMk cId="1939439648" sldId="261"/>
            <ac:spMk id="33" creationId="{98382237-04DE-5807-70BF-D4013A7FF754}"/>
          </ac:spMkLst>
        </pc:spChg>
        <pc:spChg chg="add mod">
          <ac:chgData name="PRATHAM P" userId="9d782ae84e439d1c" providerId="LiveId" clId="{3D3E4BE2-FC00-4081-AF81-024F21EE79AD}" dt="2024-03-22T06:22:33.250" v="3270" actId="20577"/>
          <ac:spMkLst>
            <pc:docMk/>
            <pc:sldMk cId="1939439648" sldId="261"/>
            <ac:spMk id="34" creationId="{BBF58F66-F154-96F8-EF76-2C00DFEBCDA9}"/>
          </ac:spMkLst>
        </pc:spChg>
        <pc:spChg chg="add mod">
          <ac:chgData name="PRATHAM P" userId="9d782ae84e439d1c" providerId="LiveId" clId="{3D3E4BE2-FC00-4081-AF81-024F21EE79AD}" dt="2024-03-22T06:24:28.861" v="3454" actId="403"/>
          <ac:spMkLst>
            <pc:docMk/>
            <pc:sldMk cId="1939439648" sldId="261"/>
            <ac:spMk id="35" creationId="{E0D5C4A3-1D58-CEFC-0C9C-2D08F301D56E}"/>
          </ac:spMkLst>
        </pc:spChg>
        <pc:spChg chg="add mod">
          <ac:chgData name="PRATHAM P" userId="9d782ae84e439d1c" providerId="LiveId" clId="{3D3E4BE2-FC00-4081-AF81-024F21EE79AD}" dt="2024-03-22T06:26:52.826" v="3625" actId="14100"/>
          <ac:spMkLst>
            <pc:docMk/>
            <pc:sldMk cId="1939439648" sldId="261"/>
            <ac:spMk id="36" creationId="{ACF0E31C-BED3-FEFE-478A-1281EAFADC1D}"/>
          </ac:spMkLst>
        </pc:spChg>
        <pc:spChg chg="add mod">
          <ac:chgData name="PRATHAM P" userId="9d782ae84e439d1c" providerId="LiveId" clId="{3D3E4BE2-FC00-4081-AF81-024F21EE79AD}" dt="2024-03-22T06:27:40.249" v="3631" actId="1076"/>
          <ac:spMkLst>
            <pc:docMk/>
            <pc:sldMk cId="1939439648" sldId="261"/>
            <ac:spMk id="37" creationId="{EAC20D48-5FB2-7B16-3E24-C9E6FB2B42FE}"/>
          </ac:spMkLst>
        </pc:spChg>
        <pc:spChg chg="add mod">
          <ac:chgData name="PRATHAM P" userId="9d782ae84e439d1c" providerId="LiveId" clId="{3D3E4BE2-FC00-4081-AF81-024F21EE79AD}" dt="2024-03-21T21:13:04.131" v="2591" actId="1076"/>
          <ac:spMkLst>
            <pc:docMk/>
            <pc:sldMk cId="1939439648" sldId="261"/>
            <ac:spMk id="38" creationId="{D6BE3ED0-A935-CC2D-5682-CFA032DA865E}"/>
          </ac:spMkLst>
        </pc:spChg>
        <pc:spChg chg="add mod">
          <ac:chgData name="PRATHAM P" userId="9d782ae84e439d1c" providerId="LiveId" clId="{3D3E4BE2-FC00-4081-AF81-024F21EE79AD}" dt="2024-03-21T21:13:04.131" v="2591" actId="1076"/>
          <ac:spMkLst>
            <pc:docMk/>
            <pc:sldMk cId="1939439648" sldId="261"/>
            <ac:spMk id="39" creationId="{5B1A2526-32B8-842E-F6D8-FC5380BF29CA}"/>
          </ac:spMkLst>
        </pc:spChg>
        <pc:spChg chg="add mod">
          <ac:chgData name="PRATHAM P" userId="9d782ae84e439d1c" providerId="LiveId" clId="{3D3E4BE2-FC00-4081-AF81-024F21EE79AD}" dt="2024-03-21T21:13:04.131" v="2591" actId="1076"/>
          <ac:spMkLst>
            <pc:docMk/>
            <pc:sldMk cId="1939439648" sldId="261"/>
            <ac:spMk id="40" creationId="{DF97F0D1-7F01-B90F-0AD4-DC3C72F26289}"/>
          </ac:spMkLst>
        </pc:spChg>
        <pc:spChg chg="add mod">
          <ac:chgData name="PRATHAM P" userId="9d782ae84e439d1c" providerId="LiveId" clId="{3D3E4BE2-FC00-4081-AF81-024F21EE79AD}" dt="2024-03-21T21:13:04.131" v="2591" actId="1076"/>
          <ac:spMkLst>
            <pc:docMk/>
            <pc:sldMk cId="1939439648" sldId="261"/>
            <ac:spMk id="41" creationId="{F5A14225-F63B-F6BB-C643-E1116F84D097}"/>
          </ac:spMkLst>
        </pc:spChg>
        <pc:spChg chg="add mod">
          <ac:chgData name="PRATHAM P" userId="9d782ae84e439d1c" providerId="LiveId" clId="{3D3E4BE2-FC00-4081-AF81-024F21EE79AD}" dt="2024-03-21T21:13:04.131" v="2591" actId="1076"/>
          <ac:spMkLst>
            <pc:docMk/>
            <pc:sldMk cId="1939439648" sldId="261"/>
            <ac:spMk id="42" creationId="{A937A936-16D4-C0C5-3EF3-46BCCBC935DE}"/>
          </ac:spMkLst>
        </pc:spChg>
        <pc:spChg chg="add mod">
          <ac:chgData name="PRATHAM P" userId="9d782ae84e439d1c" providerId="LiveId" clId="{3D3E4BE2-FC00-4081-AF81-024F21EE79AD}" dt="2024-03-21T21:13:04.131" v="2591" actId="1076"/>
          <ac:spMkLst>
            <pc:docMk/>
            <pc:sldMk cId="1939439648" sldId="261"/>
            <ac:spMk id="43" creationId="{16DAD9D9-B953-EF58-379D-E16B09A761F3}"/>
          </ac:spMkLst>
        </pc:spChg>
        <pc:spChg chg="add mod">
          <ac:chgData name="PRATHAM P" userId="9d782ae84e439d1c" providerId="LiveId" clId="{3D3E4BE2-FC00-4081-AF81-024F21EE79AD}" dt="2024-03-21T21:13:04.131" v="2591" actId="1076"/>
          <ac:spMkLst>
            <pc:docMk/>
            <pc:sldMk cId="1939439648" sldId="261"/>
            <ac:spMk id="44" creationId="{88DEB9AB-6C30-A303-2F56-DFDA291FCF79}"/>
          </ac:spMkLst>
        </pc:spChg>
        <pc:spChg chg="add del mod">
          <ac:chgData name="PRATHAM P" userId="9d782ae84e439d1c" providerId="LiveId" clId="{3D3E4BE2-FC00-4081-AF81-024F21EE79AD}" dt="2024-03-22T06:27:55.818" v="3635" actId="478"/>
          <ac:spMkLst>
            <pc:docMk/>
            <pc:sldMk cId="1939439648" sldId="261"/>
            <ac:spMk id="45" creationId="{6E85DE24-6464-BD8F-4EB8-5F0FF9415BF0}"/>
          </ac:spMkLst>
        </pc:spChg>
        <pc:spChg chg="add mod">
          <ac:chgData name="PRATHAM P" userId="9d782ae84e439d1c" providerId="LiveId" clId="{3D3E4BE2-FC00-4081-AF81-024F21EE79AD}" dt="2024-03-21T21:13:04.131" v="2591" actId="1076"/>
          <ac:spMkLst>
            <pc:docMk/>
            <pc:sldMk cId="1939439648" sldId="261"/>
            <ac:spMk id="46" creationId="{68EF9024-37F1-5263-6340-F5C42A399ACA}"/>
          </ac:spMkLst>
        </pc:spChg>
        <pc:spChg chg="add del mod">
          <ac:chgData name="PRATHAM P" userId="9d782ae84e439d1c" providerId="LiveId" clId="{3D3E4BE2-FC00-4081-AF81-024F21EE79AD}" dt="2024-03-22T06:27:59.324" v="3637" actId="478"/>
          <ac:spMkLst>
            <pc:docMk/>
            <pc:sldMk cId="1939439648" sldId="261"/>
            <ac:spMk id="47" creationId="{B9922B71-10C6-D6B1-A517-97424C69F20D}"/>
          </ac:spMkLst>
        </pc:spChg>
        <pc:spChg chg="add del mod">
          <ac:chgData name="PRATHAM P" userId="9d782ae84e439d1c" providerId="LiveId" clId="{3D3E4BE2-FC00-4081-AF81-024F21EE79AD}" dt="2024-03-22T06:27:57.738" v="3636" actId="478"/>
          <ac:spMkLst>
            <pc:docMk/>
            <pc:sldMk cId="1939439648" sldId="261"/>
            <ac:spMk id="48" creationId="{E444139A-D807-128C-953F-79B17E350654}"/>
          </ac:spMkLst>
        </pc:spChg>
        <pc:spChg chg="add mod">
          <ac:chgData name="PRATHAM P" userId="9d782ae84e439d1c" providerId="LiveId" clId="{3D3E4BE2-FC00-4081-AF81-024F21EE79AD}" dt="2024-03-21T21:13:04.131" v="2591" actId="1076"/>
          <ac:spMkLst>
            <pc:docMk/>
            <pc:sldMk cId="1939439648" sldId="261"/>
            <ac:spMk id="49" creationId="{0362F4F6-49C2-4321-561E-81C380FEA63F}"/>
          </ac:spMkLst>
        </pc:spChg>
        <pc:spChg chg="add mod">
          <ac:chgData name="PRATHAM P" userId="9d782ae84e439d1c" providerId="LiveId" clId="{3D3E4BE2-FC00-4081-AF81-024F21EE79AD}" dt="2024-03-22T05:45:49.897" v="2760" actId="1076"/>
          <ac:spMkLst>
            <pc:docMk/>
            <pc:sldMk cId="1939439648" sldId="261"/>
            <ac:spMk id="50" creationId="{40F95586-AE83-2025-026B-90F38531DA37}"/>
          </ac:spMkLst>
        </pc:spChg>
        <pc:spChg chg="add mod">
          <ac:chgData name="PRATHAM P" userId="9d782ae84e439d1c" providerId="LiveId" clId="{3D3E4BE2-FC00-4081-AF81-024F21EE79AD}" dt="2024-03-22T05:46:13.196" v="2788" actId="1076"/>
          <ac:spMkLst>
            <pc:docMk/>
            <pc:sldMk cId="1939439648" sldId="261"/>
            <ac:spMk id="51" creationId="{38E4E991-08AF-DAD8-4861-FE67D198C61F}"/>
          </ac:spMkLst>
        </pc:spChg>
        <pc:spChg chg="add mod">
          <ac:chgData name="PRATHAM P" userId="9d782ae84e439d1c" providerId="LiveId" clId="{3D3E4BE2-FC00-4081-AF81-024F21EE79AD}" dt="2024-03-22T05:47:14.821" v="2881" actId="1076"/>
          <ac:spMkLst>
            <pc:docMk/>
            <pc:sldMk cId="1939439648" sldId="261"/>
            <ac:spMk id="52" creationId="{A02EF525-B9F4-E57B-A619-E08F7600F269}"/>
          </ac:spMkLst>
        </pc:spChg>
        <pc:spChg chg="add mod">
          <ac:chgData name="PRATHAM P" userId="9d782ae84e439d1c" providerId="LiveId" clId="{3D3E4BE2-FC00-4081-AF81-024F21EE79AD}" dt="2024-03-22T06:21:28.661" v="3151" actId="313"/>
          <ac:spMkLst>
            <pc:docMk/>
            <pc:sldMk cId="1939439648" sldId="261"/>
            <ac:spMk id="53" creationId="{61C2AA0D-D407-0924-9D27-96EFE144FC37}"/>
          </ac:spMkLst>
        </pc:spChg>
        <pc:spChg chg="add mod">
          <ac:chgData name="PRATHAM P" userId="9d782ae84e439d1c" providerId="LiveId" clId="{3D3E4BE2-FC00-4081-AF81-024F21EE79AD}" dt="2024-03-22T06:21:54.367" v="3210" actId="14100"/>
          <ac:spMkLst>
            <pc:docMk/>
            <pc:sldMk cId="1939439648" sldId="261"/>
            <ac:spMk id="54" creationId="{0FDB6154-8BC7-8847-CD0A-70DC6E410E38}"/>
          </ac:spMkLst>
        </pc:spChg>
        <pc:spChg chg="add mod">
          <ac:chgData name="PRATHAM P" userId="9d782ae84e439d1c" providerId="LiveId" clId="{3D3E4BE2-FC00-4081-AF81-024F21EE79AD}" dt="2024-03-22T06:24:51.416" v="3502" actId="20577"/>
          <ac:spMkLst>
            <pc:docMk/>
            <pc:sldMk cId="1939439648" sldId="261"/>
            <ac:spMk id="63" creationId="{DCF97835-52D6-9EED-CEA4-05B4E6B7E65C}"/>
          </ac:spMkLst>
        </pc:spChg>
        <pc:spChg chg="add mod">
          <ac:chgData name="PRATHAM P" userId="9d782ae84e439d1c" providerId="LiveId" clId="{3D3E4BE2-FC00-4081-AF81-024F21EE79AD}" dt="2024-03-22T06:26:09.321" v="3567" actId="1076"/>
          <ac:spMkLst>
            <pc:docMk/>
            <pc:sldMk cId="1939439648" sldId="261"/>
            <ac:spMk id="64" creationId="{65C37592-CD5D-F38C-2432-35B63599F428}"/>
          </ac:spMkLst>
        </pc:spChg>
        <pc:spChg chg="add del mod">
          <ac:chgData name="PRATHAM P" userId="9d782ae84e439d1c" providerId="LiveId" clId="{3D3E4BE2-FC00-4081-AF81-024F21EE79AD}" dt="2024-03-22T06:27:10.449" v="3626" actId="478"/>
          <ac:spMkLst>
            <pc:docMk/>
            <pc:sldMk cId="1939439648" sldId="261"/>
            <ac:spMk id="65" creationId="{88EF5270-5D44-327D-30D9-DBCB2E554B0C}"/>
          </ac:spMkLst>
        </pc:spChg>
        <pc:spChg chg="add del mod">
          <ac:chgData name="PRATHAM P" userId="9d782ae84e439d1c" providerId="LiveId" clId="{3D3E4BE2-FC00-4081-AF81-024F21EE79AD}" dt="2024-03-22T06:27:15.781" v="3627" actId="478"/>
          <ac:spMkLst>
            <pc:docMk/>
            <pc:sldMk cId="1939439648" sldId="261"/>
            <ac:spMk id="66" creationId="{D7DA9F28-347D-BD2C-1DA7-8FA4C2C62804}"/>
          </ac:spMkLst>
        </pc:spChg>
        <pc:spChg chg="add del mod">
          <ac:chgData name="PRATHAM P" userId="9d782ae84e439d1c" providerId="LiveId" clId="{3D3E4BE2-FC00-4081-AF81-024F21EE79AD}" dt="2024-03-22T06:27:23.045" v="3628" actId="478"/>
          <ac:spMkLst>
            <pc:docMk/>
            <pc:sldMk cId="1939439648" sldId="261"/>
            <ac:spMk id="70" creationId="{53E46D52-3209-BCCE-6B4E-8239ED32CDDE}"/>
          </ac:spMkLst>
        </pc:spChg>
        <pc:cxnChg chg="add mod">
          <ac:chgData name="PRATHAM P" userId="9d782ae84e439d1c" providerId="LiveId" clId="{3D3E4BE2-FC00-4081-AF81-024F21EE79AD}" dt="2024-03-21T21:12:49.705" v="2589"/>
          <ac:cxnSpMkLst>
            <pc:docMk/>
            <pc:sldMk cId="1939439648" sldId="261"/>
            <ac:cxnSpMk id="22" creationId="{0CF77109-8A35-3DA9-E450-EECE7C62141C}"/>
          </ac:cxnSpMkLst>
        </pc:cxnChg>
        <pc:cxnChg chg="add mod">
          <ac:chgData name="PRATHAM P" userId="9d782ae84e439d1c" providerId="LiveId" clId="{3D3E4BE2-FC00-4081-AF81-024F21EE79AD}" dt="2024-03-21T21:12:49.705" v="2589"/>
          <ac:cxnSpMkLst>
            <pc:docMk/>
            <pc:sldMk cId="1939439648" sldId="261"/>
            <ac:cxnSpMk id="23" creationId="{DD82532E-2E3F-C179-1D16-837EEA24E117}"/>
          </ac:cxnSpMkLst>
        </pc:cxnChg>
        <pc:cxnChg chg="add mod">
          <ac:chgData name="PRATHAM P" userId="9d782ae84e439d1c" providerId="LiveId" clId="{3D3E4BE2-FC00-4081-AF81-024F21EE79AD}" dt="2024-03-21T21:12:49.705" v="2589"/>
          <ac:cxnSpMkLst>
            <pc:docMk/>
            <pc:sldMk cId="1939439648" sldId="261"/>
            <ac:cxnSpMk id="24" creationId="{5D0628EE-BFDA-96BA-D2BE-4F5CD26367F2}"/>
          </ac:cxnSpMkLst>
        </pc:cxnChg>
        <pc:cxnChg chg="add mod">
          <ac:chgData name="PRATHAM P" userId="9d782ae84e439d1c" providerId="LiveId" clId="{3D3E4BE2-FC00-4081-AF81-024F21EE79AD}" dt="2024-03-21T21:12:49.705" v="2589"/>
          <ac:cxnSpMkLst>
            <pc:docMk/>
            <pc:sldMk cId="1939439648" sldId="261"/>
            <ac:cxnSpMk id="25" creationId="{2397F134-17DA-4CB6-7394-2FD0B53D8B84}"/>
          </ac:cxnSpMkLst>
        </pc:cxnChg>
        <pc:cxnChg chg="add mod">
          <ac:chgData name="PRATHAM P" userId="9d782ae84e439d1c" providerId="LiveId" clId="{3D3E4BE2-FC00-4081-AF81-024F21EE79AD}" dt="2024-03-21T21:12:49.705" v="2589"/>
          <ac:cxnSpMkLst>
            <pc:docMk/>
            <pc:sldMk cId="1939439648" sldId="261"/>
            <ac:cxnSpMk id="26" creationId="{38E1692A-A306-A0F4-F755-A1821F857DCD}"/>
          </ac:cxnSpMkLst>
        </pc:cxnChg>
        <pc:cxnChg chg="add mod">
          <ac:chgData name="PRATHAM P" userId="9d782ae84e439d1c" providerId="LiveId" clId="{3D3E4BE2-FC00-4081-AF81-024F21EE79AD}" dt="2024-03-21T21:12:49.705" v="2589"/>
          <ac:cxnSpMkLst>
            <pc:docMk/>
            <pc:sldMk cId="1939439648" sldId="261"/>
            <ac:cxnSpMk id="27" creationId="{27332045-08AE-E754-4C1D-2CB49F5F3E2E}"/>
          </ac:cxnSpMkLst>
        </pc:cxnChg>
        <pc:cxnChg chg="add mod">
          <ac:chgData name="PRATHAM P" userId="9d782ae84e439d1c" providerId="LiveId" clId="{3D3E4BE2-FC00-4081-AF81-024F21EE79AD}" dt="2024-03-21T21:12:49.705" v="2589"/>
          <ac:cxnSpMkLst>
            <pc:docMk/>
            <pc:sldMk cId="1939439648" sldId="261"/>
            <ac:cxnSpMk id="28" creationId="{E7699118-E4DA-2A7B-3CBF-58A154E5B545}"/>
          </ac:cxnSpMkLst>
        </pc:cxnChg>
        <pc:cxnChg chg="add del mod">
          <ac:chgData name="PRATHAM P" userId="9d782ae84e439d1c" providerId="LiveId" clId="{3D3E4BE2-FC00-4081-AF81-024F21EE79AD}" dt="2024-03-22T06:27:44.599" v="3632" actId="478"/>
          <ac:cxnSpMkLst>
            <pc:docMk/>
            <pc:sldMk cId="1939439648" sldId="261"/>
            <ac:cxnSpMk id="29" creationId="{EFCF34F3-9049-94B3-58E1-308E30693BFB}"/>
          </ac:cxnSpMkLst>
        </pc:cxnChg>
        <pc:cxnChg chg="add del mod">
          <ac:chgData name="PRATHAM P" userId="9d782ae84e439d1c" providerId="LiveId" clId="{3D3E4BE2-FC00-4081-AF81-024F21EE79AD}" dt="2024-03-21T21:13:19.509" v="2593" actId="478"/>
          <ac:cxnSpMkLst>
            <pc:docMk/>
            <pc:sldMk cId="1939439648" sldId="261"/>
            <ac:cxnSpMk id="34" creationId="{2DAACEA8-8663-A0EF-501C-0221026E7A8A}"/>
          </ac:cxnSpMkLst>
        </pc:cxnChg>
        <pc:cxnChg chg="add del mod">
          <ac:chgData name="PRATHAM P" userId="9d782ae84e439d1c" providerId="LiveId" clId="{3D3E4BE2-FC00-4081-AF81-024F21EE79AD}" dt="2024-03-21T21:13:30.652" v="2595" actId="478"/>
          <ac:cxnSpMkLst>
            <pc:docMk/>
            <pc:sldMk cId="1939439648" sldId="261"/>
            <ac:cxnSpMk id="35" creationId="{603B2F97-C2DE-5C2E-B0FE-A0FD05BE7305}"/>
          </ac:cxnSpMkLst>
        </pc:cxnChg>
        <pc:cxnChg chg="add del mod">
          <ac:chgData name="PRATHAM P" userId="9d782ae84e439d1c" providerId="LiveId" clId="{3D3E4BE2-FC00-4081-AF81-024F21EE79AD}" dt="2024-03-21T21:13:39.287" v="2597" actId="478"/>
          <ac:cxnSpMkLst>
            <pc:docMk/>
            <pc:sldMk cId="1939439648" sldId="261"/>
            <ac:cxnSpMk id="36" creationId="{6023C714-0DA5-0DE1-5E72-6FA96B2560A9}"/>
          </ac:cxnSpMkLst>
        </pc:cxnChg>
        <pc:cxnChg chg="add mod">
          <ac:chgData name="PRATHAM P" userId="9d782ae84e439d1c" providerId="LiveId" clId="{3D3E4BE2-FC00-4081-AF81-024F21EE79AD}" dt="2024-03-21T21:13:04.131" v="2591" actId="1076"/>
          <ac:cxnSpMkLst>
            <pc:docMk/>
            <pc:sldMk cId="1939439648" sldId="261"/>
            <ac:cxnSpMk id="55" creationId="{632D94BB-2C0D-505F-C5B1-E285BE966793}"/>
          </ac:cxnSpMkLst>
        </pc:cxnChg>
        <pc:cxnChg chg="add mod">
          <ac:chgData name="PRATHAM P" userId="9d782ae84e439d1c" providerId="LiveId" clId="{3D3E4BE2-FC00-4081-AF81-024F21EE79AD}" dt="2024-03-21T21:13:04.131" v="2591" actId="1076"/>
          <ac:cxnSpMkLst>
            <pc:docMk/>
            <pc:sldMk cId="1939439648" sldId="261"/>
            <ac:cxnSpMk id="56" creationId="{42F8D837-5F04-2F26-3162-CDA7B625771A}"/>
          </ac:cxnSpMkLst>
        </pc:cxnChg>
        <pc:cxnChg chg="add mod">
          <ac:chgData name="PRATHAM P" userId="9d782ae84e439d1c" providerId="LiveId" clId="{3D3E4BE2-FC00-4081-AF81-024F21EE79AD}" dt="2024-03-21T21:13:04.131" v="2591" actId="1076"/>
          <ac:cxnSpMkLst>
            <pc:docMk/>
            <pc:sldMk cId="1939439648" sldId="261"/>
            <ac:cxnSpMk id="57" creationId="{0BE6558C-9758-5FC5-0DDC-762BF3A72EA8}"/>
          </ac:cxnSpMkLst>
        </pc:cxnChg>
        <pc:cxnChg chg="add del mod">
          <ac:chgData name="PRATHAM P" userId="9d782ae84e439d1c" providerId="LiveId" clId="{3D3E4BE2-FC00-4081-AF81-024F21EE79AD}" dt="2024-03-22T06:27:49.967" v="3633" actId="478"/>
          <ac:cxnSpMkLst>
            <pc:docMk/>
            <pc:sldMk cId="1939439648" sldId="261"/>
            <ac:cxnSpMk id="58" creationId="{CADCA34B-A5D1-5D97-3650-B7EC689DF694}"/>
          </ac:cxnSpMkLst>
        </pc:cxnChg>
        <pc:cxnChg chg="add mod">
          <ac:chgData name="PRATHAM P" userId="9d782ae84e439d1c" providerId="LiveId" clId="{3D3E4BE2-FC00-4081-AF81-024F21EE79AD}" dt="2024-03-21T21:13:04.131" v="2591" actId="1076"/>
          <ac:cxnSpMkLst>
            <pc:docMk/>
            <pc:sldMk cId="1939439648" sldId="261"/>
            <ac:cxnSpMk id="59" creationId="{4B20A6E0-18A9-7DFA-1B2F-25C06AF60768}"/>
          </ac:cxnSpMkLst>
        </pc:cxnChg>
        <pc:cxnChg chg="add mod">
          <ac:chgData name="PRATHAM P" userId="9d782ae84e439d1c" providerId="LiveId" clId="{3D3E4BE2-FC00-4081-AF81-024F21EE79AD}" dt="2024-03-21T21:13:04.131" v="2591" actId="1076"/>
          <ac:cxnSpMkLst>
            <pc:docMk/>
            <pc:sldMk cId="1939439648" sldId="261"/>
            <ac:cxnSpMk id="60" creationId="{2F8A4354-670C-3122-20FD-1648A63349A6}"/>
          </ac:cxnSpMkLst>
        </pc:cxnChg>
        <pc:cxnChg chg="add mod">
          <ac:chgData name="PRATHAM P" userId="9d782ae84e439d1c" providerId="LiveId" clId="{3D3E4BE2-FC00-4081-AF81-024F21EE79AD}" dt="2024-03-21T21:13:04.131" v="2591" actId="1076"/>
          <ac:cxnSpMkLst>
            <pc:docMk/>
            <pc:sldMk cId="1939439648" sldId="261"/>
            <ac:cxnSpMk id="61" creationId="{618D173A-6D27-09E7-44A0-A82FDCD97999}"/>
          </ac:cxnSpMkLst>
        </pc:cxnChg>
        <pc:cxnChg chg="add del mod">
          <ac:chgData name="PRATHAM P" userId="9d782ae84e439d1c" providerId="LiveId" clId="{3D3E4BE2-FC00-4081-AF81-024F21EE79AD}" dt="2024-03-22T06:27:49.967" v="3633" actId="478"/>
          <ac:cxnSpMkLst>
            <pc:docMk/>
            <pc:sldMk cId="1939439648" sldId="261"/>
            <ac:cxnSpMk id="62" creationId="{A6F819D9-B169-02CC-1EAB-59B2A8288604}"/>
          </ac:cxnSpMkLst>
        </pc:cxnChg>
        <pc:cxnChg chg="add mod">
          <ac:chgData name="PRATHAM P" userId="9d782ae84e439d1c" providerId="LiveId" clId="{3D3E4BE2-FC00-4081-AF81-024F21EE79AD}" dt="2024-03-21T21:13:25.718" v="2594" actId="14100"/>
          <ac:cxnSpMkLst>
            <pc:docMk/>
            <pc:sldMk cId="1939439648" sldId="261"/>
            <ac:cxnSpMk id="67" creationId="{974C0BB5-E375-5DB1-3789-1F89A2595EB1}"/>
          </ac:cxnSpMkLst>
        </pc:cxnChg>
        <pc:cxnChg chg="add mod">
          <ac:chgData name="PRATHAM P" userId="9d782ae84e439d1c" providerId="LiveId" clId="{3D3E4BE2-FC00-4081-AF81-024F21EE79AD}" dt="2024-03-21T21:13:35.310" v="2596" actId="14100"/>
          <ac:cxnSpMkLst>
            <pc:docMk/>
            <pc:sldMk cId="1939439648" sldId="261"/>
            <ac:cxnSpMk id="68" creationId="{D0E60DB5-0114-1E0D-8D8D-867C8267873A}"/>
          </ac:cxnSpMkLst>
        </pc:cxnChg>
        <pc:cxnChg chg="add mod">
          <ac:chgData name="PRATHAM P" userId="9d782ae84e439d1c" providerId="LiveId" clId="{3D3E4BE2-FC00-4081-AF81-024F21EE79AD}" dt="2024-03-21T21:13:43.270" v="2598" actId="14100"/>
          <ac:cxnSpMkLst>
            <pc:docMk/>
            <pc:sldMk cId="1939439648" sldId="261"/>
            <ac:cxnSpMk id="69" creationId="{47FEC287-026E-A2A4-7098-2FBC450BE76E}"/>
          </ac:cxnSpMkLst>
        </pc:cxnChg>
        <pc:cxnChg chg="add mod">
          <ac:chgData name="PRATHAM P" userId="9d782ae84e439d1c" providerId="LiveId" clId="{3D3E4BE2-FC00-4081-AF81-024F21EE79AD}" dt="2024-03-21T21:13:53.351" v="2600" actId="1076"/>
          <ac:cxnSpMkLst>
            <pc:docMk/>
            <pc:sldMk cId="1939439648" sldId="261"/>
            <ac:cxnSpMk id="75" creationId="{F9F1799B-4036-CA72-714A-E567029C4C29}"/>
          </ac:cxnSpMkLst>
        </pc:cxnChg>
        <pc:cxnChg chg="add mod">
          <ac:chgData name="PRATHAM P" userId="9d782ae84e439d1c" providerId="LiveId" clId="{3D3E4BE2-FC00-4081-AF81-024F21EE79AD}" dt="2024-03-21T21:14:22.238" v="2608" actId="1076"/>
          <ac:cxnSpMkLst>
            <pc:docMk/>
            <pc:sldMk cId="1939439648" sldId="261"/>
            <ac:cxnSpMk id="76" creationId="{CB1FBC45-4A7D-33A1-32B0-9D36413EE0EC}"/>
          </ac:cxnSpMkLst>
        </pc:cxnChg>
        <pc:cxnChg chg="add mod">
          <ac:chgData name="PRATHAM P" userId="9d782ae84e439d1c" providerId="LiveId" clId="{3D3E4BE2-FC00-4081-AF81-024F21EE79AD}" dt="2024-03-21T21:14:16.214" v="2607" actId="1076"/>
          <ac:cxnSpMkLst>
            <pc:docMk/>
            <pc:sldMk cId="1939439648" sldId="261"/>
            <ac:cxnSpMk id="77" creationId="{652DF122-02FB-2131-12C3-65755314D615}"/>
          </ac:cxnSpMkLst>
        </pc:cxnChg>
        <pc:cxnChg chg="add del mod">
          <ac:chgData name="PRATHAM P" userId="9d782ae84e439d1c" providerId="LiveId" clId="{3D3E4BE2-FC00-4081-AF81-024F21EE79AD}" dt="2024-03-22T06:27:49.967" v="3633" actId="478"/>
          <ac:cxnSpMkLst>
            <pc:docMk/>
            <pc:sldMk cId="1939439648" sldId="261"/>
            <ac:cxnSpMk id="78" creationId="{8A577ACF-A097-935D-0172-2ECCBAC9D9D9}"/>
          </ac:cxnSpMkLst>
        </pc:cxnChg>
      </pc:sldChg>
      <pc:sldChg chg="new del">
        <pc:chgData name="PRATHAM P" userId="9d782ae84e439d1c" providerId="LiveId" clId="{3D3E4BE2-FC00-4081-AF81-024F21EE79AD}" dt="2024-03-22T05:15:35.876" v="2611" actId="47"/>
        <pc:sldMkLst>
          <pc:docMk/>
          <pc:sldMk cId="204242620" sldId="262"/>
        </pc:sldMkLst>
      </pc:sldChg>
      <pc:sldChg chg="addSp delSp modSp add del mod">
        <pc:chgData name="PRATHAM P" userId="9d782ae84e439d1c" providerId="LiveId" clId="{3D3E4BE2-FC00-4081-AF81-024F21EE79AD}" dt="2024-03-22T08:08:26.497" v="3786" actId="207"/>
        <pc:sldMkLst>
          <pc:docMk/>
          <pc:sldMk cId="0" sldId="274"/>
        </pc:sldMkLst>
        <pc:spChg chg="mod">
          <ac:chgData name="PRATHAM P" userId="9d782ae84e439d1c" providerId="LiveId" clId="{3D3E4BE2-FC00-4081-AF81-024F21EE79AD}" dt="2024-03-21T17:08:19.939" v="238"/>
          <ac:spMkLst>
            <pc:docMk/>
            <pc:sldMk cId="0" sldId="274"/>
            <ac:spMk id="3" creationId="{3CC3D453-AE72-EA6C-15D8-ACEC8715FAFD}"/>
          </ac:spMkLst>
        </pc:spChg>
        <pc:spChg chg="mod">
          <ac:chgData name="PRATHAM P" userId="9d782ae84e439d1c" providerId="LiveId" clId="{3D3E4BE2-FC00-4081-AF81-024F21EE79AD}" dt="2024-03-21T17:08:19.939" v="238"/>
          <ac:spMkLst>
            <pc:docMk/>
            <pc:sldMk cId="0" sldId="274"/>
            <ac:spMk id="6" creationId="{A85C5BE7-EC06-9379-FCAE-CC1EAADA4735}"/>
          </ac:spMkLst>
        </pc:spChg>
        <pc:spChg chg="mod">
          <ac:chgData name="PRATHAM P" userId="9d782ae84e439d1c" providerId="LiveId" clId="{3D3E4BE2-FC00-4081-AF81-024F21EE79AD}" dt="2024-03-21T17:08:19.939" v="238"/>
          <ac:spMkLst>
            <pc:docMk/>
            <pc:sldMk cId="0" sldId="274"/>
            <ac:spMk id="11" creationId="{EC7FD8B9-8278-8D80-7243-FA2F4119CFB9}"/>
          </ac:spMkLst>
        </pc:spChg>
        <pc:spChg chg="mod">
          <ac:chgData name="PRATHAM P" userId="9d782ae84e439d1c" providerId="LiveId" clId="{3D3E4BE2-FC00-4081-AF81-024F21EE79AD}" dt="2024-03-21T17:08:19.939" v="238"/>
          <ac:spMkLst>
            <pc:docMk/>
            <pc:sldMk cId="0" sldId="274"/>
            <ac:spMk id="12" creationId="{E6964007-9376-4583-733D-FA48FC1FC5FC}"/>
          </ac:spMkLst>
        </pc:spChg>
        <pc:spChg chg="mod">
          <ac:chgData name="PRATHAM P" userId="9d782ae84e439d1c" providerId="LiveId" clId="{3D3E4BE2-FC00-4081-AF81-024F21EE79AD}" dt="2024-03-21T17:08:19.939" v="238"/>
          <ac:spMkLst>
            <pc:docMk/>
            <pc:sldMk cId="0" sldId="274"/>
            <ac:spMk id="13" creationId="{39196BBA-B41D-222E-2349-4CB937ACCC8D}"/>
          </ac:spMkLst>
        </pc:spChg>
        <pc:spChg chg="mod">
          <ac:chgData name="PRATHAM P" userId="9d782ae84e439d1c" providerId="LiveId" clId="{3D3E4BE2-FC00-4081-AF81-024F21EE79AD}" dt="2024-03-21T17:08:19.939" v="238"/>
          <ac:spMkLst>
            <pc:docMk/>
            <pc:sldMk cId="0" sldId="274"/>
            <ac:spMk id="15" creationId="{C2D9EF36-1122-2865-D3ED-C4798B441F2F}"/>
          </ac:spMkLst>
        </pc:spChg>
        <pc:spChg chg="mod">
          <ac:chgData name="PRATHAM P" userId="9d782ae84e439d1c" providerId="LiveId" clId="{3D3E4BE2-FC00-4081-AF81-024F21EE79AD}" dt="2024-03-21T17:08:19.939" v="238"/>
          <ac:spMkLst>
            <pc:docMk/>
            <pc:sldMk cId="0" sldId="274"/>
            <ac:spMk id="16" creationId="{AA16AC74-6E24-4F98-5B3C-DEC9C9162983}"/>
          </ac:spMkLst>
        </pc:spChg>
        <pc:spChg chg="mod">
          <ac:chgData name="PRATHAM P" userId="9d782ae84e439d1c" providerId="LiveId" clId="{3D3E4BE2-FC00-4081-AF81-024F21EE79AD}" dt="2024-03-21T17:08:19.939" v="238"/>
          <ac:spMkLst>
            <pc:docMk/>
            <pc:sldMk cId="0" sldId="274"/>
            <ac:spMk id="17" creationId="{CFF36D56-FD50-59E3-7C2E-02F7EC2F4854}"/>
          </ac:spMkLst>
        </pc:spChg>
        <pc:spChg chg="mod">
          <ac:chgData name="PRATHAM P" userId="9d782ae84e439d1c" providerId="LiveId" clId="{3D3E4BE2-FC00-4081-AF81-024F21EE79AD}" dt="2024-03-21T17:08:19.939" v="238"/>
          <ac:spMkLst>
            <pc:docMk/>
            <pc:sldMk cId="0" sldId="274"/>
            <ac:spMk id="18" creationId="{84FF4577-8AB9-C965-3FF0-DCD0F400206B}"/>
          </ac:spMkLst>
        </pc:spChg>
        <pc:spChg chg="mod">
          <ac:chgData name="PRATHAM P" userId="9d782ae84e439d1c" providerId="LiveId" clId="{3D3E4BE2-FC00-4081-AF81-024F21EE79AD}" dt="2024-03-21T17:08:19.939" v="238"/>
          <ac:spMkLst>
            <pc:docMk/>
            <pc:sldMk cId="0" sldId="274"/>
            <ac:spMk id="19" creationId="{EFEDADD8-D51F-B080-877D-E634D4E3AC4D}"/>
          </ac:spMkLst>
        </pc:spChg>
        <pc:spChg chg="mod">
          <ac:chgData name="PRATHAM P" userId="9d782ae84e439d1c" providerId="LiveId" clId="{3D3E4BE2-FC00-4081-AF81-024F21EE79AD}" dt="2024-03-21T17:08:19.939" v="238"/>
          <ac:spMkLst>
            <pc:docMk/>
            <pc:sldMk cId="0" sldId="274"/>
            <ac:spMk id="26" creationId="{BF6EBFA5-5603-9FB5-3AE5-6BF1A13C0F7E}"/>
          </ac:spMkLst>
        </pc:spChg>
        <pc:spChg chg="mod">
          <ac:chgData name="PRATHAM P" userId="9d782ae84e439d1c" providerId="LiveId" clId="{3D3E4BE2-FC00-4081-AF81-024F21EE79AD}" dt="2024-03-21T17:08:19.939" v="238"/>
          <ac:spMkLst>
            <pc:docMk/>
            <pc:sldMk cId="0" sldId="274"/>
            <ac:spMk id="27" creationId="{D5F7A86E-9ABE-6E8B-A51E-34CC06F0AC03}"/>
          </ac:spMkLst>
        </pc:spChg>
        <pc:spChg chg="mod">
          <ac:chgData name="PRATHAM P" userId="9d782ae84e439d1c" providerId="LiveId" clId="{3D3E4BE2-FC00-4081-AF81-024F21EE79AD}" dt="2024-03-21T17:08:19.939" v="238"/>
          <ac:spMkLst>
            <pc:docMk/>
            <pc:sldMk cId="0" sldId="274"/>
            <ac:spMk id="28" creationId="{32ED8F3F-F900-2EE4-30A3-0087ECBBA839}"/>
          </ac:spMkLst>
        </pc:spChg>
        <pc:spChg chg="mod">
          <ac:chgData name="PRATHAM P" userId="9d782ae84e439d1c" providerId="LiveId" clId="{3D3E4BE2-FC00-4081-AF81-024F21EE79AD}" dt="2024-03-21T17:08:19.939" v="238"/>
          <ac:spMkLst>
            <pc:docMk/>
            <pc:sldMk cId="0" sldId="274"/>
            <ac:spMk id="29" creationId="{40312114-C39C-F056-0228-E918C6452B07}"/>
          </ac:spMkLst>
        </pc:spChg>
        <pc:spChg chg="mod">
          <ac:chgData name="PRATHAM P" userId="9d782ae84e439d1c" providerId="LiveId" clId="{3D3E4BE2-FC00-4081-AF81-024F21EE79AD}" dt="2024-03-21T17:08:19.939" v="238"/>
          <ac:spMkLst>
            <pc:docMk/>
            <pc:sldMk cId="0" sldId="274"/>
            <ac:spMk id="30" creationId="{B714DC9D-CF91-8EE4-545B-DBCA99390D7B}"/>
          </ac:spMkLst>
        </pc:spChg>
        <pc:spChg chg="mod">
          <ac:chgData name="PRATHAM P" userId="9d782ae84e439d1c" providerId="LiveId" clId="{3D3E4BE2-FC00-4081-AF81-024F21EE79AD}" dt="2024-03-21T17:08:19.939" v="238"/>
          <ac:spMkLst>
            <pc:docMk/>
            <pc:sldMk cId="0" sldId="274"/>
            <ac:spMk id="31" creationId="{4A45EDF9-302C-EF02-540F-811EEAD2C8C4}"/>
          </ac:spMkLst>
        </pc:spChg>
        <pc:spChg chg="mod">
          <ac:chgData name="PRATHAM P" userId="9d782ae84e439d1c" providerId="LiveId" clId="{3D3E4BE2-FC00-4081-AF81-024F21EE79AD}" dt="2024-03-21T17:08:19.939" v="238"/>
          <ac:spMkLst>
            <pc:docMk/>
            <pc:sldMk cId="0" sldId="274"/>
            <ac:spMk id="32" creationId="{A7CB1255-0172-19DF-6CC4-C732272CB9DF}"/>
          </ac:spMkLst>
        </pc:spChg>
        <pc:spChg chg="mod">
          <ac:chgData name="PRATHAM P" userId="9d782ae84e439d1c" providerId="LiveId" clId="{3D3E4BE2-FC00-4081-AF81-024F21EE79AD}" dt="2024-03-21T17:08:37.117" v="241" actId="20577"/>
          <ac:spMkLst>
            <pc:docMk/>
            <pc:sldMk cId="0" sldId="274"/>
            <ac:spMk id="33" creationId="{C867D5E9-2972-FFC7-3E35-7EF2BE983CAF}"/>
          </ac:spMkLst>
        </pc:spChg>
        <pc:spChg chg="mod">
          <ac:chgData name="PRATHAM P" userId="9d782ae84e439d1c" providerId="LiveId" clId="{3D3E4BE2-FC00-4081-AF81-024F21EE79AD}" dt="2024-03-21T17:08:19.939" v="238"/>
          <ac:spMkLst>
            <pc:docMk/>
            <pc:sldMk cId="0" sldId="274"/>
            <ac:spMk id="40" creationId="{642A04BD-EEC4-507C-8F0D-6407F1796765}"/>
          </ac:spMkLst>
        </pc:spChg>
        <pc:spChg chg="mod">
          <ac:chgData name="PRATHAM P" userId="9d782ae84e439d1c" providerId="LiveId" clId="{3D3E4BE2-FC00-4081-AF81-024F21EE79AD}" dt="2024-03-21T17:08:19.939" v="238"/>
          <ac:spMkLst>
            <pc:docMk/>
            <pc:sldMk cId="0" sldId="274"/>
            <ac:spMk id="41" creationId="{1D5B57F3-06E0-E4AA-047A-66956AAEE55D}"/>
          </ac:spMkLst>
        </pc:spChg>
        <pc:spChg chg="mod">
          <ac:chgData name="PRATHAM P" userId="9d782ae84e439d1c" providerId="LiveId" clId="{3D3E4BE2-FC00-4081-AF81-024F21EE79AD}" dt="2024-03-21T17:08:19.939" v="238"/>
          <ac:spMkLst>
            <pc:docMk/>
            <pc:sldMk cId="0" sldId="274"/>
            <ac:spMk id="42" creationId="{03071B71-1AFA-00E9-F2A1-BA4EE440DEE8}"/>
          </ac:spMkLst>
        </pc:spChg>
        <pc:spChg chg="mod">
          <ac:chgData name="PRATHAM P" userId="9d782ae84e439d1c" providerId="LiveId" clId="{3D3E4BE2-FC00-4081-AF81-024F21EE79AD}" dt="2024-03-21T17:08:19.939" v="238"/>
          <ac:spMkLst>
            <pc:docMk/>
            <pc:sldMk cId="0" sldId="274"/>
            <ac:spMk id="43" creationId="{AF5109DA-63A7-CE98-A62F-A50A7B1C76DA}"/>
          </ac:spMkLst>
        </pc:spChg>
        <pc:spChg chg="mod">
          <ac:chgData name="PRATHAM P" userId="9d782ae84e439d1c" providerId="LiveId" clId="{3D3E4BE2-FC00-4081-AF81-024F21EE79AD}" dt="2024-03-21T17:08:19.939" v="238"/>
          <ac:spMkLst>
            <pc:docMk/>
            <pc:sldMk cId="0" sldId="274"/>
            <ac:spMk id="44" creationId="{10FFFCEC-CB0C-D3C0-983D-4D69B5C95677}"/>
          </ac:spMkLst>
        </pc:spChg>
        <pc:spChg chg="mod">
          <ac:chgData name="PRATHAM P" userId="9d782ae84e439d1c" providerId="LiveId" clId="{3D3E4BE2-FC00-4081-AF81-024F21EE79AD}" dt="2024-03-21T17:08:19.939" v="238"/>
          <ac:spMkLst>
            <pc:docMk/>
            <pc:sldMk cId="0" sldId="274"/>
            <ac:spMk id="45" creationId="{1F270124-4DB6-74B7-0D45-301708C2DF13}"/>
          </ac:spMkLst>
        </pc:spChg>
        <pc:spChg chg="mod">
          <ac:chgData name="PRATHAM P" userId="9d782ae84e439d1c" providerId="LiveId" clId="{3D3E4BE2-FC00-4081-AF81-024F21EE79AD}" dt="2024-03-21T17:08:19.939" v="238"/>
          <ac:spMkLst>
            <pc:docMk/>
            <pc:sldMk cId="0" sldId="274"/>
            <ac:spMk id="46" creationId="{D21587C7-7515-7D04-16DC-58F0D5408D92}"/>
          </ac:spMkLst>
        </pc:spChg>
        <pc:spChg chg="mod">
          <ac:chgData name="PRATHAM P" userId="9d782ae84e439d1c" providerId="LiveId" clId="{3D3E4BE2-FC00-4081-AF81-024F21EE79AD}" dt="2024-03-22T07:15:01.458" v="3642" actId="6549"/>
          <ac:spMkLst>
            <pc:docMk/>
            <pc:sldMk cId="0" sldId="274"/>
            <ac:spMk id="53" creationId="{0EC22BAD-CB30-7964-7B53-4381FBBE6AB2}"/>
          </ac:spMkLst>
        </pc:spChg>
        <pc:spChg chg="mod">
          <ac:chgData name="PRATHAM P" userId="9d782ae84e439d1c" providerId="LiveId" clId="{3D3E4BE2-FC00-4081-AF81-024F21EE79AD}" dt="2024-03-22T08:08:19.938" v="3785" actId="207"/>
          <ac:spMkLst>
            <pc:docMk/>
            <pc:sldMk cId="0" sldId="274"/>
            <ac:spMk id="122" creationId="{019F3977-4BDF-8E12-8E43-2A39E8715749}"/>
          </ac:spMkLst>
        </pc:spChg>
        <pc:spChg chg="mod">
          <ac:chgData name="PRATHAM P" userId="9d782ae84e439d1c" providerId="LiveId" clId="{3D3E4BE2-FC00-4081-AF81-024F21EE79AD}" dt="2024-03-22T08:08:26.497" v="3786" actId="207"/>
          <ac:spMkLst>
            <pc:docMk/>
            <pc:sldMk cId="0" sldId="274"/>
            <ac:spMk id="123" creationId="{1FA06293-4C53-98A9-6B11-9AD6D542658F}"/>
          </ac:spMkLst>
        </pc:spChg>
        <pc:spChg chg="add del mod">
          <ac:chgData name="PRATHAM P" userId="9d782ae84e439d1c" providerId="LiveId" clId="{3D3E4BE2-FC00-4081-AF81-024F21EE79AD}" dt="2024-03-21T17:07:54.647" v="236" actId="20577"/>
          <ac:spMkLst>
            <pc:docMk/>
            <pc:sldMk cId="0" sldId="274"/>
            <ac:spMk id="1084" creationId="{A85C24DC-AD5E-D65E-5D78-4B907C61BD1D}"/>
          </ac:spMkLst>
        </pc:spChg>
        <pc:spChg chg="mod">
          <ac:chgData name="PRATHAM P" userId="9d782ae84e439d1c" providerId="LiveId" clId="{3D3E4BE2-FC00-4081-AF81-024F21EE79AD}" dt="2024-03-22T08:08:14.174" v="3784" actId="207"/>
          <ac:spMkLst>
            <pc:docMk/>
            <pc:sldMk cId="0" sldId="274"/>
            <ac:spMk id="1192" creationId="{CF8BA819-9A12-B1DA-1073-5FAFEAA8BBAD}"/>
          </ac:spMkLst>
        </pc:spChg>
        <pc:spChg chg="mod">
          <ac:chgData name="PRATHAM P" userId="9d782ae84e439d1c" providerId="LiveId" clId="{3D3E4BE2-FC00-4081-AF81-024F21EE79AD}" dt="2024-03-22T08:08:01.959" v="3782" actId="207"/>
          <ac:spMkLst>
            <pc:docMk/>
            <pc:sldMk cId="0" sldId="274"/>
            <ac:spMk id="1193" creationId="{DCD763B2-6671-4F68-7A3B-F1370FFE735D}"/>
          </ac:spMkLst>
        </pc:spChg>
        <pc:spChg chg="mod">
          <ac:chgData name="PRATHAM P" userId="9d782ae84e439d1c" providerId="LiveId" clId="{3D3E4BE2-FC00-4081-AF81-024F21EE79AD}" dt="2024-03-22T08:07:54.742" v="3781" actId="207"/>
          <ac:spMkLst>
            <pc:docMk/>
            <pc:sldMk cId="0" sldId="274"/>
            <ac:spMk id="1194" creationId="{7C450844-4D76-CC61-870E-A72DFBDF7D52}"/>
          </ac:spMkLst>
        </pc:spChg>
        <pc:spChg chg="mod">
          <ac:chgData name="PRATHAM P" userId="9d782ae84e439d1c" providerId="LiveId" clId="{3D3E4BE2-FC00-4081-AF81-024F21EE79AD}" dt="2024-03-22T08:08:04.863" v="3783" actId="207"/>
          <ac:spMkLst>
            <pc:docMk/>
            <pc:sldMk cId="0" sldId="274"/>
            <ac:spMk id="1195" creationId="{46325D56-4159-D002-5C0B-2CD0CC7A0942}"/>
          </ac:spMkLst>
        </pc:spChg>
        <pc:spChg chg="mod">
          <ac:chgData name="PRATHAM P" userId="9d782ae84e439d1c" providerId="LiveId" clId="{3D3E4BE2-FC00-4081-AF81-024F21EE79AD}" dt="2024-03-21T17:18:48.951" v="276" actId="403"/>
          <ac:spMkLst>
            <pc:docMk/>
            <pc:sldMk cId="0" sldId="274"/>
            <ac:spMk id="1201" creationId="{57CD464D-0790-DE4F-5FD5-FA0355F916B2}"/>
          </ac:spMkLst>
        </pc:spChg>
        <pc:spChg chg="mod">
          <ac:chgData name="PRATHAM P" userId="9d782ae84e439d1c" providerId="LiveId" clId="{3D3E4BE2-FC00-4081-AF81-024F21EE79AD}" dt="2024-03-21T17:15:52.843" v="244" actId="1076"/>
          <ac:spMkLst>
            <pc:docMk/>
            <pc:sldMk cId="0" sldId="274"/>
            <ac:spMk id="1230" creationId="{77AA925F-8F5E-B390-F772-FF26223E7318}"/>
          </ac:spMkLst>
        </pc:spChg>
        <pc:spChg chg="mod">
          <ac:chgData name="PRATHAM P" userId="9d782ae84e439d1c" providerId="LiveId" clId="{3D3E4BE2-FC00-4081-AF81-024F21EE79AD}" dt="2024-03-21T17:15:56.607" v="245" actId="1076"/>
          <ac:spMkLst>
            <pc:docMk/>
            <pc:sldMk cId="0" sldId="274"/>
            <ac:spMk id="1233" creationId="{81EC031C-F3CE-FE65-C54B-E9A2AE3E3509}"/>
          </ac:spMkLst>
        </pc:spChg>
        <pc:spChg chg="mod">
          <ac:chgData name="PRATHAM P" userId="9d782ae84e439d1c" providerId="LiveId" clId="{3D3E4BE2-FC00-4081-AF81-024F21EE79AD}" dt="2024-03-21T17:16:03.795" v="246" actId="1076"/>
          <ac:spMkLst>
            <pc:docMk/>
            <pc:sldMk cId="0" sldId="274"/>
            <ac:spMk id="1234" creationId="{83B47B6A-EBD5-114A-2880-532A5B0F5290}"/>
          </ac:spMkLst>
        </pc:spChg>
        <pc:spChg chg="mod">
          <ac:chgData name="PRATHAM P" userId="9d782ae84e439d1c" providerId="LiveId" clId="{3D3E4BE2-FC00-4081-AF81-024F21EE79AD}" dt="2024-03-21T17:16:19.852" v="248" actId="1076"/>
          <ac:spMkLst>
            <pc:docMk/>
            <pc:sldMk cId="0" sldId="274"/>
            <ac:spMk id="1237" creationId="{5C2BE1AC-2109-C4DE-EE79-838C2D7483B8}"/>
          </ac:spMkLst>
        </pc:spChg>
        <pc:spChg chg="mod">
          <ac:chgData name="PRATHAM P" userId="9d782ae84e439d1c" providerId="LiveId" clId="{3D3E4BE2-FC00-4081-AF81-024F21EE79AD}" dt="2024-03-21T17:16:14.757" v="247" actId="1076"/>
          <ac:spMkLst>
            <pc:docMk/>
            <pc:sldMk cId="0" sldId="274"/>
            <ac:spMk id="1238" creationId="{45041ABF-ABFE-5B49-D44F-118A0F1AE192}"/>
          </ac:spMkLst>
        </pc:spChg>
        <pc:spChg chg="mod">
          <ac:chgData name="PRATHAM P" userId="9d782ae84e439d1c" providerId="LiveId" clId="{3D3E4BE2-FC00-4081-AF81-024F21EE79AD}" dt="2024-03-21T17:16:58.788" v="256" actId="14100"/>
          <ac:spMkLst>
            <pc:docMk/>
            <pc:sldMk cId="0" sldId="274"/>
            <ac:spMk id="1239" creationId="{7A9E5E09-A895-7D7A-70AA-9FEC4C05CF17}"/>
          </ac:spMkLst>
        </pc:spChg>
        <pc:spChg chg="mod">
          <ac:chgData name="PRATHAM P" userId="9d782ae84e439d1c" providerId="LiveId" clId="{3D3E4BE2-FC00-4081-AF81-024F21EE79AD}" dt="2024-03-21T17:19:30.474" v="289" actId="14100"/>
          <ac:spMkLst>
            <pc:docMk/>
            <pc:sldMk cId="0" sldId="274"/>
            <ac:spMk id="1245" creationId="{7C03D8FF-1850-2B7A-8528-F0320AA9A677}"/>
          </ac:spMkLst>
        </pc:spChg>
        <pc:spChg chg="mod">
          <ac:chgData name="PRATHAM P" userId="9d782ae84e439d1c" providerId="LiveId" clId="{3D3E4BE2-FC00-4081-AF81-024F21EE79AD}" dt="2024-03-21T17:17:43.135" v="262" actId="1076"/>
          <ac:spMkLst>
            <pc:docMk/>
            <pc:sldMk cId="0" sldId="274"/>
            <ac:spMk id="1254" creationId="{1CD5EC33-427E-E2CB-20AD-E9326B6EA219}"/>
          </ac:spMkLst>
        </pc:spChg>
        <pc:spChg chg="mod">
          <ac:chgData name="PRATHAM P" userId="9d782ae84e439d1c" providerId="LiveId" clId="{3D3E4BE2-FC00-4081-AF81-024F21EE79AD}" dt="2024-03-21T17:17:57.650" v="265" actId="14100"/>
          <ac:spMkLst>
            <pc:docMk/>
            <pc:sldMk cId="0" sldId="274"/>
            <ac:spMk id="1257" creationId="{6FDB41FB-805E-A318-E3C5-637B0231B47F}"/>
          </ac:spMkLst>
        </pc:spChg>
        <pc:spChg chg="mod">
          <ac:chgData name="PRATHAM P" userId="9d782ae84e439d1c" providerId="LiveId" clId="{3D3E4BE2-FC00-4081-AF81-024F21EE79AD}" dt="2024-03-21T17:18:32.054" v="270" actId="14100"/>
          <ac:spMkLst>
            <pc:docMk/>
            <pc:sldMk cId="0" sldId="274"/>
            <ac:spMk id="1260" creationId="{F1753AFE-DA3E-527E-27B3-FD777AF6E572}"/>
          </ac:spMkLst>
        </pc:spChg>
        <pc:spChg chg="mod">
          <ac:chgData name="PRATHAM P" userId="9d782ae84e439d1c" providerId="LiveId" clId="{3D3E4BE2-FC00-4081-AF81-024F21EE79AD}" dt="2024-03-21T17:18:23.165" v="269" actId="14100"/>
          <ac:spMkLst>
            <pc:docMk/>
            <pc:sldMk cId="0" sldId="274"/>
            <ac:spMk id="1261" creationId="{D0ECB311-A4D0-542B-7B15-F0555887870C}"/>
          </ac:spMkLst>
        </pc:spChg>
        <pc:spChg chg="mod">
          <ac:chgData name="PRATHAM P" userId="9d782ae84e439d1c" providerId="LiveId" clId="{3D3E4BE2-FC00-4081-AF81-024F21EE79AD}" dt="2024-03-21T17:18:14.664" v="268" actId="403"/>
          <ac:spMkLst>
            <pc:docMk/>
            <pc:sldMk cId="0" sldId="274"/>
            <ac:spMk id="1262" creationId="{234FAA0D-FDAC-B0C7-E9EC-E31BE83B6177}"/>
          </ac:spMkLst>
        </pc:spChg>
        <pc:spChg chg="mod">
          <ac:chgData name="PRATHAM P" userId="9d782ae84e439d1c" providerId="LiveId" clId="{3D3E4BE2-FC00-4081-AF81-024F21EE79AD}" dt="2024-03-21T17:18:09.347" v="267" actId="403"/>
          <ac:spMkLst>
            <pc:docMk/>
            <pc:sldMk cId="0" sldId="274"/>
            <ac:spMk id="1268" creationId="{8D66CD2D-3B7C-C27D-BD28-16CCAC79C36A}"/>
          </ac:spMkLst>
        </pc:spChg>
        <pc:grpChg chg="add mod">
          <ac:chgData name="PRATHAM P" userId="9d782ae84e439d1c" providerId="LiveId" clId="{3D3E4BE2-FC00-4081-AF81-024F21EE79AD}" dt="2024-03-21T17:08:31.006" v="239" actId="1076"/>
          <ac:grpSpMkLst>
            <pc:docMk/>
            <pc:sldMk cId="0" sldId="274"/>
            <ac:grpSpMk id="2" creationId="{E9B12EC0-6A6B-EAF2-3127-7AD7B70F1135}"/>
          </ac:grpSpMkLst>
        </pc:grpChg>
        <pc:grpChg chg="mod">
          <ac:chgData name="PRATHAM P" userId="9d782ae84e439d1c" providerId="LiveId" clId="{3D3E4BE2-FC00-4081-AF81-024F21EE79AD}" dt="2024-03-21T17:08:19.939" v="238"/>
          <ac:grpSpMkLst>
            <pc:docMk/>
            <pc:sldMk cId="0" sldId="274"/>
            <ac:grpSpMk id="4" creationId="{E5C8909B-72B8-3FDF-1F97-A4E71AD396EC}"/>
          </ac:grpSpMkLst>
        </pc:grpChg>
        <pc:grpChg chg="mod">
          <ac:chgData name="PRATHAM P" userId="9d782ae84e439d1c" providerId="LiveId" clId="{3D3E4BE2-FC00-4081-AF81-024F21EE79AD}" dt="2024-03-21T17:08:19.939" v="238"/>
          <ac:grpSpMkLst>
            <pc:docMk/>
            <pc:sldMk cId="0" sldId="274"/>
            <ac:grpSpMk id="5" creationId="{CE42F77D-7953-1A3E-0E8D-E9F56AEFA16B}"/>
          </ac:grpSpMkLst>
        </pc:grpChg>
        <pc:grpChg chg="del">
          <ac:chgData name="PRATHAM P" userId="9d782ae84e439d1c" providerId="LiveId" clId="{3D3E4BE2-FC00-4081-AF81-024F21EE79AD}" dt="2024-03-21T17:08:11.957" v="237" actId="478"/>
          <ac:grpSpMkLst>
            <pc:docMk/>
            <pc:sldMk cId="0" sldId="274"/>
            <ac:grpSpMk id="1163" creationId="{B0F64550-BACC-24D9-E44A-2E5F03437AD0}"/>
          </ac:grpSpMkLst>
        </pc:grpChg>
        <pc:grpChg chg="mod">
          <ac:chgData name="PRATHAM P" userId="9d782ae84e439d1c" providerId="LiveId" clId="{3D3E4BE2-FC00-4081-AF81-024F21EE79AD}" dt="2024-03-21T17:15:46.747" v="243" actId="14100"/>
          <ac:grpSpMkLst>
            <pc:docMk/>
            <pc:sldMk cId="0" sldId="274"/>
            <ac:grpSpMk id="1227" creationId="{F08BFCB3-93F1-7025-4A7F-E3E0AE1B3ADF}"/>
          </ac:grpSpMkLst>
        </pc:grpChg>
        <pc:picChg chg="add">
          <ac:chgData name="PRATHAM P" userId="9d782ae84e439d1c" providerId="LiveId" clId="{3D3E4BE2-FC00-4081-AF81-024F21EE79AD}" dt="2024-03-22T07:22:39.256" v="3765"/>
          <ac:picMkLst>
            <pc:docMk/>
            <pc:sldMk cId="0" sldId="274"/>
            <ac:picMk id="7" creationId="{8BE4774B-07D7-95D6-35AF-65A4E00FA4D5}"/>
          </ac:picMkLst>
        </pc:picChg>
        <pc:cxnChg chg="mod">
          <ac:chgData name="PRATHAM P" userId="9d782ae84e439d1c" providerId="LiveId" clId="{3D3E4BE2-FC00-4081-AF81-024F21EE79AD}" dt="2024-03-21T17:16:50.542" v="254" actId="14100"/>
          <ac:cxnSpMkLst>
            <pc:docMk/>
            <pc:sldMk cId="0" sldId="274"/>
            <ac:cxnSpMk id="1203" creationId="{110923D6-F2E2-171F-1DBB-792D30DF2D3B}"/>
          </ac:cxnSpMkLst>
        </pc:cxnChg>
        <pc:cxnChg chg="mod">
          <ac:chgData name="PRATHAM P" userId="9d782ae84e439d1c" providerId="LiveId" clId="{3D3E4BE2-FC00-4081-AF81-024F21EE79AD}" dt="2024-03-21T17:17:43.135" v="262" actId="1076"/>
          <ac:cxnSpMkLst>
            <pc:docMk/>
            <pc:sldMk cId="0" sldId="274"/>
            <ac:cxnSpMk id="1206" creationId="{07C5F22A-3AB2-3084-C10D-0F89C37800E3}"/>
          </ac:cxnSpMkLst>
        </pc:cxnChg>
      </pc:sldChg>
      <pc:sldChg chg="addSp delSp modSp add del mod">
        <pc:chgData name="PRATHAM P" userId="9d782ae84e439d1c" providerId="LiveId" clId="{3D3E4BE2-FC00-4081-AF81-024F21EE79AD}" dt="2024-03-22T07:23:49.234" v="3768"/>
        <pc:sldMkLst>
          <pc:docMk/>
          <pc:sldMk cId="0" sldId="275"/>
        </pc:sldMkLst>
        <pc:spChg chg="mod">
          <ac:chgData name="PRATHAM P" userId="9d782ae84e439d1c" providerId="LiveId" clId="{3D3E4BE2-FC00-4081-AF81-024F21EE79AD}" dt="2024-03-21T17:26:27.497" v="292"/>
          <ac:spMkLst>
            <pc:docMk/>
            <pc:sldMk cId="0" sldId="275"/>
            <ac:spMk id="3" creationId="{F13B2C8C-3B17-BC1E-E408-D0B94823C244}"/>
          </ac:spMkLst>
        </pc:spChg>
        <pc:spChg chg="mod">
          <ac:chgData name="PRATHAM P" userId="9d782ae84e439d1c" providerId="LiveId" clId="{3D3E4BE2-FC00-4081-AF81-024F21EE79AD}" dt="2024-03-21T17:26:27.497" v="292"/>
          <ac:spMkLst>
            <pc:docMk/>
            <pc:sldMk cId="0" sldId="275"/>
            <ac:spMk id="6" creationId="{4702AF20-459B-F613-F783-6F9975587E2A}"/>
          </ac:spMkLst>
        </pc:spChg>
        <pc:spChg chg="mod">
          <ac:chgData name="PRATHAM P" userId="9d782ae84e439d1c" providerId="LiveId" clId="{3D3E4BE2-FC00-4081-AF81-024F21EE79AD}" dt="2024-03-21T17:26:27.497" v="292"/>
          <ac:spMkLst>
            <pc:docMk/>
            <pc:sldMk cId="0" sldId="275"/>
            <ac:spMk id="11" creationId="{A1DE5E78-4488-22D3-5EF9-18B6FE62D524}"/>
          </ac:spMkLst>
        </pc:spChg>
        <pc:spChg chg="mod">
          <ac:chgData name="PRATHAM P" userId="9d782ae84e439d1c" providerId="LiveId" clId="{3D3E4BE2-FC00-4081-AF81-024F21EE79AD}" dt="2024-03-21T17:26:27.497" v="292"/>
          <ac:spMkLst>
            <pc:docMk/>
            <pc:sldMk cId="0" sldId="275"/>
            <ac:spMk id="12" creationId="{0E7E8E74-8D3E-816C-4648-B168521B89C6}"/>
          </ac:spMkLst>
        </pc:spChg>
        <pc:spChg chg="mod">
          <ac:chgData name="PRATHAM P" userId="9d782ae84e439d1c" providerId="LiveId" clId="{3D3E4BE2-FC00-4081-AF81-024F21EE79AD}" dt="2024-03-21T17:26:27.497" v="292"/>
          <ac:spMkLst>
            <pc:docMk/>
            <pc:sldMk cId="0" sldId="275"/>
            <ac:spMk id="13" creationId="{3F9E9477-805F-1664-0584-688EB2FC616A}"/>
          </ac:spMkLst>
        </pc:spChg>
        <pc:spChg chg="mod">
          <ac:chgData name="PRATHAM P" userId="9d782ae84e439d1c" providerId="LiveId" clId="{3D3E4BE2-FC00-4081-AF81-024F21EE79AD}" dt="2024-03-21T17:26:27.497" v="292"/>
          <ac:spMkLst>
            <pc:docMk/>
            <pc:sldMk cId="0" sldId="275"/>
            <ac:spMk id="15" creationId="{CE021E2D-0F91-B3DC-BFE0-DDDF3963412F}"/>
          </ac:spMkLst>
        </pc:spChg>
        <pc:spChg chg="mod">
          <ac:chgData name="PRATHAM P" userId="9d782ae84e439d1c" providerId="LiveId" clId="{3D3E4BE2-FC00-4081-AF81-024F21EE79AD}" dt="2024-03-21T17:26:27.497" v="292"/>
          <ac:spMkLst>
            <pc:docMk/>
            <pc:sldMk cId="0" sldId="275"/>
            <ac:spMk id="16" creationId="{8D545BC6-8B0D-790B-E37E-F45C6D1E7783}"/>
          </ac:spMkLst>
        </pc:spChg>
        <pc:spChg chg="mod">
          <ac:chgData name="PRATHAM P" userId="9d782ae84e439d1c" providerId="LiveId" clId="{3D3E4BE2-FC00-4081-AF81-024F21EE79AD}" dt="2024-03-21T17:26:27.497" v="292"/>
          <ac:spMkLst>
            <pc:docMk/>
            <pc:sldMk cId="0" sldId="275"/>
            <ac:spMk id="17" creationId="{47571BDB-E0F2-8B0A-80AE-064C5E0B14E9}"/>
          </ac:spMkLst>
        </pc:spChg>
        <pc:spChg chg="mod">
          <ac:chgData name="PRATHAM P" userId="9d782ae84e439d1c" providerId="LiveId" clId="{3D3E4BE2-FC00-4081-AF81-024F21EE79AD}" dt="2024-03-21T17:26:27.497" v="292"/>
          <ac:spMkLst>
            <pc:docMk/>
            <pc:sldMk cId="0" sldId="275"/>
            <ac:spMk id="18" creationId="{2A338FC1-7194-2D62-653D-E77F565B7C57}"/>
          </ac:spMkLst>
        </pc:spChg>
        <pc:spChg chg="mod">
          <ac:chgData name="PRATHAM P" userId="9d782ae84e439d1c" providerId="LiveId" clId="{3D3E4BE2-FC00-4081-AF81-024F21EE79AD}" dt="2024-03-21T17:26:27.497" v="292"/>
          <ac:spMkLst>
            <pc:docMk/>
            <pc:sldMk cId="0" sldId="275"/>
            <ac:spMk id="19" creationId="{AA99638E-B925-5B9A-0B68-48B39C5072E5}"/>
          </ac:spMkLst>
        </pc:spChg>
        <pc:spChg chg="del">
          <ac:chgData name="PRATHAM P" userId="9d782ae84e439d1c" providerId="LiveId" clId="{3D3E4BE2-FC00-4081-AF81-024F21EE79AD}" dt="2024-03-21T17:28:38.084" v="308" actId="478"/>
          <ac:spMkLst>
            <pc:docMk/>
            <pc:sldMk cId="0" sldId="275"/>
            <ac:spMk id="24" creationId="{00000000-0000-0000-0000-000000000000}"/>
          </ac:spMkLst>
        </pc:spChg>
        <pc:spChg chg="del">
          <ac:chgData name="PRATHAM P" userId="9d782ae84e439d1c" providerId="LiveId" clId="{3D3E4BE2-FC00-4081-AF81-024F21EE79AD}" dt="2024-03-21T17:28:38.084" v="308" actId="478"/>
          <ac:spMkLst>
            <pc:docMk/>
            <pc:sldMk cId="0" sldId="275"/>
            <ac:spMk id="25" creationId="{00000000-0000-0000-0000-000000000000}"/>
          </ac:spMkLst>
        </pc:spChg>
        <pc:spChg chg="mod">
          <ac:chgData name="PRATHAM P" userId="9d782ae84e439d1c" providerId="LiveId" clId="{3D3E4BE2-FC00-4081-AF81-024F21EE79AD}" dt="2024-03-21T17:26:27.497" v="292"/>
          <ac:spMkLst>
            <pc:docMk/>
            <pc:sldMk cId="0" sldId="275"/>
            <ac:spMk id="26" creationId="{E851811A-10F2-B115-8F6D-42293811616B}"/>
          </ac:spMkLst>
        </pc:spChg>
        <pc:spChg chg="mod">
          <ac:chgData name="PRATHAM P" userId="9d782ae84e439d1c" providerId="LiveId" clId="{3D3E4BE2-FC00-4081-AF81-024F21EE79AD}" dt="2024-03-21T17:26:27.497" v="292"/>
          <ac:spMkLst>
            <pc:docMk/>
            <pc:sldMk cId="0" sldId="275"/>
            <ac:spMk id="27" creationId="{59B5BF33-160A-D2FB-62D9-59F126CA010C}"/>
          </ac:spMkLst>
        </pc:spChg>
        <pc:spChg chg="mod">
          <ac:chgData name="PRATHAM P" userId="9d782ae84e439d1c" providerId="LiveId" clId="{3D3E4BE2-FC00-4081-AF81-024F21EE79AD}" dt="2024-03-21T17:26:27.497" v="292"/>
          <ac:spMkLst>
            <pc:docMk/>
            <pc:sldMk cId="0" sldId="275"/>
            <ac:spMk id="28" creationId="{704A85BE-C700-0F13-A306-427CC2F7DFDD}"/>
          </ac:spMkLst>
        </pc:spChg>
        <pc:spChg chg="mod">
          <ac:chgData name="PRATHAM P" userId="9d782ae84e439d1c" providerId="LiveId" clId="{3D3E4BE2-FC00-4081-AF81-024F21EE79AD}" dt="2024-03-21T17:26:27.497" v="292"/>
          <ac:spMkLst>
            <pc:docMk/>
            <pc:sldMk cId="0" sldId="275"/>
            <ac:spMk id="29" creationId="{E0737888-8126-4555-B67F-4F787B26A458}"/>
          </ac:spMkLst>
        </pc:spChg>
        <pc:spChg chg="mod">
          <ac:chgData name="PRATHAM P" userId="9d782ae84e439d1c" providerId="LiveId" clId="{3D3E4BE2-FC00-4081-AF81-024F21EE79AD}" dt="2024-03-21T17:26:27.497" v="292"/>
          <ac:spMkLst>
            <pc:docMk/>
            <pc:sldMk cId="0" sldId="275"/>
            <ac:spMk id="30" creationId="{BDACC245-1539-DFAD-E48D-C94EF0E9654A}"/>
          </ac:spMkLst>
        </pc:spChg>
        <pc:spChg chg="mod">
          <ac:chgData name="PRATHAM P" userId="9d782ae84e439d1c" providerId="LiveId" clId="{3D3E4BE2-FC00-4081-AF81-024F21EE79AD}" dt="2024-03-21T17:26:27.497" v="292"/>
          <ac:spMkLst>
            <pc:docMk/>
            <pc:sldMk cId="0" sldId="275"/>
            <ac:spMk id="31" creationId="{A89D596C-F6E0-1472-4139-BDECDF145AF3}"/>
          </ac:spMkLst>
        </pc:spChg>
        <pc:spChg chg="mod">
          <ac:chgData name="PRATHAM P" userId="9d782ae84e439d1c" providerId="LiveId" clId="{3D3E4BE2-FC00-4081-AF81-024F21EE79AD}" dt="2024-03-21T17:26:27.497" v="292"/>
          <ac:spMkLst>
            <pc:docMk/>
            <pc:sldMk cId="0" sldId="275"/>
            <ac:spMk id="32" creationId="{8B261A7C-87EE-AA87-112E-B7454C7C57E1}"/>
          </ac:spMkLst>
        </pc:spChg>
        <pc:spChg chg="mod">
          <ac:chgData name="PRATHAM P" userId="9d782ae84e439d1c" providerId="LiveId" clId="{3D3E4BE2-FC00-4081-AF81-024F21EE79AD}" dt="2024-03-21T17:26:27.497" v="292"/>
          <ac:spMkLst>
            <pc:docMk/>
            <pc:sldMk cId="0" sldId="275"/>
            <ac:spMk id="33" creationId="{F670244E-6F32-A94A-CD54-0A3D4437E9B0}"/>
          </ac:spMkLst>
        </pc:spChg>
        <pc:spChg chg="del">
          <ac:chgData name="PRATHAM P" userId="9d782ae84e439d1c" providerId="LiveId" clId="{3D3E4BE2-FC00-4081-AF81-024F21EE79AD}" dt="2024-03-21T17:28:38.084" v="308" actId="478"/>
          <ac:spMkLst>
            <pc:docMk/>
            <pc:sldMk cId="0" sldId="275"/>
            <ac:spMk id="34" creationId="{00000000-0000-0000-0000-000000000000}"/>
          </ac:spMkLst>
        </pc:spChg>
        <pc:spChg chg="del">
          <ac:chgData name="PRATHAM P" userId="9d782ae84e439d1c" providerId="LiveId" clId="{3D3E4BE2-FC00-4081-AF81-024F21EE79AD}" dt="2024-03-21T17:28:38.084" v="308" actId="478"/>
          <ac:spMkLst>
            <pc:docMk/>
            <pc:sldMk cId="0" sldId="275"/>
            <ac:spMk id="35" creationId="{00000000-0000-0000-0000-000000000000}"/>
          </ac:spMkLst>
        </pc:spChg>
        <pc:spChg chg="del">
          <ac:chgData name="PRATHAM P" userId="9d782ae84e439d1c" providerId="LiveId" clId="{3D3E4BE2-FC00-4081-AF81-024F21EE79AD}" dt="2024-03-21T17:28:38.084" v="308" actId="478"/>
          <ac:spMkLst>
            <pc:docMk/>
            <pc:sldMk cId="0" sldId="275"/>
            <ac:spMk id="36" creationId="{00000000-0000-0000-0000-000000000000}"/>
          </ac:spMkLst>
        </pc:spChg>
        <pc:spChg chg="del">
          <ac:chgData name="PRATHAM P" userId="9d782ae84e439d1c" providerId="LiveId" clId="{3D3E4BE2-FC00-4081-AF81-024F21EE79AD}" dt="2024-03-21T17:28:38.084" v="308" actId="478"/>
          <ac:spMkLst>
            <pc:docMk/>
            <pc:sldMk cId="0" sldId="275"/>
            <ac:spMk id="37" creationId="{00000000-0000-0000-0000-000000000000}"/>
          </ac:spMkLst>
        </pc:spChg>
        <pc:spChg chg="del">
          <ac:chgData name="PRATHAM P" userId="9d782ae84e439d1c" providerId="LiveId" clId="{3D3E4BE2-FC00-4081-AF81-024F21EE79AD}" dt="2024-03-21T17:28:38.084" v="308" actId="478"/>
          <ac:spMkLst>
            <pc:docMk/>
            <pc:sldMk cId="0" sldId="275"/>
            <ac:spMk id="38" creationId="{00000000-0000-0000-0000-000000000000}"/>
          </ac:spMkLst>
        </pc:spChg>
        <pc:spChg chg="del">
          <ac:chgData name="PRATHAM P" userId="9d782ae84e439d1c" providerId="LiveId" clId="{3D3E4BE2-FC00-4081-AF81-024F21EE79AD}" dt="2024-03-21T17:28:38.084" v="308" actId="478"/>
          <ac:spMkLst>
            <pc:docMk/>
            <pc:sldMk cId="0" sldId="275"/>
            <ac:spMk id="39" creationId="{00000000-0000-0000-0000-000000000000}"/>
          </ac:spMkLst>
        </pc:spChg>
        <pc:spChg chg="mod">
          <ac:chgData name="PRATHAM P" userId="9d782ae84e439d1c" providerId="LiveId" clId="{3D3E4BE2-FC00-4081-AF81-024F21EE79AD}" dt="2024-03-21T17:26:27.497" v="292"/>
          <ac:spMkLst>
            <pc:docMk/>
            <pc:sldMk cId="0" sldId="275"/>
            <ac:spMk id="40" creationId="{34828951-9A4F-14CD-3D23-E8A3D0388718}"/>
          </ac:spMkLst>
        </pc:spChg>
        <pc:spChg chg="mod">
          <ac:chgData name="PRATHAM P" userId="9d782ae84e439d1c" providerId="LiveId" clId="{3D3E4BE2-FC00-4081-AF81-024F21EE79AD}" dt="2024-03-21T17:26:27.497" v="292"/>
          <ac:spMkLst>
            <pc:docMk/>
            <pc:sldMk cId="0" sldId="275"/>
            <ac:spMk id="41" creationId="{1E651FB4-A370-5335-3EEC-D4C6117467ED}"/>
          </ac:spMkLst>
        </pc:spChg>
        <pc:spChg chg="mod">
          <ac:chgData name="PRATHAM P" userId="9d782ae84e439d1c" providerId="LiveId" clId="{3D3E4BE2-FC00-4081-AF81-024F21EE79AD}" dt="2024-03-21T17:26:27.497" v="292"/>
          <ac:spMkLst>
            <pc:docMk/>
            <pc:sldMk cId="0" sldId="275"/>
            <ac:spMk id="42" creationId="{490A8992-0629-C358-5F36-8AC7013EC206}"/>
          </ac:spMkLst>
        </pc:spChg>
        <pc:spChg chg="mod">
          <ac:chgData name="PRATHAM P" userId="9d782ae84e439d1c" providerId="LiveId" clId="{3D3E4BE2-FC00-4081-AF81-024F21EE79AD}" dt="2024-03-21T17:26:27.497" v="292"/>
          <ac:spMkLst>
            <pc:docMk/>
            <pc:sldMk cId="0" sldId="275"/>
            <ac:spMk id="43" creationId="{EF9A220B-25E9-1F5E-8DBF-614FB7EE04D7}"/>
          </ac:spMkLst>
        </pc:spChg>
        <pc:spChg chg="mod">
          <ac:chgData name="PRATHAM P" userId="9d782ae84e439d1c" providerId="LiveId" clId="{3D3E4BE2-FC00-4081-AF81-024F21EE79AD}" dt="2024-03-21T17:26:27.497" v="292"/>
          <ac:spMkLst>
            <pc:docMk/>
            <pc:sldMk cId="0" sldId="275"/>
            <ac:spMk id="44" creationId="{80404D50-8549-0CFB-74F3-6B12BFA954CB}"/>
          </ac:spMkLst>
        </pc:spChg>
        <pc:spChg chg="mod">
          <ac:chgData name="PRATHAM P" userId="9d782ae84e439d1c" providerId="LiveId" clId="{3D3E4BE2-FC00-4081-AF81-024F21EE79AD}" dt="2024-03-21T17:26:27.497" v="292"/>
          <ac:spMkLst>
            <pc:docMk/>
            <pc:sldMk cId="0" sldId="275"/>
            <ac:spMk id="45" creationId="{930CC1D1-D12D-4ED3-DD81-556ED2FF9718}"/>
          </ac:spMkLst>
        </pc:spChg>
        <pc:spChg chg="mod">
          <ac:chgData name="PRATHAM P" userId="9d782ae84e439d1c" providerId="LiveId" clId="{3D3E4BE2-FC00-4081-AF81-024F21EE79AD}" dt="2024-03-21T17:26:27.497" v="292"/>
          <ac:spMkLst>
            <pc:docMk/>
            <pc:sldMk cId="0" sldId="275"/>
            <ac:spMk id="46" creationId="{3DC1CE32-DD47-8835-8C4B-DCFF8F921F01}"/>
          </ac:spMkLst>
        </pc:spChg>
        <pc:spChg chg="mod">
          <ac:chgData name="PRATHAM P" userId="9d782ae84e439d1c" providerId="LiveId" clId="{3D3E4BE2-FC00-4081-AF81-024F21EE79AD}" dt="2024-03-21T17:28:00.755" v="302"/>
          <ac:spMkLst>
            <pc:docMk/>
            <pc:sldMk cId="0" sldId="275"/>
            <ac:spMk id="49" creationId="{CEEC9008-D32F-589D-0D18-D00845478794}"/>
          </ac:spMkLst>
        </pc:spChg>
        <pc:spChg chg="del">
          <ac:chgData name="PRATHAM P" userId="9d782ae84e439d1c" providerId="LiveId" clId="{3D3E4BE2-FC00-4081-AF81-024F21EE79AD}" dt="2024-03-21T17:28:38.084" v="308" actId="478"/>
          <ac:spMkLst>
            <pc:docMk/>
            <pc:sldMk cId="0" sldId="275"/>
            <ac:spMk id="50" creationId="{00000000-0000-0000-0000-000000000000}"/>
          </ac:spMkLst>
        </pc:spChg>
        <pc:spChg chg="del">
          <ac:chgData name="PRATHAM P" userId="9d782ae84e439d1c" providerId="LiveId" clId="{3D3E4BE2-FC00-4081-AF81-024F21EE79AD}" dt="2024-03-21T17:27:50.166" v="297" actId="478"/>
          <ac:spMkLst>
            <pc:docMk/>
            <pc:sldMk cId="0" sldId="275"/>
            <ac:spMk id="51" creationId="{00000000-0000-0000-0000-000000000000}"/>
          </ac:spMkLst>
        </pc:spChg>
        <pc:spChg chg="add mod">
          <ac:chgData name="PRATHAM P" userId="9d782ae84e439d1c" providerId="LiveId" clId="{3D3E4BE2-FC00-4081-AF81-024F21EE79AD}" dt="2024-03-21T17:49:07.709" v="389" actId="20577"/>
          <ac:spMkLst>
            <pc:docMk/>
            <pc:sldMk cId="0" sldId="275"/>
            <ac:spMk id="52" creationId="{6BBF956D-963E-F1B3-117A-C775B4E6A4CF}"/>
          </ac:spMkLst>
        </pc:spChg>
        <pc:spChg chg="add mod">
          <ac:chgData name="PRATHAM P" userId="9d782ae84e439d1c" providerId="LiveId" clId="{3D3E4BE2-FC00-4081-AF81-024F21EE79AD}" dt="2024-03-21T17:50:08.874" v="460" actId="14100"/>
          <ac:spMkLst>
            <pc:docMk/>
            <pc:sldMk cId="0" sldId="275"/>
            <ac:spMk id="53" creationId="{37BB8FCA-CAD7-66C8-F351-83CBF0815DE0}"/>
          </ac:spMkLst>
        </pc:spChg>
        <pc:spChg chg="add del mod">
          <ac:chgData name="PRATHAM P" userId="9d782ae84e439d1c" providerId="LiveId" clId="{3D3E4BE2-FC00-4081-AF81-024F21EE79AD}" dt="2024-03-21T17:49:55.998" v="456" actId="478"/>
          <ac:spMkLst>
            <pc:docMk/>
            <pc:sldMk cId="0" sldId="275"/>
            <ac:spMk id="54" creationId="{665608FB-2E0C-F74D-0C28-1AA87E941C65}"/>
          </ac:spMkLst>
        </pc:spChg>
        <pc:spChg chg="add mod">
          <ac:chgData name="PRATHAM P" userId="9d782ae84e439d1c" providerId="LiveId" clId="{3D3E4BE2-FC00-4081-AF81-024F21EE79AD}" dt="2024-03-21T17:28:08.645" v="303" actId="1076"/>
          <ac:spMkLst>
            <pc:docMk/>
            <pc:sldMk cId="0" sldId="275"/>
            <ac:spMk id="57" creationId="{18A7BCE8-54B2-59C4-09DC-55F825367FD6}"/>
          </ac:spMkLst>
        </pc:spChg>
        <pc:spChg chg="add del mod">
          <ac:chgData name="PRATHAM P" userId="9d782ae84e439d1c" providerId="LiveId" clId="{3D3E4BE2-FC00-4081-AF81-024F21EE79AD}" dt="2024-03-21T17:49:45.564" v="443" actId="478"/>
          <ac:spMkLst>
            <pc:docMk/>
            <pc:sldMk cId="0" sldId="275"/>
            <ac:spMk id="58" creationId="{3C47DE2C-AD66-AE1B-9803-9CDF072DBDFB}"/>
          </ac:spMkLst>
        </pc:spChg>
        <pc:spChg chg="add mod">
          <ac:chgData name="PRATHAM P" userId="9d782ae84e439d1c" providerId="LiveId" clId="{3D3E4BE2-FC00-4081-AF81-024F21EE79AD}" dt="2024-03-21T17:28:08.645" v="303" actId="1076"/>
          <ac:spMkLst>
            <pc:docMk/>
            <pc:sldMk cId="0" sldId="275"/>
            <ac:spMk id="59" creationId="{0D6D12AE-290F-B6E1-3B30-49F0CEBCC577}"/>
          </ac:spMkLst>
        </pc:spChg>
        <pc:spChg chg="add mod">
          <ac:chgData name="PRATHAM P" userId="9d782ae84e439d1c" providerId="LiveId" clId="{3D3E4BE2-FC00-4081-AF81-024F21EE79AD}" dt="2024-03-21T17:50:02.794" v="458" actId="14100"/>
          <ac:spMkLst>
            <pc:docMk/>
            <pc:sldMk cId="0" sldId="275"/>
            <ac:spMk id="60" creationId="{CB29BB74-9F21-EE5E-D9B7-1D1E1CF5ADF3}"/>
          </ac:spMkLst>
        </pc:spChg>
        <pc:spChg chg="add mod">
          <ac:chgData name="PRATHAM P" userId="9d782ae84e439d1c" providerId="LiveId" clId="{3D3E4BE2-FC00-4081-AF81-024F21EE79AD}" dt="2024-03-21T17:30:46.358" v="346" actId="14100"/>
          <ac:spMkLst>
            <pc:docMk/>
            <pc:sldMk cId="0" sldId="275"/>
            <ac:spMk id="61" creationId="{961EE186-17DC-341A-5DFB-4E0B8DB1EB76}"/>
          </ac:spMkLst>
        </pc:spChg>
        <pc:spChg chg="add del mod">
          <ac:chgData name="PRATHAM P" userId="9d782ae84e439d1c" providerId="LiveId" clId="{3D3E4BE2-FC00-4081-AF81-024F21EE79AD}" dt="2024-03-21T17:49:58.046" v="457" actId="478"/>
          <ac:spMkLst>
            <pc:docMk/>
            <pc:sldMk cId="0" sldId="275"/>
            <ac:spMk id="62" creationId="{033199F2-8B01-124B-8EA3-8E02B2289AA7}"/>
          </ac:spMkLst>
        </pc:spChg>
        <pc:spChg chg="add del mod">
          <ac:chgData name="PRATHAM P" userId="9d782ae84e439d1c" providerId="LiveId" clId="{3D3E4BE2-FC00-4081-AF81-024F21EE79AD}" dt="2024-03-21T17:48:32.815" v="352" actId="478"/>
          <ac:spMkLst>
            <pc:docMk/>
            <pc:sldMk cId="0" sldId="275"/>
            <ac:spMk id="63" creationId="{35CCE815-3AFC-AE30-339E-BB08EBAC9D5C}"/>
          </ac:spMkLst>
        </pc:spChg>
        <pc:spChg chg="add del mod">
          <ac:chgData name="PRATHAM P" userId="9d782ae84e439d1c" providerId="LiveId" clId="{3D3E4BE2-FC00-4081-AF81-024F21EE79AD}" dt="2024-03-21T17:48:29.002" v="350" actId="478"/>
          <ac:spMkLst>
            <pc:docMk/>
            <pc:sldMk cId="0" sldId="275"/>
            <ac:spMk id="70" creationId="{BEDDD27A-2CF1-0F6B-55FC-8837260F2146}"/>
          </ac:spMkLst>
        </pc:spChg>
        <pc:spChg chg="add del mod">
          <ac:chgData name="PRATHAM P" userId="9d782ae84e439d1c" providerId="LiveId" clId="{3D3E4BE2-FC00-4081-AF81-024F21EE79AD}" dt="2024-03-21T17:48:31.474" v="351" actId="478"/>
          <ac:spMkLst>
            <pc:docMk/>
            <pc:sldMk cId="0" sldId="275"/>
            <ac:spMk id="71" creationId="{7E9C7F32-2868-B3B6-86D7-B3C5E06544B4}"/>
          </ac:spMkLst>
        </pc:spChg>
        <pc:spChg chg="add del mod">
          <ac:chgData name="PRATHAM P" userId="9d782ae84e439d1c" providerId="LiveId" clId="{3D3E4BE2-FC00-4081-AF81-024F21EE79AD}" dt="2024-03-21T17:48:29.002" v="350" actId="478"/>
          <ac:spMkLst>
            <pc:docMk/>
            <pc:sldMk cId="0" sldId="275"/>
            <ac:spMk id="72" creationId="{D8289349-08FB-6BB1-7A43-EDF6088E3DD8}"/>
          </ac:spMkLst>
        </pc:spChg>
        <pc:spChg chg="add del mod">
          <ac:chgData name="PRATHAM P" userId="9d782ae84e439d1c" providerId="LiveId" clId="{3D3E4BE2-FC00-4081-AF81-024F21EE79AD}" dt="2024-03-21T17:48:29.002" v="350" actId="478"/>
          <ac:spMkLst>
            <pc:docMk/>
            <pc:sldMk cId="0" sldId="275"/>
            <ac:spMk id="73" creationId="{6894C399-2FBC-4771-AE23-5913F91A863F}"/>
          </ac:spMkLst>
        </pc:spChg>
        <pc:spChg chg="add del mod">
          <ac:chgData name="PRATHAM P" userId="9d782ae84e439d1c" providerId="LiveId" clId="{3D3E4BE2-FC00-4081-AF81-024F21EE79AD}" dt="2024-03-21T17:48:37.022" v="353" actId="478"/>
          <ac:spMkLst>
            <pc:docMk/>
            <pc:sldMk cId="0" sldId="275"/>
            <ac:spMk id="74" creationId="{4CF671D7-844D-B13D-C314-DA2E0F39DD04}"/>
          </ac:spMkLst>
        </pc:spChg>
        <pc:spChg chg="add del mod">
          <ac:chgData name="PRATHAM P" userId="9d782ae84e439d1c" providerId="LiveId" clId="{3D3E4BE2-FC00-4081-AF81-024F21EE79AD}" dt="2024-03-21T17:48:29.002" v="350" actId="478"/>
          <ac:spMkLst>
            <pc:docMk/>
            <pc:sldMk cId="0" sldId="275"/>
            <ac:spMk id="75" creationId="{E5645B60-48C2-5D0F-F7C5-871549E239E5}"/>
          </ac:spMkLst>
        </pc:spChg>
        <pc:spChg chg="del">
          <ac:chgData name="PRATHAM P" userId="9d782ae84e439d1c" providerId="LiveId" clId="{3D3E4BE2-FC00-4081-AF81-024F21EE79AD}" dt="2024-03-21T17:28:38.084" v="308" actId="478"/>
          <ac:spMkLst>
            <pc:docMk/>
            <pc:sldMk cId="0" sldId="275"/>
            <ac:spMk id="96" creationId="{2F2B7ACA-B69E-A4E5-C0BF-879420F2B828}"/>
          </ac:spMkLst>
        </pc:spChg>
        <pc:spChg chg="add del mod">
          <ac:chgData name="PRATHAM P" userId="9d782ae84e439d1c" providerId="LiveId" clId="{3D3E4BE2-FC00-4081-AF81-024F21EE79AD}" dt="2024-03-21T17:48:39.898" v="354" actId="478"/>
          <ac:spMkLst>
            <pc:docMk/>
            <pc:sldMk cId="0" sldId="275"/>
            <ac:spMk id="97" creationId="{4C3895BE-CF9E-4AF3-366E-D67A5E293FFB}"/>
          </ac:spMkLst>
        </pc:spChg>
        <pc:spChg chg="del">
          <ac:chgData name="PRATHAM P" userId="9d782ae84e439d1c" providerId="LiveId" clId="{3D3E4BE2-FC00-4081-AF81-024F21EE79AD}" dt="2024-03-21T17:28:38.084" v="308" actId="478"/>
          <ac:spMkLst>
            <pc:docMk/>
            <pc:sldMk cId="0" sldId="275"/>
            <ac:spMk id="99" creationId="{B0D534EC-A978-20C4-B320-58D5D56563D8}"/>
          </ac:spMkLst>
        </pc:spChg>
        <pc:spChg chg="add del mod">
          <ac:chgData name="PRATHAM P" userId="9d782ae84e439d1c" providerId="LiveId" clId="{3D3E4BE2-FC00-4081-AF81-024F21EE79AD}" dt="2024-03-21T17:48:26.175" v="349" actId="478"/>
          <ac:spMkLst>
            <pc:docMk/>
            <pc:sldMk cId="0" sldId="275"/>
            <ac:spMk id="100" creationId="{D96E9692-4157-F833-B3E6-8F19324AD85F}"/>
          </ac:spMkLst>
        </pc:spChg>
        <pc:spChg chg="add mod">
          <ac:chgData name="PRATHAM P" userId="9d782ae84e439d1c" providerId="LiveId" clId="{3D3E4BE2-FC00-4081-AF81-024F21EE79AD}" dt="2024-03-21T17:28:34.002" v="307" actId="1076"/>
          <ac:spMkLst>
            <pc:docMk/>
            <pc:sldMk cId="0" sldId="275"/>
            <ac:spMk id="105" creationId="{E1589384-B431-4FB0-9336-583F3DA4641C}"/>
          </ac:spMkLst>
        </pc:spChg>
        <pc:spChg chg="add mod">
          <ac:chgData name="PRATHAM P" userId="9d782ae84e439d1c" providerId="LiveId" clId="{3D3E4BE2-FC00-4081-AF81-024F21EE79AD}" dt="2024-03-21T17:49:26.804" v="426" actId="20577"/>
          <ac:spMkLst>
            <pc:docMk/>
            <pc:sldMk cId="0" sldId="275"/>
            <ac:spMk id="109" creationId="{B2CB8A0A-8EA6-9CDC-2A43-1C25C16619B1}"/>
          </ac:spMkLst>
        </pc:spChg>
        <pc:spChg chg="add del mod">
          <ac:chgData name="PRATHAM P" userId="9d782ae84e439d1c" providerId="LiveId" clId="{3D3E4BE2-FC00-4081-AF81-024F21EE79AD}" dt="2024-03-21T17:50:21.478" v="466" actId="478"/>
          <ac:spMkLst>
            <pc:docMk/>
            <pc:sldMk cId="0" sldId="275"/>
            <ac:spMk id="110" creationId="{97FF1C0A-C80C-672A-DF1F-271580050594}"/>
          </ac:spMkLst>
        </pc:spChg>
        <pc:spChg chg="mod">
          <ac:chgData name="PRATHAM P" userId="9d782ae84e439d1c" providerId="LiveId" clId="{3D3E4BE2-FC00-4081-AF81-024F21EE79AD}" dt="2024-03-21T17:29:09.136" v="312"/>
          <ac:spMkLst>
            <pc:docMk/>
            <pc:sldMk cId="0" sldId="275"/>
            <ac:spMk id="114" creationId="{051B0878-3FCD-4B4D-C05A-DB27EAF03B5C}"/>
          </ac:spMkLst>
        </pc:spChg>
        <pc:spChg chg="mod">
          <ac:chgData name="PRATHAM P" userId="9d782ae84e439d1c" providerId="LiveId" clId="{3D3E4BE2-FC00-4081-AF81-024F21EE79AD}" dt="2024-03-21T17:29:09.136" v="312"/>
          <ac:spMkLst>
            <pc:docMk/>
            <pc:sldMk cId="0" sldId="275"/>
            <ac:spMk id="115" creationId="{7645D0D5-68A7-82EE-BA15-918E52119BF3}"/>
          </ac:spMkLst>
        </pc:spChg>
        <pc:spChg chg="mod">
          <ac:chgData name="PRATHAM P" userId="9d782ae84e439d1c" providerId="LiveId" clId="{3D3E4BE2-FC00-4081-AF81-024F21EE79AD}" dt="2024-03-21T17:29:09.136" v="312"/>
          <ac:spMkLst>
            <pc:docMk/>
            <pc:sldMk cId="0" sldId="275"/>
            <ac:spMk id="116" creationId="{0EC92C5A-A733-B936-B884-889D3783FB03}"/>
          </ac:spMkLst>
        </pc:spChg>
        <pc:spChg chg="mod">
          <ac:chgData name="PRATHAM P" userId="9d782ae84e439d1c" providerId="LiveId" clId="{3D3E4BE2-FC00-4081-AF81-024F21EE79AD}" dt="2024-03-21T17:29:09.136" v="312"/>
          <ac:spMkLst>
            <pc:docMk/>
            <pc:sldMk cId="0" sldId="275"/>
            <ac:spMk id="117" creationId="{76067E1E-A63D-1F7E-C627-31F1F539E7DA}"/>
          </ac:spMkLst>
        </pc:spChg>
        <pc:spChg chg="mod">
          <ac:chgData name="PRATHAM P" userId="9d782ae84e439d1c" providerId="LiveId" clId="{3D3E4BE2-FC00-4081-AF81-024F21EE79AD}" dt="2024-03-21T17:29:09.136" v="312"/>
          <ac:spMkLst>
            <pc:docMk/>
            <pc:sldMk cId="0" sldId="275"/>
            <ac:spMk id="118" creationId="{A6FF28E6-57F1-E99D-734A-502059F0F1F0}"/>
          </ac:spMkLst>
        </pc:spChg>
        <pc:spChg chg="mod">
          <ac:chgData name="PRATHAM P" userId="9d782ae84e439d1c" providerId="LiveId" clId="{3D3E4BE2-FC00-4081-AF81-024F21EE79AD}" dt="2024-03-21T17:29:09.136" v="312"/>
          <ac:spMkLst>
            <pc:docMk/>
            <pc:sldMk cId="0" sldId="275"/>
            <ac:spMk id="119" creationId="{4B211603-80C7-9B61-6B1B-4B27DAA2F5C4}"/>
          </ac:spMkLst>
        </pc:spChg>
        <pc:spChg chg="mod">
          <ac:chgData name="PRATHAM P" userId="9d782ae84e439d1c" providerId="LiveId" clId="{3D3E4BE2-FC00-4081-AF81-024F21EE79AD}" dt="2024-03-21T17:29:09.136" v="312"/>
          <ac:spMkLst>
            <pc:docMk/>
            <pc:sldMk cId="0" sldId="275"/>
            <ac:spMk id="120" creationId="{41BCDA31-F0C9-2C5F-33C4-FC9C53F8C7BE}"/>
          </ac:spMkLst>
        </pc:spChg>
        <pc:spChg chg="mod">
          <ac:chgData name="PRATHAM P" userId="9d782ae84e439d1c" providerId="LiveId" clId="{3D3E4BE2-FC00-4081-AF81-024F21EE79AD}" dt="2024-03-21T17:29:09.136" v="312"/>
          <ac:spMkLst>
            <pc:docMk/>
            <pc:sldMk cId="0" sldId="275"/>
            <ac:spMk id="121" creationId="{F1C5A3A4-81CB-4E89-1902-93F1030CE69B}"/>
          </ac:spMkLst>
        </pc:spChg>
        <pc:spChg chg="mod">
          <ac:chgData name="PRATHAM P" userId="9d782ae84e439d1c" providerId="LiveId" clId="{3D3E4BE2-FC00-4081-AF81-024F21EE79AD}" dt="2024-03-21T17:29:09.136" v="312"/>
          <ac:spMkLst>
            <pc:docMk/>
            <pc:sldMk cId="0" sldId="275"/>
            <ac:spMk id="122" creationId="{6C6F0B40-4FFB-622A-FD3D-9D37306A8856}"/>
          </ac:spMkLst>
        </pc:spChg>
        <pc:spChg chg="mod">
          <ac:chgData name="PRATHAM P" userId="9d782ae84e439d1c" providerId="LiveId" clId="{3D3E4BE2-FC00-4081-AF81-024F21EE79AD}" dt="2024-03-21T17:29:09.136" v="312"/>
          <ac:spMkLst>
            <pc:docMk/>
            <pc:sldMk cId="0" sldId="275"/>
            <ac:spMk id="123" creationId="{DCD827EF-ED74-EA57-6F46-DB9801A29D8C}"/>
          </ac:spMkLst>
        </pc:spChg>
        <pc:spChg chg="add del mod">
          <ac:chgData name="PRATHAM P" userId="9d782ae84e439d1c" providerId="LiveId" clId="{3D3E4BE2-FC00-4081-AF81-024F21EE79AD}" dt="2024-03-21T17:50:16.010" v="462" actId="478"/>
          <ac:spMkLst>
            <pc:docMk/>
            <pc:sldMk cId="0" sldId="275"/>
            <ac:spMk id="126" creationId="{C3866EDF-C4C0-D71D-37F0-47F16DF19E19}"/>
          </ac:spMkLst>
        </pc:spChg>
        <pc:spChg chg="add del mod">
          <ac:chgData name="PRATHAM P" userId="9d782ae84e439d1c" providerId="LiveId" clId="{3D3E4BE2-FC00-4081-AF81-024F21EE79AD}" dt="2024-03-21T17:50:16.010" v="462" actId="478"/>
          <ac:spMkLst>
            <pc:docMk/>
            <pc:sldMk cId="0" sldId="275"/>
            <ac:spMk id="127" creationId="{68E43B25-8E98-D5A0-FA76-AD53829013FC}"/>
          </ac:spMkLst>
        </pc:spChg>
        <pc:spChg chg="add del mod">
          <ac:chgData name="PRATHAM P" userId="9d782ae84e439d1c" providerId="LiveId" clId="{3D3E4BE2-FC00-4081-AF81-024F21EE79AD}" dt="2024-03-21T17:50:16.010" v="462" actId="478"/>
          <ac:spMkLst>
            <pc:docMk/>
            <pc:sldMk cId="0" sldId="275"/>
            <ac:spMk id="1024" creationId="{8F48374C-7DA9-5CBA-DB3F-19898B4F42F1}"/>
          </ac:spMkLst>
        </pc:spChg>
        <pc:spChg chg="add del mod">
          <ac:chgData name="PRATHAM P" userId="9d782ae84e439d1c" providerId="LiveId" clId="{3D3E4BE2-FC00-4081-AF81-024F21EE79AD}" dt="2024-03-21T17:50:16.010" v="462" actId="478"/>
          <ac:spMkLst>
            <pc:docMk/>
            <pc:sldMk cId="0" sldId="275"/>
            <ac:spMk id="1025" creationId="{E14674B3-2DDE-F664-6751-E89EEE9EE8FF}"/>
          </ac:spMkLst>
        </pc:spChg>
        <pc:spChg chg="add del mod">
          <ac:chgData name="PRATHAM P" userId="9d782ae84e439d1c" providerId="LiveId" clId="{3D3E4BE2-FC00-4081-AF81-024F21EE79AD}" dt="2024-03-21T17:50:16.010" v="462" actId="478"/>
          <ac:spMkLst>
            <pc:docMk/>
            <pc:sldMk cId="0" sldId="275"/>
            <ac:spMk id="1026" creationId="{023BAC51-3287-9752-C1AB-F6F7EE789616}"/>
          </ac:spMkLst>
        </pc:spChg>
        <pc:spChg chg="add del mod">
          <ac:chgData name="PRATHAM P" userId="9d782ae84e439d1c" providerId="LiveId" clId="{3D3E4BE2-FC00-4081-AF81-024F21EE79AD}" dt="2024-03-21T17:50:17.402" v="463" actId="478"/>
          <ac:spMkLst>
            <pc:docMk/>
            <pc:sldMk cId="0" sldId="275"/>
            <ac:spMk id="1027" creationId="{DAD65768-50BB-B6F1-BE7E-589A7D69A0F0}"/>
          </ac:spMkLst>
        </pc:spChg>
        <pc:spChg chg="add del mod">
          <ac:chgData name="PRATHAM P" userId="9d782ae84e439d1c" providerId="LiveId" clId="{3D3E4BE2-FC00-4081-AF81-024F21EE79AD}" dt="2024-03-21T17:50:23.101" v="467" actId="478"/>
          <ac:spMkLst>
            <pc:docMk/>
            <pc:sldMk cId="0" sldId="275"/>
            <ac:spMk id="1028" creationId="{0690B94C-1EF2-1E4A-7968-646362A0D365}"/>
          </ac:spMkLst>
        </pc:spChg>
        <pc:spChg chg="add del mod">
          <ac:chgData name="PRATHAM P" userId="9d782ae84e439d1c" providerId="LiveId" clId="{3D3E4BE2-FC00-4081-AF81-024F21EE79AD}" dt="2024-03-21T17:50:13.751" v="461" actId="478"/>
          <ac:spMkLst>
            <pc:docMk/>
            <pc:sldMk cId="0" sldId="275"/>
            <ac:spMk id="1029" creationId="{04225EF0-7118-C1BA-1BE1-E049C0D271D7}"/>
          </ac:spMkLst>
        </pc:spChg>
        <pc:spChg chg="add del mod">
          <ac:chgData name="PRATHAM P" userId="9d782ae84e439d1c" providerId="LiveId" clId="{3D3E4BE2-FC00-4081-AF81-024F21EE79AD}" dt="2024-03-21T17:50:25.983" v="469" actId="478"/>
          <ac:spMkLst>
            <pc:docMk/>
            <pc:sldMk cId="0" sldId="275"/>
            <ac:spMk id="1030" creationId="{6DC68DEF-5C31-F380-6778-051E47B812C5}"/>
          </ac:spMkLst>
        </pc:spChg>
        <pc:spChg chg="add del mod">
          <ac:chgData name="PRATHAM P" userId="9d782ae84e439d1c" providerId="LiveId" clId="{3D3E4BE2-FC00-4081-AF81-024F21EE79AD}" dt="2024-03-21T17:50:19.388" v="464" actId="478"/>
          <ac:spMkLst>
            <pc:docMk/>
            <pc:sldMk cId="0" sldId="275"/>
            <ac:spMk id="1032" creationId="{F1B767D2-C1C7-403A-E661-8D32A74C26E3}"/>
          </ac:spMkLst>
        </pc:spChg>
        <pc:spChg chg="mod">
          <ac:chgData name="PRATHAM P" userId="9d782ae84e439d1c" providerId="LiveId" clId="{3D3E4BE2-FC00-4081-AF81-024F21EE79AD}" dt="2024-03-21T17:48:47.417" v="355"/>
          <ac:spMkLst>
            <pc:docMk/>
            <pc:sldMk cId="0" sldId="275"/>
            <ac:spMk id="1036" creationId="{E45A95D5-EFA1-59CD-91E3-81FB233640D8}"/>
          </ac:spMkLst>
        </pc:spChg>
        <pc:spChg chg="add mod">
          <ac:chgData name="PRATHAM P" userId="9d782ae84e439d1c" providerId="LiveId" clId="{3D3E4BE2-FC00-4081-AF81-024F21EE79AD}" dt="2024-03-21T17:49:20.573" v="417" actId="20577"/>
          <ac:spMkLst>
            <pc:docMk/>
            <pc:sldMk cId="0" sldId="275"/>
            <ac:spMk id="1037" creationId="{C9DC1434-6C58-7E52-7ED5-A9014FA55C6E}"/>
          </ac:spMkLst>
        </pc:spChg>
        <pc:spChg chg="add mod">
          <ac:chgData name="PRATHAM P" userId="9d782ae84e439d1c" providerId="LiveId" clId="{3D3E4BE2-FC00-4081-AF81-024F21EE79AD}" dt="2024-03-21T17:48:51.456" v="356" actId="1076"/>
          <ac:spMkLst>
            <pc:docMk/>
            <pc:sldMk cId="0" sldId="275"/>
            <ac:spMk id="1038" creationId="{871C2E83-CD9B-FC7F-39C0-4C13D0E89BE5}"/>
          </ac:spMkLst>
        </pc:spChg>
        <pc:spChg chg="add mod">
          <ac:chgData name="PRATHAM P" userId="9d782ae84e439d1c" providerId="LiveId" clId="{3D3E4BE2-FC00-4081-AF81-024F21EE79AD}" dt="2024-03-21T17:48:51.456" v="356" actId="1076"/>
          <ac:spMkLst>
            <pc:docMk/>
            <pc:sldMk cId="0" sldId="275"/>
            <ac:spMk id="1039" creationId="{15F309E6-EB00-14F1-C33F-FD46AE5F3BB4}"/>
          </ac:spMkLst>
        </pc:spChg>
        <pc:spChg chg="add mod">
          <ac:chgData name="PRATHAM P" userId="9d782ae84e439d1c" providerId="LiveId" clId="{3D3E4BE2-FC00-4081-AF81-024F21EE79AD}" dt="2024-03-21T17:48:51.456" v="356" actId="1076"/>
          <ac:spMkLst>
            <pc:docMk/>
            <pc:sldMk cId="0" sldId="275"/>
            <ac:spMk id="1040" creationId="{1F84C177-A186-9BE6-58F1-FE10937D2BC0}"/>
          </ac:spMkLst>
        </pc:spChg>
        <pc:spChg chg="add mod">
          <ac:chgData name="PRATHAM P" userId="9d782ae84e439d1c" providerId="LiveId" clId="{3D3E4BE2-FC00-4081-AF81-024F21EE79AD}" dt="2024-03-21T17:49:37.128" v="439" actId="20577"/>
          <ac:spMkLst>
            <pc:docMk/>
            <pc:sldMk cId="0" sldId="275"/>
            <ac:spMk id="1041" creationId="{4CDA5F61-EA21-501D-FEE3-D78CB6035F11}"/>
          </ac:spMkLst>
        </pc:spChg>
        <pc:spChg chg="add del mod">
          <ac:chgData name="PRATHAM P" userId="9d782ae84e439d1c" providerId="LiveId" clId="{3D3E4BE2-FC00-4081-AF81-024F21EE79AD}" dt="2024-03-21T17:49:45.568" v="445"/>
          <ac:spMkLst>
            <pc:docMk/>
            <pc:sldMk cId="0" sldId="275"/>
            <ac:spMk id="1042" creationId="{D1117701-0AA7-3DB1-DDE2-E0F776292123}"/>
          </ac:spMkLst>
        </pc:spChg>
        <pc:spChg chg="add mod">
          <ac:chgData name="PRATHAM P" userId="9d782ae84e439d1c" providerId="LiveId" clId="{3D3E4BE2-FC00-4081-AF81-024F21EE79AD}" dt="2024-03-21T17:48:51.456" v="356" actId="1076"/>
          <ac:spMkLst>
            <pc:docMk/>
            <pc:sldMk cId="0" sldId="275"/>
            <ac:spMk id="1043" creationId="{318908BC-A308-9B12-9869-C2E9049F4246}"/>
          </ac:spMkLst>
        </pc:spChg>
        <pc:spChg chg="add mod">
          <ac:chgData name="PRATHAM P" userId="9d782ae84e439d1c" providerId="LiveId" clId="{3D3E4BE2-FC00-4081-AF81-024F21EE79AD}" dt="2024-03-21T17:48:51.456" v="356" actId="1076"/>
          <ac:spMkLst>
            <pc:docMk/>
            <pc:sldMk cId="0" sldId="275"/>
            <ac:spMk id="1044" creationId="{BE736F95-8F70-09DB-66F7-5C7162673AD3}"/>
          </ac:spMkLst>
        </pc:spChg>
        <pc:spChg chg="add">
          <ac:chgData name="PRATHAM P" userId="9d782ae84e439d1c" providerId="LiveId" clId="{3D3E4BE2-FC00-4081-AF81-024F21EE79AD}" dt="2024-03-21T17:50:40.012" v="470" actId="11529"/>
          <ac:spMkLst>
            <pc:docMk/>
            <pc:sldMk cId="0" sldId="275"/>
            <ac:spMk id="1045" creationId="{89A97403-5B72-A80D-C8A5-22CF3EDC1114}"/>
          </ac:spMkLst>
        </pc:spChg>
        <pc:spChg chg="add mod">
          <ac:chgData name="PRATHAM P" userId="9d782ae84e439d1c" providerId="LiveId" clId="{3D3E4BE2-FC00-4081-AF81-024F21EE79AD}" dt="2024-03-21T17:50:51.076" v="472" actId="13822"/>
          <ac:spMkLst>
            <pc:docMk/>
            <pc:sldMk cId="0" sldId="275"/>
            <ac:spMk id="1046" creationId="{B0A2733A-3C8C-9386-F62F-38EFCBB32633}"/>
          </ac:spMkLst>
        </pc:spChg>
        <pc:spChg chg="add mod">
          <ac:chgData name="PRATHAM P" userId="9d782ae84e439d1c" providerId="LiveId" clId="{3D3E4BE2-FC00-4081-AF81-024F21EE79AD}" dt="2024-03-21T17:52:06.991" v="475" actId="1076"/>
          <ac:spMkLst>
            <pc:docMk/>
            <pc:sldMk cId="0" sldId="275"/>
            <ac:spMk id="1047" creationId="{F46C4805-B2A6-6DBE-5347-B3839DF9C7B9}"/>
          </ac:spMkLst>
        </pc:spChg>
        <pc:spChg chg="del">
          <ac:chgData name="PRATHAM P" userId="9d782ae84e439d1c" providerId="LiveId" clId="{3D3E4BE2-FC00-4081-AF81-024F21EE79AD}" dt="2024-03-21T17:27:50.166" v="297" actId="478"/>
          <ac:spMkLst>
            <pc:docMk/>
            <pc:sldMk cId="0" sldId="275"/>
            <ac:spMk id="1201" creationId="{57CD464D-0790-DE4F-5FD5-FA0355F916B2}"/>
          </ac:spMkLst>
        </pc:spChg>
        <pc:spChg chg="del">
          <ac:chgData name="PRATHAM P" userId="9d782ae84e439d1c" providerId="LiveId" clId="{3D3E4BE2-FC00-4081-AF81-024F21EE79AD}" dt="2024-03-21T17:27:45.041" v="296" actId="478"/>
          <ac:spMkLst>
            <pc:docMk/>
            <pc:sldMk cId="0" sldId="275"/>
            <ac:spMk id="1230" creationId="{77AA925F-8F5E-B390-F772-FF26223E7318}"/>
          </ac:spMkLst>
        </pc:spChg>
        <pc:spChg chg="del">
          <ac:chgData name="PRATHAM P" userId="9d782ae84e439d1c" providerId="LiveId" clId="{3D3E4BE2-FC00-4081-AF81-024F21EE79AD}" dt="2024-03-21T17:27:45.041" v="296" actId="478"/>
          <ac:spMkLst>
            <pc:docMk/>
            <pc:sldMk cId="0" sldId="275"/>
            <ac:spMk id="1233" creationId="{81EC031C-F3CE-FE65-C54B-E9A2AE3E3509}"/>
          </ac:spMkLst>
        </pc:spChg>
        <pc:spChg chg="del">
          <ac:chgData name="PRATHAM P" userId="9d782ae84e439d1c" providerId="LiveId" clId="{3D3E4BE2-FC00-4081-AF81-024F21EE79AD}" dt="2024-03-21T17:27:50.166" v="297" actId="478"/>
          <ac:spMkLst>
            <pc:docMk/>
            <pc:sldMk cId="0" sldId="275"/>
            <ac:spMk id="1234" creationId="{83B47B6A-EBD5-114A-2880-532A5B0F5290}"/>
          </ac:spMkLst>
        </pc:spChg>
        <pc:spChg chg="del">
          <ac:chgData name="PRATHAM P" userId="9d782ae84e439d1c" providerId="LiveId" clId="{3D3E4BE2-FC00-4081-AF81-024F21EE79AD}" dt="2024-03-21T17:27:50.166" v="297" actId="478"/>
          <ac:spMkLst>
            <pc:docMk/>
            <pc:sldMk cId="0" sldId="275"/>
            <ac:spMk id="1237" creationId="{5C2BE1AC-2109-C4DE-EE79-838C2D7483B8}"/>
          </ac:spMkLst>
        </pc:spChg>
        <pc:spChg chg="del">
          <ac:chgData name="PRATHAM P" userId="9d782ae84e439d1c" providerId="LiveId" clId="{3D3E4BE2-FC00-4081-AF81-024F21EE79AD}" dt="2024-03-21T17:27:50.166" v="297" actId="478"/>
          <ac:spMkLst>
            <pc:docMk/>
            <pc:sldMk cId="0" sldId="275"/>
            <ac:spMk id="1238" creationId="{45041ABF-ABFE-5B49-D44F-118A0F1AE192}"/>
          </ac:spMkLst>
        </pc:spChg>
        <pc:spChg chg="del">
          <ac:chgData name="PRATHAM P" userId="9d782ae84e439d1c" providerId="LiveId" clId="{3D3E4BE2-FC00-4081-AF81-024F21EE79AD}" dt="2024-03-21T17:27:50.166" v="297" actId="478"/>
          <ac:spMkLst>
            <pc:docMk/>
            <pc:sldMk cId="0" sldId="275"/>
            <ac:spMk id="1239" creationId="{7A9E5E09-A895-7D7A-70AA-9FEC4C05CF17}"/>
          </ac:spMkLst>
        </pc:spChg>
        <pc:spChg chg="del">
          <ac:chgData name="PRATHAM P" userId="9d782ae84e439d1c" providerId="LiveId" clId="{3D3E4BE2-FC00-4081-AF81-024F21EE79AD}" dt="2024-03-21T17:27:56.212" v="299" actId="478"/>
          <ac:spMkLst>
            <pc:docMk/>
            <pc:sldMk cId="0" sldId="275"/>
            <ac:spMk id="1241" creationId="{C3CB3550-7ED7-BA26-08AD-8B47A0AF162C}"/>
          </ac:spMkLst>
        </pc:spChg>
        <pc:spChg chg="del">
          <ac:chgData name="PRATHAM P" userId="9d782ae84e439d1c" providerId="LiveId" clId="{3D3E4BE2-FC00-4081-AF81-024F21EE79AD}" dt="2024-03-21T17:27:57.525" v="300" actId="478"/>
          <ac:spMkLst>
            <pc:docMk/>
            <pc:sldMk cId="0" sldId="275"/>
            <ac:spMk id="1243" creationId="{A9922DA4-50DF-B58E-8DFB-573870C12C2B}"/>
          </ac:spMkLst>
        </pc:spChg>
        <pc:spChg chg="del">
          <ac:chgData name="PRATHAM P" userId="9d782ae84e439d1c" providerId="LiveId" clId="{3D3E4BE2-FC00-4081-AF81-024F21EE79AD}" dt="2024-03-21T17:27:45.041" v="296" actId="478"/>
          <ac:spMkLst>
            <pc:docMk/>
            <pc:sldMk cId="0" sldId="275"/>
            <ac:spMk id="1245" creationId="{7C03D8FF-1850-2B7A-8528-F0320AA9A677}"/>
          </ac:spMkLst>
        </pc:spChg>
        <pc:spChg chg="del">
          <ac:chgData name="PRATHAM P" userId="9d782ae84e439d1c" providerId="LiveId" clId="{3D3E4BE2-FC00-4081-AF81-024F21EE79AD}" dt="2024-03-21T17:27:54.681" v="298" actId="478"/>
          <ac:spMkLst>
            <pc:docMk/>
            <pc:sldMk cId="0" sldId="275"/>
            <ac:spMk id="1254" creationId="{1CD5EC33-427E-E2CB-20AD-E9326B6EA219}"/>
          </ac:spMkLst>
        </pc:spChg>
        <pc:spChg chg="del">
          <ac:chgData name="PRATHAM P" userId="9d782ae84e439d1c" providerId="LiveId" clId="{3D3E4BE2-FC00-4081-AF81-024F21EE79AD}" dt="2024-03-21T17:27:59.183" v="301" actId="478"/>
          <ac:spMkLst>
            <pc:docMk/>
            <pc:sldMk cId="0" sldId="275"/>
            <ac:spMk id="1257" creationId="{6FDB41FB-805E-A318-E3C5-637B0231B47F}"/>
          </ac:spMkLst>
        </pc:spChg>
        <pc:spChg chg="del">
          <ac:chgData name="PRATHAM P" userId="9d782ae84e439d1c" providerId="LiveId" clId="{3D3E4BE2-FC00-4081-AF81-024F21EE79AD}" dt="2024-03-21T17:28:50.454" v="311" actId="478"/>
          <ac:spMkLst>
            <pc:docMk/>
            <pc:sldMk cId="0" sldId="275"/>
            <ac:spMk id="1258" creationId="{3C4A6173-CEC8-93BF-8148-38DDDAC0429A}"/>
          </ac:spMkLst>
        </pc:spChg>
        <pc:spChg chg="del">
          <ac:chgData name="PRATHAM P" userId="9d782ae84e439d1c" providerId="LiveId" clId="{3D3E4BE2-FC00-4081-AF81-024F21EE79AD}" dt="2024-03-21T17:28:44.200" v="310" actId="478"/>
          <ac:spMkLst>
            <pc:docMk/>
            <pc:sldMk cId="0" sldId="275"/>
            <ac:spMk id="1260" creationId="{F1753AFE-DA3E-527E-27B3-FD777AF6E572}"/>
          </ac:spMkLst>
        </pc:spChg>
        <pc:spChg chg="del">
          <ac:chgData name="PRATHAM P" userId="9d782ae84e439d1c" providerId="LiveId" clId="{3D3E4BE2-FC00-4081-AF81-024F21EE79AD}" dt="2024-03-21T17:28:42.892" v="309" actId="478"/>
          <ac:spMkLst>
            <pc:docMk/>
            <pc:sldMk cId="0" sldId="275"/>
            <ac:spMk id="1261" creationId="{D0ECB311-A4D0-542B-7B15-F0555887870C}"/>
          </ac:spMkLst>
        </pc:spChg>
        <pc:spChg chg="del">
          <ac:chgData name="PRATHAM P" userId="9d782ae84e439d1c" providerId="LiveId" clId="{3D3E4BE2-FC00-4081-AF81-024F21EE79AD}" dt="2024-03-21T17:28:38.084" v="308" actId="478"/>
          <ac:spMkLst>
            <pc:docMk/>
            <pc:sldMk cId="0" sldId="275"/>
            <ac:spMk id="1262" creationId="{234FAA0D-FDAC-B0C7-E9EC-E31BE83B6177}"/>
          </ac:spMkLst>
        </pc:spChg>
        <pc:spChg chg="del">
          <ac:chgData name="PRATHAM P" userId="9d782ae84e439d1c" providerId="LiveId" clId="{3D3E4BE2-FC00-4081-AF81-024F21EE79AD}" dt="2024-03-21T17:28:38.084" v="308" actId="478"/>
          <ac:spMkLst>
            <pc:docMk/>
            <pc:sldMk cId="0" sldId="275"/>
            <ac:spMk id="1264" creationId="{EC24D249-13DD-778A-220E-78ED173D56BF}"/>
          </ac:spMkLst>
        </pc:spChg>
        <pc:spChg chg="del">
          <ac:chgData name="PRATHAM P" userId="9d782ae84e439d1c" providerId="LiveId" clId="{3D3E4BE2-FC00-4081-AF81-024F21EE79AD}" dt="2024-03-21T17:28:38.084" v="308" actId="478"/>
          <ac:spMkLst>
            <pc:docMk/>
            <pc:sldMk cId="0" sldId="275"/>
            <ac:spMk id="1267" creationId="{5E41A4D3-EDDA-7E0C-FB4B-295A7914B36B}"/>
          </ac:spMkLst>
        </pc:spChg>
        <pc:spChg chg="del">
          <ac:chgData name="PRATHAM P" userId="9d782ae84e439d1c" providerId="LiveId" clId="{3D3E4BE2-FC00-4081-AF81-024F21EE79AD}" dt="2024-03-21T17:28:38.084" v="308" actId="478"/>
          <ac:spMkLst>
            <pc:docMk/>
            <pc:sldMk cId="0" sldId="275"/>
            <ac:spMk id="1268" creationId="{8D66CD2D-3B7C-C27D-BD28-16CCAC79C36A}"/>
          </ac:spMkLst>
        </pc:spChg>
        <pc:spChg chg="del">
          <ac:chgData name="PRATHAM P" userId="9d782ae84e439d1c" providerId="LiveId" clId="{3D3E4BE2-FC00-4081-AF81-024F21EE79AD}" dt="2024-03-21T17:28:38.084" v="308" actId="478"/>
          <ac:spMkLst>
            <pc:docMk/>
            <pc:sldMk cId="0" sldId="275"/>
            <ac:spMk id="1269" creationId="{95317ECA-6F2C-B01E-F9E2-427D736AC1A4}"/>
          </ac:spMkLst>
        </pc:spChg>
        <pc:grpChg chg="add mod">
          <ac:chgData name="PRATHAM P" userId="9d782ae84e439d1c" providerId="LiveId" clId="{3D3E4BE2-FC00-4081-AF81-024F21EE79AD}" dt="2024-03-21T17:28:20.605" v="305" actId="1076"/>
          <ac:grpSpMkLst>
            <pc:docMk/>
            <pc:sldMk cId="0" sldId="275"/>
            <ac:grpSpMk id="2" creationId="{45A4B148-8F00-E6AF-6398-F6A3A3F6682C}"/>
          </ac:grpSpMkLst>
        </pc:grpChg>
        <pc:grpChg chg="mod">
          <ac:chgData name="PRATHAM P" userId="9d782ae84e439d1c" providerId="LiveId" clId="{3D3E4BE2-FC00-4081-AF81-024F21EE79AD}" dt="2024-03-21T17:26:27.497" v="292"/>
          <ac:grpSpMkLst>
            <pc:docMk/>
            <pc:sldMk cId="0" sldId="275"/>
            <ac:grpSpMk id="4" creationId="{50ADE683-A672-56BB-766E-B16C8D11F68E}"/>
          </ac:grpSpMkLst>
        </pc:grpChg>
        <pc:grpChg chg="mod">
          <ac:chgData name="PRATHAM P" userId="9d782ae84e439d1c" providerId="LiveId" clId="{3D3E4BE2-FC00-4081-AF81-024F21EE79AD}" dt="2024-03-21T17:26:27.497" v="292"/>
          <ac:grpSpMkLst>
            <pc:docMk/>
            <pc:sldMk cId="0" sldId="275"/>
            <ac:grpSpMk id="5" creationId="{0AFCC54A-E849-B780-0FFD-351440EBC306}"/>
          </ac:grpSpMkLst>
        </pc:grpChg>
        <pc:grpChg chg="del">
          <ac:chgData name="PRATHAM P" userId="9d782ae84e439d1c" providerId="LiveId" clId="{3D3E4BE2-FC00-4081-AF81-024F21EE79AD}" dt="2024-03-21T17:28:38.084" v="308" actId="478"/>
          <ac:grpSpMkLst>
            <pc:docMk/>
            <pc:sldMk cId="0" sldId="275"/>
            <ac:grpSpMk id="7" creationId="{00000000-0000-0000-0000-000000000000}"/>
          </ac:grpSpMkLst>
        </pc:grpChg>
        <pc:grpChg chg="add mod">
          <ac:chgData name="PRATHAM P" userId="9d782ae84e439d1c" providerId="LiveId" clId="{3D3E4BE2-FC00-4081-AF81-024F21EE79AD}" dt="2024-03-21T17:28:08.645" v="303" actId="1076"/>
          <ac:grpSpMkLst>
            <pc:docMk/>
            <pc:sldMk cId="0" sldId="275"/>
            <ac:grpSpMk id="47" creationId="{51D61BB4-F87A-BB00-AEC9-A8A97D401D24}"/>
          </ac:grpSpMkLst>
        </pc:grpChg>
        <pc:grpChg chg="add del mod">
          <ac:chgData name="PRATHAM P" userId="9d782ae84e439d1c" providerId="LiveId" clId="{3D3E4BE2-FC00-4081-AF81-024F21EE79AD}" dt="2024-03-21T17:50:16.010" v="462" actId="478"/>
          <ac:grpSpMkLst>
            <pc:docMk/>
            <pc:sldMk cId="0" sldId="275"/>
            <ac:grpSpMk id="113" creationId="{71854333-C846-4D86-74EC-CFF832083F5C}"/>
          </ac:grpSpMkLst>
        </pc:grpChg>
        <pc:grpChg chg="add mod">
          <ac:chgData name="PRATHAM P" userId="9d782ae84e439d1c" providerId="LiveId" clId="{3D3E4BE2-FC00-4081-AF81-024F21EE79AD}" dt="2024-03-21T17:48:51.456" v="356" actId="1076"/>
          <ac:grpSpMkLst>
            <pc:docMk/>
            <pc:sldMk cId="0" sldId="275"/>
            <ac:grpSpMk id="1034" creationId="{6C4C4919-7340-ADEC-2FBB-7EB8410F9F50}"/>
          </ac:grpSpMkLst>
        </pc:grpChg>
        <pc:grpChg chg="mod">
          <ac:chgData name="PRATHAM P" userId="9d782ae84e439d1c" providerId="LiveId" clId="{3D3E4BE2-FC00-4081-AF81-024F21EE79AD}" dt="2024-03-21T17:28:14.691" v="304" actId="1076"/>
          <ac:grpSpMkLst>
            <pc:docMk/>
            <pc:sldMk cId="0" sldId="275"/>
            <ac:grpSpMk id="1138" creationId="{741EAF4B-43C5-C234-AB4F-2B82E4DB5F06}"/>
          </ac:grpSpMkLst>
        </pc:grpChg>
        <pc:grpChg chg="del">
          <ac:chgData name="PRATHAM P" userId="9d782ae84e439d1c" providerId="LiveId" clId="{3D3E4BE2-FC00-4081-AF81-024F21EE79AD}" dt="2024-03-21T17:26:26.296" v="291" actId="478"/>
          <ac:grpSpMkLst>
            <pc:docMk/>
            <pc:sldMk cId="0" sldId="275"/>
            <ac:grpSpMk id="1163" creationId="{B0F64550-BACC-24D9-E44A-2E5F03437AD0}"/>
          </ac:grpSpMkLst>
        </pc:grpChg>
        <pc:grpChg chg="del">
          <ac:chgData name="PRATHAM P" userId="9d782ae84e439d1c" providerId="LiveId" clId="{3D3E4BE2-FC00-4081-AF81-024F21EE79AD}" dt="2024-03-21T17:27:50.166" v="297" actId="478"/>
          <ac:grpSpMkLst>
            <pc:docMk/>
            <pc:sldMk cId="0" sldId="275"/>
            <ac:grpSpMk id="1227" creationId="{F08BFCB3-93F1-7025-4A7F-E3E0AE1B3ADF}"/>
          </ac:grpSpMkLst>
        </pc:grpChg>
        <pc:picChg chg="mod">
          <ac:chgData name="PRATHAM P" userId="9d782ae84e439d1c" providerId="LiveId" clId="{3D3E4BE2-FC00-4081-AF81-024F21EE79AD}" dt="2024-03-21T17:28:00.755" v="302"/>
          <ac:picMkLst>
            <pc:docMk/>
            <pc:sldMk cId="0" sldId="275"/>
            <ac:picMk id="48" creationId="{DE5A211F-8748-5940-F816-90FBFD8B8776}"/>
          </ac:picMkLst>
        </pc:picChg>
        <pc:picChg chg="del">
          <ac:chgData name="PRATHAM P" userId="9d782ae84e439d1c" providerId="LiveId" clId="{3D3E4BE2-FC00-4081-AF81-024F21EE79AD}" dt="2024-03-21T17:28:38.084" v="308" actId="478"/>
          <ac:picMkLst>
            <pc:docMk/>
            <pc:sldMk cId="0" sldId="275"/>
            <ac:picMk id="55" creationId="{00000000-0000-0000-0000-000000000000}"/>
          </ac:picMkLst>
        </pc:picChg>
        <pc:picChg chg="del">
          <ac:chgData name="PRATHAM P" userId="9d782ae84e439d1c" providerId="LiveId" clId="{3D3E4BE2-FC00-4081-AF81-024F21EE79AD}" dt="2024-03-21T17:28:38.084" v="308" actId="478"/>
          <ac:picMkLst>
            <pc:docMk/>
            <pc:sldMk cId="0" sldId="275"/>
            <ac:picMk id="56" creationId="{00000000-0000-0000-0000-000000000000}"/>
          </ac:picMkLst>
        </pc:picChg>
        <pc:picChg chg="del">
          <ac:chgData name="PRATHAM P" userId="9d782ae84e439d1c" providerId="LiveId" clId="{3D3E4BE2-FC00-4081-AF81-024F21EE79AD}" dt="2024-03-21T17:28:38.084" v="308" actId="478"/>
          <ac:picMkLst>
            <pc:docMk/>
            <pc:sldMk cId="0" sldId="275"/>
            <ac:picMk id="98" creationId="{4AC718B0-CF95-A001-A00C-87A1E911C515}"/>
          </ac:picMkLst>
        </pc:picChg>
        <pc:picChg chg="del">
          <ac:chgData name="PRATHAM P" userId="9d782ae84e439d1c" providerId="LiveId" clId="{3D3E4BE2-FC00-4081-AF81-024F21EE79AD}" dt="2024-03-21T17:28:38.084" v="308" actId="478"/>
          <ac:picMkLst>
            <pc:docMk/>
            <pc:sldMk cId="0" sldId="275"/>
            <ac:picMk id="101" creationId="{D000F259-5E08-7D16-508D-F0426FDAF8AD}"/>
          </ac:picMkLst>
        </pc:picChg>
        <pc:picChg chg="add del mod">
          <ac:chgData name="PRATHAM P" userId="9d782ae84e439d1c" providerId="LiveId" clId="{3D3E4BE2-FC00-4081-AF81-024F21EE79AD}" dt="2024-03-21T17:48:29.002" v="350" actId="478"/>
          <ac:picMkLst>
            <pc:docMk/>
            <pc:sldMk cId="0" sldId="275"/>
            <ac:picMk id="102" creationId="{9B1CC7E4-6679-0B03-CFD9-0D277A12AB96}"/>
          </ac:picMkLst>
        </pc:picChg>
        <pc:picChg chg="del">
          <ac:chgData name="PRATHAM P" userId="9d782ae84e439d1c" providerId="LiveId" clId="{3D3E4BE2-FC00-4081-AF81-024F21EE79AD}" dt="2024-03-21T17:28:38.084" v="308" actId="478"/>
          <ac:picMkLst>
            <pc:docMk/>
            <pc:sldMk cId="0" sldId="275"/>
            <ac:picMk id="103" creationId="{124FFCFF-62C8-DB84-7EB5-56B637544757}"/>
          </ac:picMkLst>
        </pc:picChg>
        <pc:picChg chg="add del mod">
          <ac:chgData name="PRATHAM P" userId="9d782ae84e439d1c" providerId="LiveId" clId="{3D3E4BE2-FC00-4081-AF81-024F21EE79AD}" dt="2024-03-21T17:48:29.002" v="350" actId="478"/>
          <ac:picMkLst>
            <pc:docMk/>
            <pc:sldMk cId="0" sldId="275"/>
            <ac:picMk id="104" creationId="{413B8685-5568-FA41-9242-86370287C0BB}"/>
          </ac:picMkLst>
        </pc:picChg>
        <pc:picChg chg="add del mod">
          <ac:chgData name="PRATHAM P" userId="9d782ae84e439d1c" providerId="LiveId" clId="{3D3E4BE2-FC00-4081-AF81-024F21EE79AD}" dt="2024-03-21T17:48:29.002" v="350" actId="478"/>
          <ac:picMkLst>
            <pc:docMk/>
            <pc:sldMk cId="0" sldId="275"/>
            <ac:picMk id="106" creationId="{81834468-CDA4-E3EF-B99D-FC5163A0C7A3}"/>
          </ac:picMkLst>
        </pc:picChg>
        <pc:picChg chg="add del mod">
          <ac:chgData name="PRATHAM P" userId="9d782ae84e439d1c" providerId="LiveId" clId="{3D3E4BE2-FC00-4081-AF81-024F21EE79AD}" dt="2024-03-21T17:48:29.002" v="350" actId="478"/>
          <ac:picMkLst>
            <pc:docMk/>
            <pc:sldMk cId="0" sldId="275"/>
            <ac:picMk id="107" creationId="{D4EB107F-5407-9B35-E0EE-3D1F643DCAE7}"/>
          </ac:picMkLst>
        </pc:picChg>
        <pc:picChg chg="add del mod">
          <ac:chgData name="PRATHAM P" userId="9d782ae84e439d1c" providerId="LiveId" clId="{3D3E4BE2-FC00-4081-AF81-024F21EE79AD}" dt="2024-03-21T17:48:29.002" v="350" actId="478"/>
          <ac:picMkLst>
            <pc:docMk/>
            <pc:sldMk cId="0" sldId="275"/>
            <ac:picMk id="108" creationId="{199DD663-E476-0B61-089D-71607A0222B7}"/>
          </ac:picMkLst>
        </pc:picChg>
        <pc:picChg chg="mod">
          <ac:chgData name="PRATHAM P" userId="9d782ae84e439d1c" providerId="LiveId" clId="{3D3E4BE2-FC00-4081-AF81-024F21EE79AD}" dt="2024-03-21T17:48:47.417" v="355"/>
          <ac:picMkLst>
            <pc:docMk/>
            <pc:sldMk cId="0" sldId="275"/>
            <ac:picMk id="1035" creationId="{3D4AEFFC-B51A-8D78-5265-605D2CDBC413}"/>
          </ac:picMkLst>
        </pc:picChg>
        <pc:cxnChg chg="add del mod">
          <ac:chgData name="PRATHAM P" userId="9d782ae84e439d1c" providerId="LiveId" clId="{3D3E4BE2-FC00-4081-AF81-024F21EE79AD}" dt="2024-03-21T17:50:16.010" v="462" actId="478"/>
          <ac:cxnSpMkLst>
            <pc:docMk/>
            <pc:sldMk cId="0" sldId="275"/>
            <ac:cxnSpMk id="111" creationId="{8ABFF4B9-D9EE-E33F-F6E0-C6D335676C45}"/>
          </ac:cxnSpMkLst>
        </pc:cxnChg>
        <pc:cxnChg chg="add del mod">
          <ac:chgData name="PRATHAM P" userId="9d782ae84e439d1c" providerId="LiveId" clId="{3D3E4BE2-FC00-4081-AF81-024F21EE79AD}" dt="2024-03-21T17:50:24.458" v="468" actId="478"/>
          <ac:cxnSpMkLst>
            <pc:docMk/>
            <pc:sldMk cId="0" sldId="275"/>
            <ac:cxnSpMk id="112" creationId="{FD3D10E5-9354-5073-B77C-A2368A09452F}"/>
          </ac:cxnSpMkLst>
        </pc:cxnChg>
        <pc:cxnChg chg="mod">
          <ac:chgData name="PRATHAM P" userId="9d782ae84e439d1c" providerId="LiveId" clId="{3D3E4BE2-FC00-4081-AF81-024F21EE79AD}" dt="2024-03-21T17:50:16.010" v="462" actId="478"/>
          <ac:cxnSpMkLst>
            <pc:docMk/>
            <pc:sldMk cId="0" sldId="275"/>
            <ac:cxnSpMk id="124" creationId="{1482698B-B5A3-93F1-3507-59A37C7C3C57}"/>
          </ac:cxnSpMkLst>
        </pc:cxnChg>
        <pc:cxnChg chg="mod">
          <ac:chgData name="PRATHAM P" userId="9d782ae84e439d1c" providerId="LiveId" clId="{3D3E4BE2-FC00-4081-AF81-024F21EE79AD}" dt="2024-03-21T17:50:16.010" v="462" actId="478"/>
          <ac:cxnSpMkLst>
            <pc:docMk/>
            <pc:sldMk cId="0" sldId="275"/>
            <ac:cxnSpMk id="125" creationId="{632BB45B-2BC7-FE86-EF3D-C58C85300756}"/>
          </ac:cxnSpMkLst>
        </pc:cxnChg>
        <pc:cxnChg chg="del mod">
          <ac:chgData name="PRATHAM P" userId="9d782ae84e439d1c" providerId="LiveId" clId="{3D3E4BE2-FC00-4081-AF81-024F21EE79AD}" dt="2024-03-21T17:27:45.041" v="296" actId="478"/>
          <ac:cxnSpMkLst>
            <pc:docMk/>
            <pc:sldMk cId="0" sldId="275"/>
            <ac:cxnSpMk id="1203" creationId="{110923D6-F2E2-171F-1DBB-792D30DF2D3B}"/>
          </ac:cxnSpMkLst>
        </pc:cxnChg>
        <pc:cxnChg chg="mod">
          <ac:chgData name="PRATHAM P" userId="9d782ae84e439d1c" providerId="LiveId" clId="{3D3E4BE2-FC00-4081-AF81-024F21EE79AD}" dt="2024-03-21T17:27:50.166" v="297" actId="478"/>
          <ac:cxnSpMkLst>
            <pc:docMk/>
            <pc:sldMk cId="0" sldId="275"/>
            <ac:cxnSpMk id="1204" creationId="{671A59C2-A020-E9E9-38D7-9E40E8A2F221}"/>
          </ac:cxnSpMkLst>
        </pc:cxnChg>
        <pc:cxnChg chg="del">
          <ac:chgData name="PRATHAM P" userId="9d782ae84e439d1c" providerId="LiveId" clId="{3D3E4BE2-FC00-4081-AF81-024F21EE79AD}" dt="2024-03-21T17:27:50.166" v="297" actId="478"/>
          <ac:cxnSpMkLst>
            <pc:docMk/>
            <pc:sldMk cId="0" sldId="275"/>
            <ac:cxnSpMk id="1205" creationId="{BF9CB8C9-303F-9DC2-BEB6-0B5EB0DA0789}"/>
          </ac:cxnSpMkLst>
        </pc:cxnChg>
        <pc:cxnChg chg="mod">
          <ac:chgData name="PRATHAM P" userId="9d782ae84e439d1c" providerId="LiveId" clId="{3D3E4BE2-FC00-4081-AF81-024F21EE79AD}" dt="2024-03-21T17:27:50.166" v="297" actId="478"/>
          <ac:cxnSpMkLst>
            <pc:docMk/>
            <pc:sldMk cId="0" sldId="275"/>
            <ac:cxnSpMk id="1206" creationId="{07C5F22A-3AB2-3084-C10D-0F89C37800E3}"/>
          </ac:cxnSpMkLst>
        </pc:cxnChg>
      </pc:sldChg>
      <pc:sldChg chg="new del">
        <pc:chgData name="PRATHAM P" userId="9d782ae84e439d1c" providerId="LiveId" clId="{3D3E4BE2-FC00-4081-AF81-024F21EE79AD}" dt="2024-03-22T07:14:17.248" v="3641" actId="47"/>
        <pc:sldMkLst>
          <pc:docMk/>
          <pc:sldMk cId="3861470262" sldId="275"/>
        </pc:sldMkLst>
      </pc:sldChg>
      <pc:sldChg chg="addSp delSp modSp add del mod modTransition">
        <pc:chgData name="PRATHAM P" userId="9d782ae84e439d1c" providerId="LiveId" clId="{3D3E4BE2-FC00-4081-AF81-024F21EE79AD}" dt="2024-03-22T07:29:56.276" v="3779" actId="1076"/>
        <pc:sldMkLst>
          <pc:docMk/>
          <pc:sldMk cId="0" sldId="276"/>
        </pc:sldMkLst>
        <pc:spChg chg="mod">
          <ac:chgData name="PRATHAM P" userId="9d782ae84e439d1c" providerId="LiveId" clId="{3D3E4BE2-FC00-4081-AF81-024F21EE79AD}" dt="2024-03-22T07:29:46.539" v="3778" actId="1076"/>
          <ac:spMkLst>
            <pc:docMk/>
            <pc:sldMk cId="0" sldId="276"/>
            <ac:spMk id="3106" creationId="{5A00AFF9-AE19-F8E3-11A4-6DFD208541BF}"/>
          </ac:spMkLst>
        </pc:spChg>
        <pc:spChg chg="mod">
          <ac:chgData name="PRATHAM P" userId="9d782ae84e439d1c" providerId="LiveId" clId="{3D3E4BE2-FC00-4081-AF81-024F21EE79AD}" dt="2024-03-22T07:29:56.276" v="3779" actId="1076"/>
          <ac:spMkLst>
            <pc:docMk/>
            <pc:sldMk cId="0" sldId="276"/>
            <ac:spMk id="3107" creationId="{8FF58F18-2D54-B13D-F910-98862927C490}"/>
          </ac:spMkLst>
        </pc:spChg>
        <pc:picChg chg="add mod">
          <ac:chgData name="PRATHAM P" userId="9d782ae84e439d1c" providerId="LiveId" clId="{3D3E4BE2-FC00-4081-AF81-024F21EE79AD}" dt="2024-03-22T07:16:56.460" v="3648" actId="1076"/>
          <ac:picMkLst>
            <pc:docMk/>
            <pc:sldMk cId="0" sldId="276"/>
            <ac:picMk id="2" creationId="{64F41253-3EA6-1068-34C9-4469A7926AC3}"/>
          </ac:picMkLst>
        </pc:picChg>
        <pc:picChg chg="del">
          <ac:chgData name="PRATHAM P" userId="9d782ae84e439d1c" providerId="LiveId" clId="{3D3E4BE2-FC00-4081-AF81-024F21EE79AD}" dt="2024-03-22T07:16:38.102" v="3643" actId="478"/>
          <ac:picMkLst>
            <pc:docMk/>
            <pc:sldMk cId="0" sldId="276"/>
            <ac:picMk id="3" creationId="{0B73B2D7-A58C-5BDE-8A99-EF7604B4789B}"/>
          </ac:picMkLst>
        </pc:picChg>
      </pc:sldChg>
      <pc:sldChg chg="modSp add mod modTransition setBg">
        <pc:chgData name="PRATHAM P" userId="9d782ae84e439d1c" providerId="LiveId" clId="{3D3E4BE2-FC00-4081-AF81-024F21EE79AD}" dt="2024-03-22T07:18:45.348" v="3764"/>
        <pc:sldMkLst>
          <pc:docMk/>
          <pc:sldMk cId="0" sldId="277"/>
        </pc:sldMkLst>
        <pc:spChg chg="mod">
          <ac:chgData name="PRATHAM P" userId="9d782ae84e439d1c" providerId="LiveId" clId="{3D3E4BE2-FC00-4081-AF81-024F21EE79AD}" dt="2024-03-22T07:18:12.006" v="3651" actId="207"/>
          <ac:spMkLst>
            <pc:docMk/>
            <pc:sldMk cId="0" sldId="277"/>
            <ac:spMk id="14338" creationId="{439FA3C2-1AE5-26AC-CBC4-36E5423B8F32}"/>
          </ac:spMkLst>
        </pc:spChg>
        <pc:spChg chg="mod">
          <ac:chgData name="PRATHAM P" userId="9d782ae84e439d1c" providerId="LiveId" clId="{3D3E4BE2-FC00-4081-AF81-024F21EE79AD}" dt="2024-03-22T07:18:15.830" v="3652" actId="207"/>
          <ac:spMkLst>
            <pc:docMk/>
            <pc:sldMk cId="0" sldId="277"/>
            <ac:spMk id="14342" creationId="{B2BAA5BF-1FBA-C241-35CE-405DDC45A7D1}"/>
          </ac:spMkLst>
        </pc:spChg>
      </pc:sldChg>
      <pc:sldChg chg="add del">
        <pc:chgData name="PRATHAM P" userId="9d782ae84e439d1c" providerId="LiveId" clId="{3D3E4BE2-FC00-4081-AF81-024F21EE79AD}" dt="2024-03-22T06:57:20.537" v="3638" actId="47"/>
        <pc:sldMkLst>
          <pc:docMk/>
          <pc:sldMk cId="317594421" sldId="278"/>
        </pc:sldMkLst>
      </pc:sldChg>
      <pc:sldChg chg="addSp new del">
        <pc:chgData name="PRATHAM P" userId="9d782ae84e439d1c" providerId="LiveId" clId="{3D3E4BE2-FC00-4081-AF81-024F21EE79AD}" dt="2024-03-22T06:01:40.843" v="2958" actId="47"/>
        <pc:sldMkLst>
          <pc:docMk/>
          <pc:sldMk cId="560596552" sldId="279"/>
        </pc:sldMkLst>
        <pc:picChg chg="add">
          <ac:chgData name="PRATHAM P" userId="9d782ae84e439d1c" providerId="LiveId" clId="{3D3E4BE2-FC00-4081-AF81-024F21EE79AD}" dt="2024-03-22T05:22:48.288" v="2613"/>
          <ac:picMkLst>
            <pc:docMk/>
            <pc:sldMk cId="560596552" sldId="279"/>
            <ac:picMk id="2" creationId="{C2E17471-5249-22A0-2B59-F94E5E2DB331}"/>
          </ac:picMkLst>
        </pc:picChg>
        <pc:picChg chg="add">
          <ac:chgData name="PRATHAM P" userId="9d782ae84e439d1c" providerId="LiveId" clId="{3D3E4BE2-FC00-4081-AF81-024F21EE79AD}" dt="2024-03-22T06:01:35.490" v="2956"/>
          <ac:picMkLst>
            <pc:docMk/>
            <pc:sldMk cId="560596552" sldId="279"/>
            <ac:picMk id="3" creationId="{AB3348A9-6D79-E515-F2FF-3BAD796A1A6C}"/>
          </ac:picMkLst>
        </pc:pic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13C6C4D-3440-44E7-9433-4AF54EE6A4DD}" type="datetimeFigureOut">
              <a:rPr lang="en-IN" smtClean="0"/>
              <a:t>23-07-2025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5FE3EE2-85B4-4AEC-B0E0-40567941380B}" type="slidenum">
              <a:rPr lang="en-IN" smtClean="0"/>
              <a:t>‹#›</a:t>
            </a:fld>
            <a:endParaRPr lang="en-IN"/>
          </a:p>
        </p:txBody>
      </p:sp>
    </p:spTree>
    <p:extLst>
      <p:ext uri="{BB962C8B-B14F-4D97-AF65-F5344CB8AC3E}">
        <p14:creationId xmlns:p14="http://schemas.microsoft.com/office/powerpoint/2010/main" val="287969469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FE3EE2-85B4-4AEC-B0E0-40567941380B}" type="slidenum">
              <a:rPr lang="en-IN" smtClean="0"/>
              <a:t>1</a:t>
            </a:fld>
            <a:endParaRPr lang="en-IN"/>
          </a:p>
        </p:txBody>
      </p:sp>
    </p:spTree>
    <p:extLst>
      <p:ext uri="{BB962C8B-B14F-4D97-AF65-F5344CB8AC3E}">
        <p14:creationId xmlns:p14="http://schemas.microsoft.com/office/powerpoint/2010/main" val="11396573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FE3EE2-85B4-4AEC-B0E0-40567941380B}" type="slidenum">
              <a:rPr lang="en-IN" smtClean="0"/>
              <a:t>2</a:t>
            </a:fld>
            <a:endParaRPr lang="en-IN"/>
          </a:p>
        </p:txBody>
      </p:sp>
    </p:spTree>
    <p:extLst>
      <p:ext uri="{BB962C8B-B14F-4D97-AF65-F5344CB8AC3E}">
        <p14:creationId xmlns:p14="http://schemas.microsoft.com/office/powerpoint/2010/main" val="2852343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5FE3EE2-85B4-4AEC-B0E0-40567941380B}" type="slidenum">
              <a:rPr lang="en-IN" smtClean="0"/>
              <a:t>3</a:t>
            </a:fld>
            <a:endParaRPr lang="en-IN"/>
          </a:p>
        </p:txBody>
      </p:sp>
    </p:spTree>
    <p:extLst>
      <p:ext uri="{BB962C8B-B14F-4D97-AF65-F5344CB8AC3E}">
        <p14:creationId xmlns:p14="http://schemas.microsoft.com/office/powerpoint/2010/main" val="106327615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05FE3EE2-85B4-4AEC-B0E0-40567941380B}" type="slidenum">
              <a:rPr lang="en-IN" smtClean="0"/>
              <a:t>6</a:t>
            </a:fld>
            <a:endParaRPr lang="en-IN"/>
          </a:p>
        </p:txBody>
      </p:sp>
    </p:spTree>
    <p:extLst>
      <p:ext uri="{BB962C8B-B14F-4D97-AF65-F5344CB8AC3E}">
        <p14:creationId xmlns:p14="http://schemas.microsoft.com/office/powerpoint/2010/main" val="10132543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35605A-FD32-F576-5A31-1ED135C1AB1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9B69B13-4CBC-0E81-5212-D8E6D948518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7175E7FB-91C1-681D-4CF8-9B54492FE3E4}"/>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38AD17E7-31D2-3F3F-F917-067F3907186B}"/>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4A160D4-5488-646E-6498-956953CA3D1A}"/>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268340165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83F27CD-5586-55AF-177B-B30CB9F8F61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631ED0E3-7E95-00D7-BA5A-BE4F8767AC3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3CAEE72-8600-F0F2-BCA0-D8106C382424}"/>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AD2F5D7B-0300-4B79-7BCC-53C24120512E}"/>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C96ACC7-4326-2AA4-7510-D87877796380}"/>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33536940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3950554-3478-84E4-5FF9-A9FFD1AD847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DE17957C-4463-1DF0-AF18-022F9D93249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EF7D704-AC43-79EB-1565-C4DEF0ED6FFB}"/>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0B62F426-B875-1791-ED6D-CED8738BA1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7842D21-1A57-934D-8082-75A38525FD0C}"/>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14966181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E4444-E2CF-5183-2267-CC487D21063D}"/>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55A1BAF8-6D2B-A8A7-D82D-15F0FD3D142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Slide Number Placeholder 3">
            <a:extLst>
              <a:ext uri="{FF2B5EF4-FFF2-40B4-BE49-F238E27FC236}">
                <a16:creationId xmlns:a16="http://schemas.microsoft.com/office/drawing/2014/main" id="{01DCAA50-D823-A74D-2610-9EA4CC0CF86F}"/>
              </a:ext>
            </a:extLst>
          </p:cNvPr>
          <p:cNvSpPr>
            <a:spLocks noGrp="1"/>
          </p:cNvSpPr>
          <p:nvPr>
            <p:ph type="sldNum" sz="quarter" idx="10"/>
          </p:nvPr>
        </p:nvSpPr>
        <p:spPr/>
        <p:txBody>
          <a:bodyPr/>
          <a:lstStyle>
            <a:lvl1pPr>
              <a:defRPr/>
            </a:lvl1pPr>
          </a:lstStyle>
          <a:p>
            <a:fld id="{D82298E2-243E-4715-8076-4D159DC80008}" type="slidenum">
              <a:rPr lang="en-US" altLang="en-US"/>
              <a:pPr/>
              <a:t>‹#›</a:t>
            </a:fld>
            <a:endParaRPr lang="en-US" altLang="en-US"/>
          </a:p>
        </p:txBody>
      </p:sp>
    </p:spTree>
    <p:extLst>
      <p:ext uri="{BB962C8B-B14F-4D97-AF65-F5344CB8AC3E}">
        <p14:creationId xmlns:p14="http://schemas.microsoft.com/office/powerpoint/2010/main" val="139951207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6E44B-16B5-E412-6259-9797133E7973}"/>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31AAB33-3DE7-61AC-6EB1-A43EF8AD246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92CFAD0C-AA4B-1A04-200C-14C9509E2062}"/>
              </a:ext>
            </a:extLst>
          </p:cNvPr>
          <p:cNvSpPr>
            <a:spLocks noGrp="1"/>
          </p:cNvSpPr>
          <p:nvPr>
            <p:ph type="sldNum" sz="quarter" idx="10"/>
          </p:nvPr>
        </p:nvSpPr>
        <p:spPr/>
        <p:txBody>
          <a:bodyPr/>
          <a:lstStyle>
            <a:lvl1pPr>
              <a:defRPr/>
            </a:lvl1pPr>
          </a:lstStyle>
          <a:p>
            <a:fld id="{86E2C2D8-0D31-4489-BEFE-29095C518C25}" type="slidenum">
              <a:rPr lang="en-US" altLang="en-US"/>
              <a:pPr/>
              <a:t>‹#›</a:t>
            </a:fld>
            <a:endParaRPr lang="en-US" altLang="en-US"/>
          </a:p>
        </p:txBody>
      </p:sp>
    </p:spTree>
    <p:extLst>
      <p:ext uri="{BB962C8B-B14F-4D97-AF65-F5344CB8AC3E}">
        <p14:creationId xmlns:p14="http://schemas.microsoft.com/office/powerpoint/2010/main" val="218861075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8504C8-14DE-0357-4AE7-3E3BF07213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A6F86CE1-28E0-12DD-E3ED-B1730471879C}"/>
              </a:ext>
            </a:extLst>
          </p:cNvPr>
          <p:cNvSpPr>
            <a:spLocks noGrp="1"/>
          </p:cNvSpPr>
          <p:nvPr>
            <p:ph type="body" idx="1"/>
          </p:nvPr>
        </p:nvSpPr>
        <p:spPr>
          <a:xfrm>
            <a:off x="831850" y="4589463"/>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a:t>Click to edit Master text styles</a:t>
            </a:r>
          </a:p>
        </p:txBody>
      </p:sp>
      <p:sp>
        <p:nvSpPr>
          <p:cNvPr id="4" name="Slide Number Placeholder 3">
            <a:extLst>
              <a:ext uri="{FF2B5EF4-FFF2-40B4-BE49-F238E27FC236}">
                <a16:creationId xmlns:a16="http://schemas.microsoft.com/office/drawing/2014/main" id="{2B262925-60A2-82D9-9BE2-9265ADF87FD9}"/>
              </a:ext>
            </a:extLst>
          </p:cNvPr>
          <p:cNvSpPr>
            <a:spLocks noGrp="1"/>
          </p:cNvSpPr>
          <p:nvPr>
            <p:ph type="sldNum" sz="quarter" idx="10"/>
          </p:nvPr>
        </p:nvSpPr>
        <p:spPr/>
        <p:txBody>
          <a:bodyPr/>
          <a:lstStyle>
            <a:lvl1pPr>
              <a:defRPr/>
            </a:lvl1pPr>
          </a:lstStyle>
          <a:p>
            <a:fld id="{1CA455CF-ECA0-44C0-B8ED-55207745E929}" type="slidenum">
              <a:rPr lang="en-US" altLang="en-US"/>
              <a:pPr/>
              <a:t>‹#›</a:t>
            </a:fld>
            <a:endParaRPr lang="en-US" altLang="en-US"/>
          </a:p>
        </p:txBody>
      </p:sp>
    </p:spTree>
    <p:extLst>
      <p:ext uri="{BB962C8B-B14F-4D97-AF65-F5344CB8AC3E}">
        <p14:creationId xmlns:p14="http://schemas.microsoft.com/office/powerpoint/2010/main" val="3981321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AC27C-9591-705B-10D7-F09D237925D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32C9088-9C57-106A-5610-F2C633000EA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6A574B6-C403-9BA4-1779-5C31079C672F}"/>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Slide Number Placeholder 4">
            <a:extLst>
              <a:ext uri="{FF2B5EF4-FFF2-40B4-BE49-F238E27FC236}">
                <a16:creationId xmlns:a16="http://schemas.microsoft.com/office/drawing/2014/main" id="{67AEC2BD-F0AE-8713-430E-3F1F6DF10CBE}"/>
              </a:ext>
            </a:extLst>
          </p:cNvPr>
          <p:cNvSpPr>
            <a:spLocks noGrp="1"/>
          </p:cNvSpPr>
          <p:nvPr>
            <p:ph type="sldNum" sz="quarter" idx="10"/>
          </p:nvPr>
        </p:nvSpPr>
        <p:spPr/>
        <p:txBody>
          <a:bodyPr/>
          <a:lstStyle>
            <a:lvl1pPr>
              <a:defRPr/>
            </a:lvl1pPr>
          </a:lstStyle>
          <a:p>
            <a:fld id="{6B979B8E-B1A0-428E-B240-8F428B12F279}" type="slidenum">
              <a:rPr lang="en-US" altLang="en-US"/>
              <a:pPr/>
              <a:t>‹#›</a:t>
            </a:fld>
            <a:endParaRPr lang="en-US" altLang="en-US"/>
          </a:p>
        </p:txBody>
      </p:sp>
    </p:spTree>
    <p:extLst>
      <p:ext uri="{BB962C8B-B14F-4D97-AF65-F5344CB8AC3E}">
        <p14:creationId xmlns:p14="http://schemas.microsoft.com/office/powerpoint/2010/main" val="15159742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181631B-66B5-FE59-E72C-3EB0DBC1C164}"/>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3E6F7A48-0281-833A-5DFA-5AD1F06A794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E4CDB5E-5FA1-BC86-A140-CA011EB8C5B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159DA0B-A316-077B-B948-9AF226DE5A6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B76037C-867E-7879-A03B-DBB95789A7C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Slide Number Placeholder 6">
            <a:extLst>
              <a:ext uri="{FF2B5EF4-FFF2-40B4-BE49-F238E27FC236}">
                <a16:creationId xmlns:a16="http://schemas.microsoft.com/office/drawing/2014/main" id="{3343B42B-FF3C-871D-B85E-AFCAF096C9FB}"/>
              </a:ext>
            </a:extLst>
          </p:cNvPr>
          <p:cNvSpPr>
            <a:spLocks noGrp="1"/>
          </p:cNvSpPr>
          <p:nvPr>
            <p:ph type="sldNum" sz="quarter" idx="10"/>
          </p:nvPr>
        </p:nvSpPr>
        <p:spPr/>
        <p:txBody>
          <a:bodyPr/>
          <a:lstStyle>
            <a:lvl1pPr>
              <a:defRPr/>
            </a:lvl1pPr>
          </a:lstStyle>
          <a:p>
            <a:fld id="{A22826B2-D9B7-4D40-8FC6-2C7D0CE9FAE1}" type="slidenum">
              <a:rPr lang="en-US" altLang="en-US"/>
              <a:pPr/>
              <a:t>‹#›</a:t>
            </a:fld>
            <a:endParaRPr lang="en-US" altLang="en-US"/>
          </a:p>
        </p:txBody>
      </p:sp>
    </p:spTree>
    <p:extLst>
      <p:ext uri="{BB962C8B-B14F-4D97-AF65-F5344CB8AC3E}">
        <p14:creationId xmlns:p14="http://schemas.microsoft.com/office/powerpoint/2010/main" val="429212011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8F2A7-7769-CE2E-2199-779AF7A570BE}"/>
              </a:ext>
            </a:extLst>
          </p:cNvPr>
          <p:cNvSpPr>
            <a:spLocks noGrp="1"/>
          </p:cNvSpPr>
          <p:nvPr>
            <p:ph type="title"/>
          </p:nvPr>
        </p:nvSpPr>
        <p:spPr/>
        <p:txBody>
          <a:bodyPr/>
          <a:lstStyle/>
          <a:p>
            <a:r>
              <a:rPr lang="en-US"/>
              <a:t>Click to edit Master title style</a:t>
            </a:r>
            <a:endParaRPr lang="en-IN"/>
          </a:p>
        </p:txBody>
      </p:sp>
      <p:sp>
        <p:nvSpPr>
          <p:cNvPr id="3" name="Slide Number Placeholder 2">
            <a:extLst>
              <a:ext uri="{FF2B5EF4-FFF2-40B4-BE49-F238E27FC236}">
                <a16:creationId xmlns:a16="http://schemas.microsoft.com/office/drawing/2014/main" id="{61A2FEC1-C218-85B4-267E-ED9AF9CD5C50}"/>
              </a:ext>
            </a:extLst>
          </p:cNvPr>
          <p:cNvSpPr>
            <a:spLocks noGrp="1"/>
          </p:cNvSpPr>
          <p:nvPr>
            <p:ph type="sldNum" sz="quarter" idx="10"/>
          </p:nvPr>
        </p:nvSpPr>
        <p:spPr/>
        <p:txBody>
          <a:bodyPr/>
          <a:lstStyle>
            <a:lvl1pPr>
              <a:defRPr/>
            </a:lvl1pPr>
          </a:lstStyle>
          <a:p>
            <a:fld id="{D46D9052-CED8-40BF-8217-0D3C3ECF9F47}" type="slidenum">
              <a:rPr lang="en-US" altLang="en-US"/>
              <a:pPr/>
              <a:t>‹#›</a:t>
            </a:fld>
            <a:endParaRPr lang="en-US" altLang="en-US"/>
          </a:p>
        </p:txBody>
      </p:sp>
    </p:spTree>
    <p:extLst>
      <p:ext uri="{BB962C8B-B14F-4D97-AF65-F5344CB8AC3E}">
        <p14:creationId xmlns:p14="http://schemas.microsoft.com/office/powerpoint/2010/main" val="25222684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8ADC7FAC-6476-5E0D-294C-19DE9CF6465D}"/>
              </a:ext>
            </a:extLst>
          </p:cNvPr>
          <p:cNvSpPr>
            <a:spLocks noGrp="1"/>
          </p:cNvSpPr>
          <p:nvPr>
            <p:ph type="sldNum" sz="quarter" idx="10"/>
          </p:nvPr>
        </p:nvSpPr>
        <p:spPr/>
        <p:txBody>
          <a:bodyPr/>
          <a:lstStyle>
            <a:lvl1pPr>
              <a:defRPr/>
            </a:lvl1pPr>
          </a:lstStyle>
          <a:p>
            <a:fld id="{3CA442D7-7FA0-4976-8624-6D31B1B4D219}" type="slidenum">
              <a:rPr lang="en-US" altLang="en-US"/>
              <a:pPr/>
              <a:t>‹#›</a:t>
            </a:fld>
            <a:endParaRPr lang="en-US" altLang="en-US"/>
          </a:p>
        </p:txBody>
      </p:sp>
    </p:spTree>
    <p:extLst>
      <p:ext uri="{BB962C8B-B14F-4D97-AF65-F5344CB8AC3E}">
        <p14:creationId xmlns:p14="http://schemas.microsoft.com/office/powerpoint/2010/main" val="161485621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CC25C4-E15B-6C8C-2F5C-4896401A34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4449BF05-D997-AD70-9F06-AE6360338FF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AAE6012E-3523-ED9F-8DE3-0DBE1CA744B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F1D39F5A-7E41-082E-45B9-7B69CED177ED}"/>
              </a:ext>
            </a:extLst>
          </p:cNvPr>
          <p:cNvSpPr>
            <a:spLocks noGrp="1"/>
          </p:cNvSpPr>
          <p:nvPr>
            <p:ph type="sldNum" sz="quarter" idx="10"/>
          </p:nvPr>
        </p:nvSpPr>
        <p:spPr/>
        <p:txBody>
          <a:bodyPr/>
          <a:lstStyle>
            <a:lvl1pPr>
              <a:defRPr/>
            </a:lvl1pPr>
          </a:lstStyle>
          <a:p>
            <a:fld id="{3CA98145-8B2F-4111-848E-FAD17C36AE8E}" type="slidenum">
              <a:rPr lang="en-US" altLang="en-US"/>
              <a:pPr/>
              <a:t>‹#›</a:t>
            </a:fld>
            <a:endParaRPr lang="en-US" altLang="en-US"/>
          </a:p>
        </p:txBody>
      </p:sp>
    </p:spTree>
    <p:extLst>
      <p:ext uri="{BB962C8B-B14F-4D97-AF65-F5344CB8AC3E}">
        <p14:creationId xmlns:p14="http://schemas.microsoft.com/office/powerpoint/2010/main" val="24616352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6935AF-1BE8-A33F-772A-C8B4A06DDD64}"/>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5780C05B-3989-D353-B37B-405A012CDBA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1676A496-A263-62E6-CCB7-B48D6B7745F0}"/>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899947C8-AA25-561A-6903-CD5A471CB58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318C655D-3698-5336-CD5C-66F0D85247C3}"/>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35002078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AE259F-609D-F771-9FAF-6393D63AEC5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CDA779AB-92B6-F9DE-9503-8323F2EFC72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93315838-9EEA-67AB-6596-8F3398C156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Slide Number Placeholder 4">
            <a:extLst>
              <a:ext uri="{FF2B5EF4-FFF2-40B4-BE49-F238E27FC236}">
                <a16:creationId xmlns:a16="http://schemas.microsoft.com/office/drawing/2014/main" id="{A304FABC-9F5E-42B3-50C9-8D63AF04809C}"/>
              </a:ext>
            </a:extLst>
          </p:cNvPr>
          <p:cNvSpPr>
            <a:spLocks noGrp="1"/>
          </p:cNvSpPr>
          <p:nvPr>
            <p:ph type="sldNum" sz="quarter" idx="10"/>
          </p:nvPr>
        </p:nvSpPr>
        <p:spPr/>
        <p:txBody>
          <a:bodyPr/>
          <a:lstStyle>
            <a:lvl1pPr>
              <a:defRPr/>
            </a:lvl1pPr>
          </a:lstStyle>
          <a:p>
            <a:fld id="{C1291937-A02F-441F-9F0D-6A1F1A1474CC}" type="slidenum">
              <a:rPr lang="en-US" altLang="en-US"/>
              <a:pPr/>
              <a:t>‹#›</a:t>
            </a:fld>
            <a:endParaRPr lang="en-US" altLang="en-US"/>
          </a:p>
        </p:txBody>
      </p:sp>
    </p:spTree>
    <p:extLst>
      <p:ext uri="{BB962C8B-B14F-4D97-AF65-F5344CB8AC3E}">
        <p14:creationId xmlns:p14="http://schemas.microsoft.com/office/powerpoint/2010/main" val="2866389183"/>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78B18A-740D-C65E-1C90-2739B35C415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64EB1E4-9A62-8347-B89C-02EAB5CB280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E4A57390-5162-D72C-7C6B-35540E8FC461}"/>
              </a:ext>
            </a:extLst>
          </p:cNvPr>
          <p:cNvSpPr>
            <a:spLocks noGrp="1"/>
          </p:cNvSpPr>
          <p:nvPr>
            <p:ph type="sldNum" sz="quarter" idx="10"/>
          </p:nvPr>
        </p:nvSpPr>
        <p:spPr/>
        <p:txBody>
          <a:bodyPr/>
          <a:lstStyle>
            <a:lvl1pPr>
              <a:defRPr/>
            </a:lvl1pPr>
          </a:lstStyle>
          <a:p>
            <a:fld id="{BB6C801D-AB4B-4CC2-A112-D0735826337A}" type="slidenum">
              <a:rPr lang="en-US" altLang="en-US"/>
              <a:pPr/>
              <a:t>‹#›</a:t>
            </a:fld>
            <a:endParaRPr lang="en-US" altLang="en-US"/>
          </a:p>
        </p:txBody>
      </p:sp>
    </p:spTree>
    <p:extLst>
      <p:ext uri="{BB962C8B-B14F-4D97-AF65-F5344CB8AC3E}">
        <p14:creationId xmlns:p14="http://schemas.microsoft.com/office/powerpoint/2010/main" val="3242313109"/>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FDDE429F-8A00-3674-3EF7-16406C8B7E7D}"/>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11265A14-AA01-AA4E-4085-2B4135E0CC8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Slide Number Placeholder 3">
            <a:extLst>
              <a:ext uri="{FF2B5EF4-FFF2-40B4-BE49-F238E27FC236}">
                <a16:creationId xmlns:a16="http://schemas.microsoft.com/office/drawing/2014/main" id="{639F340D-D3FD-9D17-D9B0-7973010D0043}"/>
              </a:ext>
            </a:extLst>
          </p:cNvPr>
          <p:cNvSpPr>
            <a:spLocks noGrp="1"/>
          </p:cNvSpPr>
          <p:nvPr>
            <p:ph type="sldNum" sz="quarter" idx="10"/>
          </p:nvPr>
        </p:nvSpPr>
        <p:spPr/>
        <p:txBody>
          <a:bodyPr/>
          <a:lstStyle>
            <a:lvl1pPr>
              <a:defRPr/>
            </a:lvl1pPr>
          </a:lstStyle>
          <a:p>
            <a:fld id="{EEA4D220-E19A-4616-A3B9-032B0AB89C06}" type="slidenum">
              <a:rPr lang="en-US" altLang="en-US"/>
              <a:pPr/>
              <a:t>‹#›</a:t>
            </a:fld>
            <a:endParaRPr lang="en-US" altLang="en-US"/>
          </a:p>
        </p:txBody>
      </p:sp>
    </p:spTree>
    <p:extLst>
      <p:ext uri="{BB962C8B-B14F-4D97-AF65-F5344CB8AC3E}">
        <p14:creationId xmlns:p14="http://schemas.microsoft.com/office/powerpoint/2010/main" val="103262043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94D544-C778-CF03-1F76-A02B3EEF915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17F01ED-BF3B-E2B8-92E5-F088981560E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225D5A9-744D-A750-412D-3A58B2BA46CA}"/>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407DB785-52FD-17C1-93A3-83F68A19D66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8AD97ED-0902-6B53-3C8D-ED8C785147CD}"/>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32408952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203B35-A874-DD82-2F50-6A746BE247AD}"/>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C7F4208-B65E-F022-1B14-1DF32AD2596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CF83B220-7F3A-2A4D-BACD-BE04FCE8EDB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F4D4021-8283-B801-1064-C29533A9D83C}"/>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6" name="Footer Placeholder 5">
            <a:extLst>
              <a:ext uri="{FF2B5EF4-FFF2-40B4-BE49-F238E27FC236}">
                <a16:creationId xmlns:a16="http://schemas.microsoft.com/office/drawing/2014/main" id="{634BC884-A8E0-786E-21C4-275DADEC0FCA}"/>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776014F-CDA3-2240-0B3C-D1B70B01AB6C}"/>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4258035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53742-87CB-0A4F-2EA3-F9897C2F5EF6}"/>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C96201-5477-9111-F71C-0F970FBC8E8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9EA4EE4-3CA1-0A91-B712-3ABFF11DA59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B420584A-765D-650D-F7E8-7EBB5193E3B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E74E9E6-C722-9BBF-DA0B-33089CDD020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003F519-F15B-D90F-6E26-6FC0E11FED4B}"/>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8" name="Footer Placeholder 7">
            <a:extLst>
              <a:ext uri="{FF2B5EF4-FFF2-40B4-BE49-F238E27FC236}">
                <a16:creationId xmlns:a16="http://schemas.microsoft.com/office/drawing/2014/main" id="{5E61B66D-8665-4BCE-2356-4F3E9F4D07EF}"/>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9000385D-3805-CB4A-E329-FC25855C400A}"/>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143207341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C68E9A-8675-3CF6-FB16-FFF119FA8586}"/>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E313D705-213F-C71B-5F72-49917B30EA6E}"/>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4" name="Footer Placeholder 3">
            <a:extLst>
              <a:ext uri="{FF2B5EF4-FFF2-40B4-BE49-F238E27FC236}">
                <a16:creationId xmlns:a16="http://schemas.microsoft.com/office/drawing/2014/main" id="{48B10335-4CF0-269C-CCDD-FA7E7BF7E125}"/>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11BD93C6-9B30-F12F-2323-0176D10C9FAE}"/>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3879935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FA6EB6A-0F97-9D28-14FA-A82A34241234}"/>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3" name="Footer Placeholder 2">
            <a:extLst>
              <a:ext uri="{FF2B5EF4-FFF2-40B4-BE49-F238E27FC236}">
                <a16:creationId xmlns:a16="http://schemas.microsoft.com/office/drawing/2014/main" id="{B1968955-0AF5-669F-AE41-426C972EF31B}"/>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A58A460-D88F-83DF-7CCA-ABE17C8DAB9E}"/>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6316572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74F4A1-B0C6-3182-6DD7-657713DA8ED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8C62AFED-D098-DB4A-2532-F01CEE5BECB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3978CB0-9A6A-1146-17CF-CEDDD144196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628EF54-AC51-F00E-71C0-BCFFA0FA811E}"/>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6" name="Footer Placeholder 5">
            <a:extLst>
              <a:ext uri="{FF2B5EF4-FFF2-40B4-BE49-F238E27FC236}">
                <a16:creationId xmlns:a16="http://schemas.microsoft.com/office/drawing/2014/main" id="{60786E69-8849-D2F6-86E0-7871666A449F}"/>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1B1AAEED-C3C5-04C7-B113-7C7A51E30FA9}"/>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2711429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8719F1-3204-D623-EE5B-CFEB495C0D9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33E84686-3B4D-45DE-C345-C050409F5F0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B928598-50CC-2B4E-AFC5-D0983EA1F30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977EA14-7A35-4687-9BA7-0385E858FB55}"/>
              </a:ext>
            </a:extLst>
          </p:cNvPr>
          <p:cNvSpPr>
            <a:spLocks noGrp="1"/>
          </p:cNvSpPr>
          <p:nvPr>
            <p:ph type="dt" sz="half" idx="10"/>
          </p:nvPr>
        </p:nvSpPr>
        <p:spPr/>
        <p:txBody>
          <a:bodyPr/>
          <a:lstStyle/>
          <a:p>
            <a:fld id="{C7A9FA89-E6FB-498B-BAEB-EDB8BEDCD9F6}" type="datetimeFigureOut">
              <a:rPr lang="en-IN" smtClean="0"/>
              <a:t>23-07-2025</a:t>
            </a:fld>
            <a:endParaRPr lang="en-IN"/>
          </a:p>
        </p:txBody>
      </p:sp>
      <p:sp>
        <p:nvSpPr>
          <p:cNvPr id="6" name="Footer Placeholder 5">
            <a:extLst>
              <a:ext uri="{FF2B5EF4-FFF2-40B4-BE49-F238E27FC236}">
                <a16:creationId xmlns:a16="http://schemas.microsoft.com/office/drawing/2014/main" id="{4DC74151-0F30-880D-0D45-571C25AC0EE4}"/>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2B905F5-3F97-8228-F990-EA3AD83E9BDD}"/>
              </a:ext>
            </a:extLst>
          </p:cNvPr>
          <p:cNvSpPr>
            <a:spLocks noGrp="1"/>
          </p:cNvSpPr>
          <p:nvPr>
            <p:ph type="sldNum" sz="quarter" idx="12"/>
          </p:nvPr>
        </p:nvSpPr>
        <p:spPr/>
        <p:txBody>
          <a:bodyPr/>
          <a:lstStyle/>
          <a:p>
            <a:fld id="{8A9F5D5C-C9F6-4E54-B683-B66BE8583E13}" type="slidenum">
              <a:rPr lang="en-IN" smtClean="0"/>
              <a:t>‹#›</a:t>
            </a:fld>
            <a:endParaRPr lang="en-IN"/>
          </a:p>
        </p:txBody>
      </p:sp>
    </p:spTree>
    <p:extLst>
      <p:ext uri="{BB962C8B-B14F-4D97-AF65-F5344CB8AC3E}">
        <p14:creationId xmlns:p14="http://schemas.microsoft.com/office/powerpoint/2010/main" val="22523644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405D5D2-DC07-A318-DB06-1BE2117AB92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E1802B1-467B-478E-D389-733A6F00EA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7C594763-E484-B0CF-5866-E0837B490C1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7A9FA89-E6FB-498B-BAEB-EDB8BEDCD9F6}" type="datetimeFigureOut">
              <a:rPr lang="en-IN" smtClean="0"/>
              <a:t>23-07-2025</a:t>
            </a:fld>
            <a:endParaRPr lang="en-IN"/>
          </a:p>
        </p:txBody>
      </p:sp>
      <p:sp>
        <p:nvSpPr>
          <p:cNvPr id="5" name="Footer Placeholder 4">
            <a:extLst>
              <a:ext uri="{FF2B5EF4-FFF2-40B4-BE49-F238E27FC236}">
                <a16:creationId xmlns:a16="http://schemas.microsoft.com/office/drawing/2014/main" id="{F5A8CE5E-3319-3CD8-B150-EEED0E6A03B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3EC0C1-0F87-8103-7C32-AF47A1835F8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A9F5D5C-C9F6-4E54-B683-B66BE8583E13}" type="slidenum">
              <a:rPr lang="en-IN" smtClean="0"/>
              <a:t>‹#›</a:t>
            </a:fld>
            <a:endParaRPr lang="en-IN"/>
          </a:p>
        </p:txBody>
      </p:sp>
    </p:spTree>
    <p:extLst>
      <p:ext uri="{BB962C8B-B14F-4D97-AF65-F5344CB8AC3E}">
        <p14:creationId xmlns:p14="http://schemas.microsoft.com/office/powerpoint/2010/main" val="426028937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rgbClr val="FFFFFF"/>
        </a:solidFill>
        <a:effectLst/>
      </p:bgPr>
    </p:bg>
    <p:spTree>
      <p:nvGrpSpPr>
        <p:cNvPr id="1" name=""/>
        <p:cNvGrpSpPr/>
        <p:nvPr/>
      </p:nvGrpSpPr>
      <p:grpSpPr>
        <a:xfrm>
          <a:off x="0" y="0"/>
          <a:ext cx="0" cy="0"/>
          <a:chOff x="0" y="0"/>
          <a:chExt cx="0" cy="0"/>
        </a:xfrm>
      </p:grpSpPr>
      <p:sp>
        <p:nvSpPr>
          <p:cNvPr id="1025" name="Rectangle 1">
            <a:extLst>
              <a:ext uri="{FF2B5EF4-FFF2-40B4-BE49-F238E27FC236}">
                <a16:creationId xmlns:a16="http://schemas.microsoft.com/office/drawing/2014/main" id="{EC8B19C0-9AFE-9E38-A93D-5816EA163A59}"/>
              </a:ext>
            </a:extLst>
          </p:cNvPr>
          <p:cNvSpPr>
            <a:spLocks noGrp="1"/>
          </p:cNvSpPr>
          <p:nvPr>
            <p:ph type="title"/>
          </p:nvPr>
        </p:nvSpPr>
        <p:spPr bwMode="auto">
          <a:xfrm>
            <a:off x="838200" y="365125"/>
            <a:ext cx="10515600" cy="13255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ctr" anchorCtr="0" compatLnSpc="1">
            <a:prstTxWarp prst="textNoShape">
              <a:avLst/>
            </a:prstTxWarp>
          </a:bodyPr>
          <a:lstStyle/>
          <a:p>
            <a:pPr lvl="0"/>
            <a:r>
              <a:rPr lang="en-US" altLang="en-US">
                <a:sym typeface="Calibri Light" panose="020F0302020204030204" pitchFamily="34" charset="0"/>
              </a:rPr>
              <a:t>Click to edit Template title style</a:t>
            </a:r>
          </a:p>
        </p:txBody>
      </p:sp>
      <p:sp>
        <p:nvSpPr>
          <p:cNvPr id="1026" name="Rectangle 2">
            <a:extLst>
              <a:ext uri="{FF2B5EF4-FFF2-40B4-BE49-F238E27FC236}">
                <a16:creationId xmlns:a16="http://schemas.microsoft.com/office/drawing/2014/main" id="{707575DE-F6FE-3D59-E5A4-015972E6AE99}"/>
              </a:ext>
            </a:extLst>
          </p:cNvPr>
          <p:cNvSpPr>
            <a:spLocks noGrp="1"/>
          </p:cNvSpPr>
          <p:nvPr>
            <p:ph type="body" idx="1"/>
          </p:nvPr>
        </p:nvSpPr>
        <p:spPr bwMode="auto">
          <a:xfrm>
            <a:off x="838200" y="1825625"/>
            <a:ext cx="10515600" cy="43513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square" lIns="45720" tIns="45720" rIns="45720" bIns="45720" numCol="1" anchor="t" anchorCtr="0" compatLnSpc="1">
            <a:prstTxWarp prst="textNoShape">
              <a:avLst/>
            </a:prstTxWarp>
          </a:bodyPr>
          <a:lstStyle/>
          <a:p>
            <a:pPr lvl="0"/>
            <a:r>
              <a:rPr lang="en-US" altLang="en-US">
                <a:sym typeface="Calibri" panose="020F0502020204030204" pitchFamily="34" charset="0"/>
              </a:rPr>
              <a:t>Click to edit Template text styles</a:t>
            </a:r>
          </a:p>
          <a:p>
            <a:pPr lvl="1"/>
            <a:r>
              <a:rPr lang="en-US" altLang="en-US">
                <a:sym typeface="Calibri" panose="020F0502020204030204" pitchFamily="34" charset="0"/>
              </a:rPr>
              <a:t>Second level</a:t>
            </a:r>
          </a:p>
          <a:p>
            <a:pPr lvl="2"/>
            <a:r>
              <a:rPr lang="en-US" altLang="en-US">
                <a:sym typeface="Calibri" panose="020F0502020204030204" pitchFamily="34" charset="0"/>
              </a:rPr>
              <a:t>Third level</a:t>
            </a:r>
          </a:p>
          <a:p>
            <a:pPr lvl="3"/>
            <a:r>
              <a:rPr lang="en-US" altLang="en-US">
                <a:sym typeface="Calibri" panose="020F0502020204030204" pitchFamily="34" charset="0"/>
              </a:rPr>
              <a:t>Fourth level</a:t>
            </a:r>
          </a:p>
          <a:p>
            <a:pPr lvl="4"/>
            <a:r>
              <a:rPr lang="en-US" altLang="en-US">
                <a:sym typeface="Calibri" panose="020F0502020204030204" pitchFamily="34" charset="0"/>
              </a:rPr>
              <a:t>Fifth level</a:t>
            </a:r>
          </a:p>
        </p:txBody>
      </p:sp>
      <p:sp>
        <p:nvSpPr>
          <p:cNvPr id="1027" name="Rectangle 3">
            <a:extLst>
              <a:ext uri="{FF2B5EF4-FFF2-40B4-BE49-F238E27FC236}">
                <a16:creationId xmlns:a16="http://schemas.microsoft.com/office/drawing/2014/main" id="{47B23EF9-DAB2-C432-9B98-56F1E1BD2E53}"/>
              </a:ext>
            </a:extLst>
          </p:cNvPr>
          <p:cNvSpPr>
            <a:spLocks noGrp="1"/>
          </p:cNvSpPr>
          <p:nvPr>
            <p:ph type="sldNum" sz="quarter" idx="2"/>
          </p:nvPr>
        </p:nvSpPr>
        <p:spPr bwMode="auto">
          <a:xfrm>
            <a:off x="11095038" y="6413500"/>
            <a:ext cx="257175" cy="2492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vert="horz" wrap="none" lIns="45720" tIns="45720" rIns="45720" bIns="45720" numCol="1" anchor="ctr" anchorCtr="0" compatLnSpc="1">
            <a:prstTxWarp prst="textNoShape">
              <a:avLst/>
            </a:prstTxWarp>
          </a:bodyPr>
          <a:lstStyle>
            <a:lvl1pPr algn="r">
              <a:defRPr sz="1200">
                <a:solidFill>
                  <a:srgbClr val="888888"/>
                </a:solidFill>
              </a:defRPr>
            </a:lvl1pPr>
          </a:lstStyle>
          <a:p>
            <a:fld id="{A83D7330-CF63-465E-A61B-2128123D3716}" type="slidenum">
              <a:rPr lang="en-US" altLang="en-US"/>
              <a:pPr/>
              <a:t>‹#›</a:t>
            </a:fld>
            <a:endParaRPr lang="en-US" altLang="en-US"/>
          </a:p>
        </p:txBody>
      </p:sp>
    </p:spTree>
    <p:extLst>
      <p:ext uri="{BB962C8B-B14F-4D97-AF65-F5344CB8AC3E}">
        <p14:creationId xmlns:p14="http://schemas.microsoft.com/office/powerpoint/2010/main" val="339499189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rtl="0" fontAlgn="base" hangingPunct="0">
        <a:lnSpc>
          <a:spcPct val="90000"/>
        </a:lnSpc>
        <a:spcBef>
          <a:spcPct val="0"/>
        </a:spcBef>
        <a:spcAft>
          <a:spcPct val="0"/>
        </a:spcAft>
        <a:defRPr sz="4400" kern="1200">
          <a:solidFill>
            <a:srgbClr val="000000"/>
          </a:solidFill>
          <a:latin typeface="+mj-lt"/>
          <a:ea typeface="+mj-ea"/>
          <a:cs typeface="+mj-cs"/>
          <a:sym typeface="Calibri Light" panose="020F0302020204030204" pitchFamily="34" charset="0"/>
        </a:defRPr>
      </a:lvl1pPr>
      <a:lvl2pPr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2pPr>
      <a:lvl3pPr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3pPr>
      <a:lvl4pPr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4pPr>
      <a:lvl5pPr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5pPr>
      <a:lvl6pPr marL="457200"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6pPr>
      <a:lvl7pPr marL="914400"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7pPr>
      <a:lvl8pPr marL="1371600"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8pPr>
      <a:lvl9pPr marL="1828800" algn="l" rtl="0" fontAlgn="base" hangingPunct="0">
        <a:lnSpc>
          <a:spcPct val="90000"/>
        </a:lnSpc>
        <a:spcBef>
          <a:spcPct val="0"/>
        </a:spcBef>
        <a:spcAft>
          <a:spcPct val="0"/>
        </a:spcAft>
        <a:defRPr sz="4400">
          <a:solidFill>
            <a:srgbClr val="000000"/>
          </a:solidFill>
          <a:latin typeface="Calibri Light" panose="020F0302020204030204" pitchFamily="34" charset="0"/>
          <a:cs typeface="Calibri Light" panose="020F0302020204030204" pitchFamily="34" charset="0"/>
          <a:sym typeface="Calibri Light" panose="020F0302020204030204" pitchFamily="34" charset="0"/>
        </a:defRPr>
      </a:lvl9pPr>
    </p:titleStyle>
    <p:bodyStyle>
      <a:lvl1pPr marL="228600" indent="-228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1pPr>
      <a:lvl2pPr marL="723900" indent="-2667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2pPr>
      <a:lvl3pPr marL="1233488" indent="-319088"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3pPr>
      <a:lvl4pPr marL="17272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4pPr>
      <a:lvl5pPr marL="2184400" indent="-355600" algn="l" rtl="0" fontAlgn="base" hangingPunct="0">
        <a:lnSpc>
          <a:spcPct val="90000"/>
        </a:lnSpc>
        <a:spcBef>
          <a:spcPts val="1000"/>
        </a:spcBef>
        <a:spcAft>
          <a:spcPct val="0"/>
        </a:spcAft>
        <a:buSzPct val="100000"/>
        <a:buFont typeface="Arial" panose="020B0604020202020204" pitchFamily="34" charset="0"/>
        <a:buChar char="•"/>
        <a:defRPr sz="2800" kern="1200">
          <a:solidFill>
            <a:srgbClr val="000000"/>
          </a:solidFill>
          <a:latin typeface="+mn-lt"/>
          <a:ea typeface="+mn-ea"/>
          <a:cs typeface="+mn-cs"/>
          <a:sym typeface="Calibri" panose="020F05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11931B3C-FE38-7FCC-8CED-227B76DECE8D}"/>
              </a:ext>
            </a:extLst>
          </p:cNvPr>
          <p:cNvSpPr/>
          <p:nvPr/>
        </p:nvSpPr>
        <p:spPr>
          <a:xfrm>
            <a:off x="138545" y="101600"/>
            <a:ext cx="11896437" cy="6631709"/>
          </a:xfrm>
          <a:prstGeom prst="rect">
            <a:avLst/>
          </a:prstGeom>
          <a:solidFill>
            <a:srgbClr val="52B6FE"/>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Rectangle 2">
            <a:extLst>
              <a:ext uri="{FF2B5EF4-FFF2-40B4-BE49-F238E27FC236}">
                <a16:creationId xmlns:a16="http://schemas.microsoft.com/office/drawing/2014/main" id="{7E8F80DC-2B88-E8B2-5C8F-7A0902ED39FC}"/>
              </a:ext>
            </a:extLst>
          </p:cNvPr>
          <p:cNvSpPr/>
          <p:nvPr/>
        </p:nvSpPr>
        <p:spPr>
          <a:xfrm>
            <a:off x="1108364" y="692727"/>
            <a:ext cx="10002981" cy="5144655"/>
          </a:xfrm>
          <a:prstGeom prst="rect">
            <a:avLst/>
          </a:prstGeom>
          <a:solidFill>
            <a:srgbClr val="0070C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5000" dirty="0">
                <a:latin typeface="Impact" panose="020B0806030902050204" pitchFamily="34" charset="0"/>
                <a:cs typeface="Baghdad" pitchFamily="2" charset="-78"/>
              </a:rPr>
              <a:t>UNDERSTANDING AGENTIC A.I.</a:t>
            </a:r>
          </a:p>
        </p:txBody>
      </p:sp>
      <p:sp>
        <p:nvSpPr>
          <p:cNvPr id="4" name="TextBox 3">
            <a:extLst>
              <a:ext uri="{FF2B5EF4-FFF2-40B4-BE49-F238E27FC236}">
                <a16:creationId xmlns:a16="http://schemas.microsoft.com/office/drawing/2014/main" id="{2E27D39B-95C2-F54A-6540-C84C0B7EB8DA}"/>
              </a:ext>
            </a:extLst>
          </p:cNvPr>
          <p:cNvSpPr txBox="1"/>
          <p:nvPr/>
        </p:nvSpPr>
        <p:spPr>
          <a:xfrm>
            <a:off x="1108364" y="6165273"/>
            <a:ext cx="10002981" cy="400110"/>
          </a:xfrm>
          <a:prstGeom prst="rect">
            <a:avLst/>
          </a:prstGeom>
          <a:noFill/>
        </p:spPr>
        <p:txBody>
          <a:bodyPr wrap="square" rtlCol="0">
            <a:spAutoFit/>
          </a:bodyPr>
          <a:lstStyle/>
          <a:p>
            <a:pPr algn="ctr"/>
            <a:r>
              <a:rPr lang="en-US" sz="2000" b="1" dirty="0">
                <a:solidFill>
                  <a:schemeClr val="bg1"/>
                </a:solidFill>
              </a:rPr>
              <a:t>Dushyant Prabhakar (DP12952), Ganesh Sriramulu (GS12388)</a:t>
            </a:r>
          </a:p>
        </p:txBody>
      </p:sp>
    </p:spTree>
    <p:extLst>
      <p:ext uri="{BB962C8B-B14F-4D97-AF65-F5344CB8AC3E}">
        <p14:creationId xmlns:p14="http://schemas.microsoft.com/office/powerpoint/2010/main" val="17459693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bject 54">
            <a:extLst>
              <a:ext uri="{FF2B5EF4-FFF2-40B4-BE49-F238E27FC236}">
                <a16:creationId xmlns:a16="http://schemas.microsoft.com/office/drawing/2014/main" id="{DCAC8AB7-8EE5-BEEA-14BD-756E84606EE6}"/>
              </a:ext>
            </a:extLst>
          </p:cNvPr>
          <p:cNvSpPr txBox="1"/>
          <p:nvPr/>
        </p:nvSpPr>
        <p:spPr>
          <a:xfrm>
            <a:off x="5936095" y="654696"/>
            <a:ext cx="1658048" cy="665760"/>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r>
              <a:rPr kumimoji="0" lang="en-IN" sz="1400" b="1" i="0" u="none" strike="noStrike" kern="1200" cap="none" spc="0" normalizeH="0" baseline="0" noProof="0" dirty="0" err="1">
                <a:ln>
                  <a:noFill/>
                </a:ln>
                <a:solidFill>
                  <a:prstClr val="black"/>
                </a:solidFill>
                <a:effectLst/>
                <a:uLnTx/>
                <a:uFillTx/>
                <a:latin typeface="Söhne"/>
                <a:ea typeface="+mn-ea"/>
                <a:cs typeface="+mn-cs"/>
              </a:rPr>
              <a:t>Analyze</a:t>
            </a:r>
            <a:r>
              <a:rPr kumimoji="0" lang="en-IN" sz="1400" b="1" i="0" u="none" strike="noStrike" kern="1200" cap="none" spc="0" normalizeH="0" baseline="0" noProof="0" dirty="0">
                <a:ln>
                  <a:noFill/>
                </a:ln>
                <a:solidFill>
                  <a:prstClr val="black"/>
                </a:solidFill>
                <a:effectLst/>
                <a:uLnTx/>
                <a:uFillTx/>
                <a:latin typeface="Söhne"/>
                <a:ea typeface="+mn-ea"/>
                <a:cs typeface="+mn-cs"/>
              </a:rPr>
              <a:t> stakeholder needs</a:t>
            </a:r>
          </a:p>
        </p:txBody>
      </p:sp>
      <p:sp>
        <p:nvSpPr>
          <p:cNvPr id="7" name="object 55">
            <a:extLst>
              <a:ext uri="{FF2B5EF4-FFF2-40B4-BE49-F238E27FC236}">
                <a16:creationId xmlns:a16="http://schemas.microsoft.com/office/drawing/2014/main" id="{91C789E0-464B-0151-204E-21B106FDF6A6}"/>
              </a:ext>
            </a:extLst>
          </p:cNvPr>
          <p:cNvSpPr txBox="1"/>
          <p:nvPr/>
        </p:nvSpPr>
        <p:spPr>
          <a:xfrm>
            <a:off x="7744355" y="648814"/>
            <a:ext cx="1269756" cy="692049"/>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Set clear implementation goals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8" name="object 56">
            <a:extLst>
              <a:ext uri="{FF2B5EF4-FFF2-40B4-BE49-F238E27FC236}">
                <a16:creationId xmlns:a16="http://schemas.microsoft.com/office/drawing/2014/main" id="{09F707B2-142E-A795-EE6D-DECF5D44BE5D}"/>
              </a:ext>
            </a:extLst>
          </p:cNvPr>
          <p:cNvSpPr txBox="1"/>
          <p:nvPr/>
        </p:nvSpPr>
        <p:spPr>
          <a:xfrm>
            <a:off x="9195609" y="642419"/>
            <a:ext cx="1269756" cy="656142"/>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endParaRPr kumimoji="0" lang="en-IN" sz="1100" b="0" i="0" u="none" strike="noStrike" kern="1200" cap="none" spc="0" normalizeH="0" baseline="0" noProof="0" dirty="0">
              <a:ln>
                <a:noFill/>
              </a:ln>
              <a:solidFill>
                <a:prstClr val="black"/>
              </a:solidFill>
              <a:effectLst/>
              <a:uLnTx/>
              <a:uFillTx/>
              <a:latin typeface="Calibri"/>
              <a:ea typeface="+mn-ea"/>
              <a:cs typeface="Calibri"/>
            </a:endParaRPr>
          </a:p>
          <a:p>
            <a:pPr marL="125095" marR="118110" lvl="0" indent="0" algn="ctr" defTabSz="914400" rtl="0" eaLnBrk="1" fontAlgn="auto" latinLnBrk="0" hangingPunct="1">
              <a:lnSpc>
                <a:spcPct val="101400"/>
              </a:lnSpc>
              <a:spcBef>
                <a:spcPts val="360"/>
              </a:spcBef>
              <a:spcAft>
                <a:spcPts val="0"/>
              </a:spcAft>
              <a:buClrTx/>
              <a:buSzTx/>
              <a:buFontTx/>
              <a:buNone/>
              <a:tabLst/>
              <a:defRPr/>
            </a:pPr>
            <a:endParaRPr lang="en-IN" sz="1100" dirty="0">
              <a:solidFill>
                <a:prstClr val="black"/>
              </a:solidFill>
              <a:latin typeface="Calibri"/>
              <a:cs typeface="Calibri"/>
            </a:endParaRPr>
          </a:p>
          <a:p>
            <a:pPr marL="125095" marR="118110" lvl="0" indent="0" algn="ctr" defTabSz="914400" rtl="0" eaLnBrk="1" fontAlgn="auto" latinLnBrk="0" hangingPunct="1">
              <a:lnSpc>
                <a:spcPct val="101400"/>
              </a:lnSpc>
              <a:spcBef>
                <a:spcPts val="360"/>
              </a:spcBef>
              <a:spcAft>
                <a:spcPts val="0"/>
              </a:spcAft>
              <a:buClrTx/>
              <a:buSzTx/>
              <a:buFontTx/>
              <a:buNone/>
              <a:tabLst/>
              <a:defRPr/>
            </a:pPr>
            <a:endParaRPr kumimoji="0" lang="en-IN" sz="11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0" name="object 58">
            <a:extLst>
              <a:ext uri="{FF2B5EF4-FFF2-40B4-BE49-F238E27FC236}">
                <a16:creationId xmlns:a16="http://schemas.microsoft.com/office/drawing/2014/main" id="{11C63A15-97AB-841B-E35E-F72F6EBB8931}"/>
              </a:ext>
            </a:extLst>
          </p:cNvPr>
          <p:cNvSpPr/>
          <p:nvPr/>
        </p:nvSpPr>
        <p:spPr>
          <a:xfrm>
            <a:off x="5980477" y="140693"/>
            <a:ext cx="5915430"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object 59">
            <a:extLst>
              <a:ext uri="{FF2B5EF4-FFF2-40B4-BE49-F238E27FC236}">
                <a16:creationId xmlns:a16="http://schemas.microsoft.com/office/drawing/2014/main" id="{66B9843C-85BA-2F45-132C-254F20AB2C01}"/>
              </a:ext>
            </a:extLst>
          </p:cNvPr>
          <p:cNvSpPr txBox="1"/>
          <p:nvPr/>
        </p:nvSpPr>
        <p:spPr>
          <a:xfrm>
            <a:off x="8379233" y="140324"/>
            <a:ext cx="3103717" cy="25904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1600" b="1" i="0" u="none" strike="noStrike" kern="1200" cap="none" spc="-20" normalizeH="0" baseline="0" noProof="0" dirty="0">
                <a:ln>
                  <a:noFill/>
                </a:ln>
                <a:solidFill>
                  <a:srgbClr val="FFFFFF"/>
                </a:solidFill>
                <a:effectLst/>
                <a:uLnTx/>
                <a:uFillTx/>
                <a:latin typeface="Calibri"/>
                <a:ea typeface="+mn-ea"/>
                <a:cs typeface="Calibri"/>
              </a:rPr>
              <a:t>Planning &amp; Governance</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16" name="object 54">
            <a:extLst>
              <a:ext uri="{FF2B5EF4-FFF2-40B4-BE49-F238E27FC236}">
                <a16:creationId xmlns:a16="http://schemas.microsoft.com/office/drawing/2014/main" id="{8704394A-5A44-C761-B45B-866A3E0B553A}"/>
              </a:ext>
            </a:extLst>
          </p:cNvPr>
          <p:cNvSpPr txBox="1"/>
          <p:nvPr/>
        </p:nvSpPr>
        <p:spPr>
          <a:xfrm>
            <a:off x="6048101" y="1494262"/>
            <a:ext cx="1434036" cy="665760"/>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Identify key priorities for agentic AI.</a:t>
            </a:r>
            <a:endParaRPr kumimoji="0" sz="1400" b="0" i="0" u="none" strike="noStrike" kern="1200" cap="none" spc="0" normalizeH="0" baseline="0" noProof="0" dirty="0">
              <a:ln>
                <a:noFill/>
              </a:ln>
              <a:effectLst/>
              <a:uLnTx/>
              <a:uFillTx/>
              <a:latin typeface="Calibri"/>
              <a:ea typeface="+mn-ea"/>
              <a:cs typeface="Calibri"/>
            </a:endParaRPr>
          </a:p>
        </p:txBody>
      </p:sp>
      <p:sp>
        <p:nvSpPr>
          <p:cNvPr id="17" name="object 55">
            <a:extLst>
              <a:ext uri="{FF2B5EF4-FFF2-40B4-BE49-F238E27FC236}">
                <a16:creationId xmlns:a16="http://schemas.microsoft.com/office/drawing/2014/main" id="{7719EF8E-1706-BF50-2350-008646EE15FE}"/>
              </a:ext>
            </a:extLst>
          </p:cNvPr>
          <p:cNvSpPr txBox="1"/>
          <p:nvPr/>
        </p:nvSpPr>
        <p:spPr>
          <a:xfrm>
            <a:off x="7555139" y="1491910"/>
            <a:ext cx="1530710" cy="909673"/>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Define measurable outcomes for deployment..</a:t>
            </a:r>
            <a:endParaRPr kumimoji="0" sz="1400" b="0" i="0" u="none" strike="noStrike" kern="1200" cap="none" spc="0" normalizeH="0" baseline="0" noProof="0" dirty="0">
              <a:ln>
                <a:noFill/>
              </a:ln>
              <a:effectLst/>
              <a:uLnTx/>
              <a:uFillTx/>
              <a:latin typeface="Calibri"/>
              <a:ea typeface="+mn-ea"/>
              <a:cs typeface="Calibri"/>
            </a:endParaRPr>
          </a:p>
        </p:txBody>
      </p:sp>
      <p:sp>
        <p:nvSpPr>
          <p:cNvPr id="18" name="object 56">
            <a:extLst>
              <a:ext uri="{FF2B5EF4-FFF2-40B4-BE49-F238E27FC236}">
                <a16:creationId xmlns:a16="http://schemas.microsoft.com/office/drawing/2014/main" id="{2A1E3931-C121-3531-287F-8722A45DFA39}"/>
              </a:ext>
            </a:extLst>
          </p:cNvPr>
          <p:cNvSpPr txBox="1"/>
          <p:nvPr/>
        </p:nvSpPr>
        <p:spPr>
          <a:xfrm>
            <a:off x="9163971" y="1467099"/>
            <a:ext cx="1448132" cy="692049"/>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Align agents to specific workflows.</a:t>
            </a:r>
            <a:endParaRPr kumimoji="0" sz="1400" b="0" i="0" u="none" strike="noStrike" kern="1200" cap="none" spc="0" normalizeH="0" baseline="0" noProof="0" dirty="0">
              <a:ln>
                <a:noFill/>
              </a:ln>
              <a:effectLst/>
              <a:uLnTx/>
              <a:uFillTx/>
              <a:latin typeface="Calibri"/>
              <a:ea typeface="+mn-ea"/>
              <a:cs typeface="Calibri"/>
            </a:endParaRPr>
          </a:p>
        </p:txBody>
      </p:sp>
      <p:sp>
        <p:nvSpPr>
          <p:cNvPr id="36" name="object 56">
            <a:extLst>
              <a:ext uri="{FF2B5EF4-FFF2-40B4-BE49-F238E27FC236}">
                <a16:creationId xmlns:a16="http://schemas.microsoft.com/office/drawing/2014/main" id="{D9E2B851-87A7-F083-2974-104F59292D36}"/>
              </a:ext>
            </a:extLst>
          </p:cNvPr>
          <p:cNvSpPr txBox="1"/>
          <p:nvPr/>
        </p:nvSpPr>
        <p:spPr>
          <a:xfrm>
            <a:off x="10733072" y="642419"/>
            <a:ext cx="1163810" cy="692049"/>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Ensure regulatory compliance</a:t>
            </a:r>
            <a:endParaRPr kumimoji="0" lang="en-IN" sz="1400" b="1" i="0" u="none" strike="noStrike" kern="1200" cap="none" spc="0" normalizeH="0" baseline="0" noProof="0" dirty="0">
              <a:ln>
                <a:noFill/>
              </a:ln>
              <a:solidFill>
                <a:prstClr val="black"/>
              </a:solidFill>
              <a:effectLst/>
              <a:uLnTx/>
              <a:uFillTx/>
              <a:latin typeface="Söhne"/>
              <a:ea typeface="+mn-ea"/>
              <a:cs typeface="Calibri"/>
            </a:endParaRPr>
          </a:p>
        </p:txBody>
      </p:sp>
      <p:sp>
        <p:nvSpPr>
          <p:cNvPr id="37" name="object 56">
            <a:extLst>
              <a:ext uri="{FF2B5EF4-FFF2-40B4-BE49-F238E27FC236}">
                <a16:creationId xmlns:a16="http://schemas.microsoft.com/office/drawing/2014/main" id="{BB56B8AD-E3C8-2A78-7272-E9E646D5ED4E}"/>
              </a:ext>
            </a:extLst>
          </p:cNvPr>
          <p:cNvSpPr txBox="1"/>
          <p:nvPr/>
        </p:nvSpPr>
        <p:spPr>
          <a:xfrm>
            <a:off x="10740752" y="1449301"/>
            <a:ext cx="1163810" cy="909673"/>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Meet all legal and ethical standards.</a:t>
            </a:r>
            <a:endParaRPr kumimoji="0" sz="1400" b="0" i="0" u="none" strike="noStrike" kern="1200" cap="none" spc="0" normalizeH="0" baseline="0" noProof="0" dirty="0">
              <a:ln>
                <a:noFill/>
              </a:ln>
              <a:effectLst/>
              <a:uLnTx/>
              <a:uFillTx/>
              <a:latin typeface="Calibri"/>
              <a:ea typeface="+mn-ea"/>
              <a:cs typeface="Calibri"/>
            </a:endParaRPr>
          </a:p>
        </p:txBody>
      </p:sp>
      <p:sp>
        <p:nvSpPr>
          <p:cNvPr id="40" name="object 54">
            <a:extLst>
              <a:ext uri="{FF2B5EF4-FFF2-40B4-BE49-F238E27FC236}">
                <a16:creationId xmlns:a16="http://schemas.microsoft.com/office/drawing/2014/main" id="{156479DA-81CE-6EEE-7958-535025638B70}"/>
              </a:ext>
            </a:extLst>
          </p:cNvPr>
          <p:cNvSpPr txBox="1"/>
          <p:nvPr/>
        </p:nvSpPr>
        <p:spPr>
          <a:xfrm>
            <a:off x="6028599" y="2902448"/>
            <a:ext cx="1526540" cy="448136"/>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Form partnerships</a:t>
            </a:r>
          </a:p>
        </p:txBody>
      </p:sp>
      <p:sp>
        <p:nvSpPr>
          <p:cNvPr id="41" name="object 55">
            <a:extLst>
              <a:ext uri="{FF2B5EF4-FFF2-40B4-BE49-F238E27FC236}">
                <a16:creationId xmlns:a16="http://schemas.microsoft.com/office/drawing/2014/main" id="{4958FFFC-7E6E-8C58-4B5C-1D4E28531F8B}"/>
              </a:ext>
            </a:extLst>
          </p:cNvPr>
          <p:cNvSpPr txBox="1"/>
          <p:nvPr/>
        </p:nvSpPr>
        <p:spPr>
          <a:xfrm>
            <a:off x="7816093" y="2896564"/>
            <a:ext cx="1269756" cy="474425"/>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Highlight value</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2" name="object 56">
            <a:extLst>
              <a:ext uri="{FF2B5EF4-FFF2-40B4-BE49-F238E27FC236}">
                <a16:creationId xmlns:a16="http://schemas.microsoft.com/office/drawing/2014/main" id="{3A1A05C3-24FC-1252-AEEA-92B87681B21E}"/>
              </a:ext>
            </a:extLst>
          </p:cNvPr>
          <p:cNvSpPr txBox="1"/>
          <p:nvPr/>
        </p:nvSpPr>
        <p:spPr>
          <a:xfrm>
            <a:off x="9267347" y="2890169"/>
            <a:ext cx="1269756" cy="474425"/>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Optimize cost &amp; ROI</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3" name="object 58">
            <a:extLst>
              <a:ext uri="{FF2B5EF4-FFF2-40B4-BE49-F238E27FC236}">
                <a16:creationId xmlns:a16="http://schemas.microsoft.com/office/drawing/2014/main" id="{CE82F1E7-8F7F-0AAE-D319-E619F013B1AC}"/>
              </a:ext>
            </a:extLst>
          </p:cNvPr>
          <p:cNvSpPr/>
          <p:nvPr/>
        </p:nvSpPr>
        <p:spPr>
          <a:xfrm>
            <a:off x="6063858" y="2472865"/>
            <a:ext cx="5915430" cy="31532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44" name="object 59">
            <a:extLst>
              <a:ext uri="{FF2B5EF4-FFF2-40B4-BE49-F238E27FC236}">
                <a16:creationId xmlns:a16="http://schemas.microsoft.com/office/drawing/2014/main" id="{9D4F9BEF-9BB0-3618-7F38-660F8FC4A56A}"/>
              </a:ext>
            </a:extLst>
          </p:cNvPr>
          <p:cNvSpPr txBox="1"/>
          <p:nvPr/>
        </p:nvSpPr>
        <p:spPr>
          <a:xfrm>
            <a:off x="8379233" y="2477651"/>
            <a:ext cx="3103717" cy="25904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1600" b="1" i="0" u="none" strike="noStrike" kern="1200" cap="none" spc="-20" normalizeH="0" baseline="0" noProof="0" dirty="0">
                <a:ln>
                  <a:noFill/>
                </a:ln>
                <a:solidFill>
                  <a:srgbClr val="FFFFFF"/>
                </a:solidFill>
                <a:effectLst/>
                <a:uLnTx/>
                <a:uFillTx/>
                <a:latin typeface="Calibri"/>
                <a:ea typeface="+mn-ea"/>
                <a:cs typeface="Calibri"/>
              </a:rPr>
              <a:t>Strategy &amp; Execution</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5" name="object 54">
            <a:extLst>
              <a:ext uri="{FF2B5EF4-FFF2-40B4-BE49-F238E27FC236}">
                <a16:creationId xmlns:a16="http://schemas.microsoft.com/office/drawing/2014/main" id="{5C0EA315-6346-EE04-F92D-48F5F4FA0FBB}"/>
              </a:ext>
            </a:extLst>
          </p:cNvPr>
          <p:cNvSpPr txBox="1"/>
          <p:nvPr/>
        </p:nvSpPr>
        <p:spPr>
          <a:xfrm>
            <a:off x="6015917" y="3559025"/>
            <a:ext cx="1658048" cy="717056"/>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endParaRPr kumimoji="0" lang="en-IN" sz="1400" b="0" i="0" u="none" strike="noStrike" kern="1200" cap="none" spc="0" normalizeH="0" baseline="0" noProof="0" dirty="0">
              <a:ln>
                <a:noFill/>
              </a:ln>
              <a:solidFill>
                <a:prstClr val="black"/>
              </a:solidFill>
              <a:effectLst/>
              <a:uLnTx/>
              <a:uFillTx/>
              <a:latin typeface="Calibri"/>
              <a:ea typeface="+mn-ea"/>
              <a:cs typeface="Calibri"/>
            </a:endParaRPr>
          </a:p>
          <a:p>
            <a:pPr marL="264795" marR="257175" lvl="0" indent="0" algn="ctr" defTabSz="914400" rtl="0" eaLnBrk="1" fontAlgn="auto" latinLnBrk="0" hangingPunct="1">
              <a:lnSpc>
                <a:spcPct val="101400"/>
              </a:lnSpc>
              <a:spcBef>
                <a:spcPts val="155"/>
              </a:spcBef>
              <a:spcAft>
                <a:spcPts val="0"/>
              </a:spcAft>
              <a:buClrTx/>
              <a:buSzTx/>
              <a:buFontTx/>
              <a:buNone/>
              <a:tabLst/>
              <a:defRPr/>
            </a:pPr>
            <a:endParaRPr lang="en-IN" sz="1400" dirty="0">
              <a:solidFill>
                <a:prstClr val="black"/>
              </a:solidFill>
              <a:latin typeface="Calibri"/>
              <a:cs typeface="Calibri"/>
            </a:endParaRPr>
          </a:p>
          <a:p>
            <a:pPr marL="264795" marR="257175" lvl="0" indent="0" algn="ctr" defTabSz="914400" rtl="0" eaLnBrk="1" fontAlgn="auto" latinLnBrk="0" hangingPunct="1">
              <a:lnSpc>
                <a:spcPct val="101400"/>
              </a:lnSpc>
              <a:spcBef>
                <a:spcPts val="155"/>
              </a:spcBef>
              <a:spcAft>
                <a:spcPts val="0"/>
              </a:spcAft>
              <a:buClrTx/>
              <a:buSzTx/>
              <a:buFontTx/>
              <a:buNone/>
              <a:tabLst/>
              <a:defRPr/>
            </a:pP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6" name="object 55">
            <a:extLst>
              <a:ext uri="{FF2B5EF4-FFF2-40B4-BE49-F238E27FC236}">
                <a16:creationId xmlns:a16="http://schemas.microsoft.com/office/drawing/2014/main" id="{79CB3174-F489-0B6D-787E-6DD42FD266A7}"/>
              </a:ext>
            </a:extLst>
          </p:cNvPr>
          <p:cNvSpPr txBox="1"/>
          <p:nvPr/>
        </p:nvSpPr>
        <p:spPr>
          <a:xfrm>
            <a:off x="7808941" y="3586884"/>
            <a:ext cx="1359872" cy="692049"/>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Showcase benefits over traditional AI.</a:t>
            </a:r>
            <a:endParaRPr kumimoji="0" sz="1400" b="0" i="0" u="none" strike="noStrike" kern="1200" cap="none" spc="0" normalizeH="0" baseline="0" noProof="0" dirty="0">
              <a:ln>
                <a:noFill/>
              </a:ln>
              <a:effectLst/>
              <a:uLnTx/>
              <a:uFillTx/>
              <a:latin typeface="Calibri"/>
              <a:ea typeface="+mn-ea"/>
              <a:cs typeface="Calibri"/>
            </a:endParaRPr>
          </a:p>
        </p:txBody>
      </p:sp>
      <p:sp>
        <p:nvSpPr>
          <p:cNvPr id="47" name="object 56">
            <a:extLst>
              <a:ext uri="{FF2B5EF4-FFF2-40B4-BE49-F238E27FC236}">
                <a16:creationId xmlns:a16="http://schemas.microsoft.com/office/drawing/2014/main" id="{3C8531F7-127E-705D-17B5-BCF81D16157E}"/>
              </a:ext>
            </a:extLst>
          </p:cNvPr>
          <p:cNvSpPr txBox="1"/>
          <p:nvPr/>
        </p:nvSpPr>
        <p:spPr>
          <a:xfrm>
            <a:off x="9284940" y="3606739"/>
            <a:ext cx="1448132" cy="692049"/>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Plan budgets and track returns.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8" name="object 56">
            <a:extLst>
              <a:ext uri="{FF2B5EF4-FFF2-40B4-BE49-F238E27FC236}">
                <a16:creationId xmlns:a16="http://schemas.microsoft.com/office/drawing/2014/main" id="{6CB77CD6-0EED-16CE-E63A-FD9288C23161}"/>
              </a:ext>
            </a:extLst>
          </p:cNvPr>
          <p:cNvSpPr txBox="1"/>
          <p:nvPr/>
        </p:nvSpPr>
        <p:spPr>
          <a:xfrm>
            <a:off x="10902928" y="2863738"/>
            <a:ext cx="1163810" cy="474425"/>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Choose platforms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49" name="object 56">
            <a:extLst>
              <a:ext uri="{FF2B5EF4-FFF2-40B4-BE49-F238E27FC236}">
                <a16:creationId xmlns:a16="http://schemas.microsoft.com/office/drawing/2014/main" id="{EE44BE6C-F5EA-5E37-BE58-646734D37CAD}"/>
              </a:ext>
            </a:extLst>
          </p:cNvPr>
          <p:cNvSpPr txBox="1"/>
          <p:nvPr/>
        </p:nvSpPr>
        <p:spPr>
          <a:xfrm>
            <a:off x="10849199" y="3613108"/>
            <a:ext cx="1163810" cy="909673"/>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Select the right systems for rollout.</a:t>
            </a:r>
            <a:endParaRPr kumimoji="0" lang="en-IN" sz="1400" b="0" i="0" u="none" strike="noStrike" kern="1200" cap="none" spc="0" normalizeH="0" baseline="0" noProof="0" dirty="0">
              <a:ln>
                <a:noFill/>
              </a:ln>
              <a:effectLst/>
              <a:uLnTx/>
              <a:uFillTx/>
              <a:latin typeface="Söhne"/>
              <a:ea typeface="+mn-ea"/>
              <a:cs typeface="+mn-cs"/>
            </a:endParaRPr>
          </a:p>
        </p:txBody>
      </p:sp>
      <p:sp>
        <p:nvSpPr>
          <p:cNvPr id="51" name="object 54">
            <a:extLst>
              <a:ext uri="{FF2B5EF4-FFF2-40B4-BE49-F238E27FC236}">
                <a16:creationId xmlns:a16="http://schemas.microsoft.com/office/drawing/2014/main" id="{F6A759C1-8FAF-A305-30D7-38804A63A8A5}"/>
              </a:ext>
            </a:extLst>
          </p:cNvPr>
          <p:cNvSpPr txBox="1"/>
          <p:nvPr/>
        </p:nvSpPr>
        <p:spPr>
          <a:xfrm>
            <a:off x="6028599" y="5136530"/>
            <a:ext cx="1526540" cy="665760"/>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Align to industry needs</a:t>
            </a:r>
          </a:p>
        </p:txBody>
      </p:sp>
      <p:sp>
        <p:nvSpPr>
          <p:cNvPr id="52" name="object 55">
            <a:extLst>
              <a:ext uri="{FF2B5EF4-FFF2-40B4-BE49-F238E27FC236}">
                <a16:creationId xmlns:a16="http://schemas.microsoft.com/office/drawing/2014/main" id="{8BF6C929-2BC6-7D53-8F95-9A56440F912E}"/>
              </a:ext>
            </a:extLst>
          </p:cNvPr>
          <p:cNvSpPr txBox="1"/>
          <p:nvPr/>
        </p:nvSpPr>
        <p:spPr>
          <a:xfrm>
            <a:off x="7816093" y="5130646"/>
            <a:ext cx="1269756" cy="474425"/>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Engage &amp; train users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3" name="object 56">
            <a:extLst>
              <a:ext uri="{FF2B5EF4-FFF2-40B4-BE49-F238E27FC236}">
                <a16:creationId xmlns:a16="http://schemas.microsoft.com/office/drawing/2014/main" id="{580D8375-4F07-2743-D27A-DACCB1B0E11A}"/>
              </a:ext>
            </a:extLst>
          </p:cNvPr>
          <p:cNvSpPr txBox="1"/>
          <p:nvPr/>
        </p:nvSpPr>
        <p:spPr>
          <a:xfrm>
            <a:off x="9267347" y="5124251"/>
            <a:ext cx="1269756" cy="474425"/>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Allocate resources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4" name="object 58">
            <a:extLst>
              <a:ext uri="{FF2B5EF4-FFF2-40B4-BE49-F238E27FC236}">
                <a16:creationId xmlns:a16="http://schemas.microsoft.com/office/drawing/2014/main" id="{38FB21A0-C88D-0EA4-51E1-F2EF476E100F}"/>
              </a:ext>
            </a:extLst>
          </p:cNvPr>
          <p:cNvSpPr/>
          <p:nvPr/>
        </p:nvSpPr>
        <p:spPr>
          <a:xfrm>
            <a:off x="6028599" y="4610802"/>
            <a:ext cx="5915430" cy="285631"/>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5" name="object 59">
            <a:extLst>
              <a:ext uri="{FF2B5EF4-FFF2-40B4-BE49-F238E27FC236}">
                <a16:creationId xmlns:a16="http://schemas.microsoft.com/office/drawing/2014/main" id="{AD259EC2-4FDD-1699-C791-8A78EEF622B3}"/>
              </a:ext>
            </a:extLst>
          </p:cNvPr>
          <p:cNvSpPr txBox="1"/>
          <p:nvPr/>
        </p:nvSpPr>
        <p:spPr>
          <a:xfrm>
            <a:off x="7816093" y="4612308"/>
            <a:ext cx="3103717" cy="259045"/>
          </a:xfrm>
          <a:prstGeom prst="rect">
            <a:avLst/>
          </a:prstGeom>
        </p:spPr>
        <p:txBody>
          <a:bodyPr vert="horz" wrap="square" lIns="0" tIns="12700" rIns="0" bIns="0" rtlCol="0">
            <a:spAutoFit/>
          </a:bodyPr>
          <a:lstStyle/>
          <a:p>
            <a:pPr marL="12700" marR="0" lvl="0" indent="0" algn="l" defTabSz="914400" rtl="0" eaLnBrk="1" fontAlgn="auto" latinLnBrk="0" hangingPunct="1">
              <a:lnSpc>
                <a:spcPct val="100000"/>
              </a:lnSpc>
              <a:spcBef>
                <a:spcPts val="100"/>
              </a:spcBef>
              <a:spcAft>
                <a:spcPts val="0"/>
              </a:spcAft>
              <a:buClrTx/>
              <a:buSzTx/>
              <a:buFontTx/>
              <a:buNone/>
              <a:tabLst/>
              <a:defRPr/>
            </a:pPr>
            <a:r>
              <a:rPr kumimoji="0" lang="en-IN" sz="1600" b="1" i="0" u="none" strike="noStrike" kern="1200" cap="none" spc="-20" normalizeH="0" baseline="0" noProof="0" dirty="0">
                <a:ln>
                  <a:noFill/>
                </a:ln>
                <a:solidFill>
                  <a:srgbClr val="FFFFFF"/>
                </a:solidFill>
                <a:effectLst/>
                <a:uLnTx/>
                <a:uFillTx/>
                <a:latin typeface="Calibri"/>
                <a:ea typeface="+mn-ea"/>
                <a:cs typeface="Calibri"/>
              </a:rPr>
              <a:t>Adoption &amp; Risk Management</a:t>
            </a:r>
            <a:endParaRPr kumimoji="0" sz="16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56" name="object 54">
            <a:extLst>
              <a:ext uri="{FF2B5EF4-FFF2-40B4-BE49-F238E27FC236}">
                <a16:creationId xmlns:a16="http://schemas.microsoft.com/office/drawing/2014/main" id="{22A33645-53A2-2F09-E6D6-B935AF8FB301}"/>
              </a:ext>
            </a:extLst>
          </p:cNvPr>
          <p:cNvSpPr txBox="1"/>
          <p:nvPr/>
        </p:nvSpPr>
        <p:spPr>
          <a:xfrm>
            <a:off x="6007833" y="5959932"/>
            <a:ext cx="1658048" cy="665760"/>
          </a:xfrm>
          <a:prstGeom prst="rect">
            <a:avLst/>
          </a:prstGeom>
          <a:ln w="19050">
            <a:solidFill>
              <a:srgbClr val="0070C0"/>
            </a:solidFill>
          </a:ln>
        </p:spPr>
        <p:txBody>
          <a:bodyPr vert="horz" wrap="square" lIns="0" tIns="19685" rIns="0" bIns="0" rtlCol="0">
            <a:spAutoFit/>
          </a:bodyPr>
          <a:lstStyle/>
          <a:p>
            <a:pPr marL="264795" marR="257175" lvl="0" indent="0" algn="ctr" defTabSz="914400" rtl="0" eaLnBrk="1" fontAlgn="auto" latinLnBrk="0" hangingPunct="1">
              <a:lnSpc>
                <a:spcPct val="101400"/>
              </a:lnSpc>
              <a:spcBef>
                <a:spcPts val="155"/>
              </a:spcBef>
              <a:spcAft>
                <a:spcPts val="0"/>
              </a:spcAft>
              <a:buClrTx/>
              <a:buSzTx/>
              <a:buFontTx/>
              <a:buNone/>
              <a:tabLst/>
              <a:defRPr/>
            </a:pPr>
            <a:r>
              <a:rPr kumimoji="0" lang="en-IN" sz="1400" b="0" i="0" u="none" strike="noStrike" kern="1200" cap="none" spc="0" normalizeH="0" baseline="0" noProof="0" dirty="0">
                <a:ln>
                  <a:noFill/>
                </a:ln>
                <a:effectLst/>
                <a:uLnTx/>
                <a:uFillTx/>
                <a:latin typeface="Söhne"/>
                <a:ea typeface="+mn-ea"/>
                <a:cs typeface="+mn-cs"/>
              </a:rPr>
              <a:t>Solve domain-specific challenges.</a:t>
            </a:r>
            <a:endParaRPr kumimoji="0" sz="1400" b="0" i="0" u="none" strike="noStrike" kern="1200" cap="none" spc="0" normalizeH="0" baseline="0" noProof="0" dirty="0">
              <a:ln>
                <a:noFill/>
              </a:ln>
              <a:effectLst/>
              <a:uLnTx/>
              <a:uFillTx/>
              <a:latin typeface="Calibri"/>
              <a:ea typeface="+mn-ea"/>
              <a:cs typeface="Calibri"/>
            </a:endParaRPr>
          </a:p>
        </p:txBody>
      </p:sp>
      <p:sp>
        <p:nvSpPr>
          <p:cNvPr id="57" name="object 55">
            <a:extLst>
              <a:ext uri="{FF2B5EF4-FFF2-40B4-BE49-F238E27FC236}">
                <a16:creationId xmlns:a16="http://schemas.microsoft.com/office/drawing/2014/main" id="{3EE4F199-4F53-AC43-EF12-70973AF1C881}"/>
              </a:ext>
            </a:extLst>
          </p:cNvPr>
          <p:cNvSpPr txBox="1"/>
          <p:nvPr/>
        </p:nvSpPr>
        <p:spPr>
          <a:xfrm>
            <a:off x="7736497" y="5964421"/>
            <a:ext cx="1301815" cy="692049"/>
          </a:xfrm>
          <a:prstGeom prst="rect">
            <a:avLst/>
          </a:prstGeom>
          <a:ln w="19050">
            <a:solidFill>
              <a:srgbClr val="0070C0"/>
            </a:solidFill>
          </a:ln>
        </p:spPr>
        <p:txBody>
          <a:bodyPr vert="horz" wrap="square" lIns="0" tIns="45720" rIns="0" bIns="0" rtlCol="0">
            <a:spAutoFit/>
          </a:bodyPr>
          <a:lstStyle/>
          <a:p>
            <a:pPr marL="127000" marR="118745"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Prepare employees to use agents.</a:t>
            </a:r>
            <a:endParaRPr kumimoji="0" sz="1400" b="0" i="0" u="none" strike="noStrike" kern="1200" cap="none" spc="0" normalizeH="0" baseline="0" noProof="0" dirty="0">
              <a:ln>
                <a:noFill/>
              </a:ln>
              <a:effectLst/>
              <a:uLnTx/>
              <a:uFillTx/>
              <a:latin typeface="Calibri"/>
              <a:ea typeface="+mn-ea"/>
              <a:cs typeface="Calibri"/>
            </a:endParaRPr>
          </a:p>
        </p:txBody>
      </p:sp>
      <p:sp>
        <p:nvSpPr>
          <p:cNvPr id="58" name="object 56">
            <a:extLst>
              <a:ext uri="{FF2B5EF4-FFF2-40B4-BE49-F238E27FC236}">
                <a16:creationId xmlns:a16="http://schemas.microsoft.com/office/drawing/2014/main" id="{90EC01D8-5C6C-AF11-C24A-D16908BA329F}"/>
              </a:ext>
            </a:extLst>
          </p:cNvPr>
          <p:cNvSpPr txBox="1"/>
          <p:nvPr/>
        </p:nvSpPr>
        <p:spPr>
          <a:xfrm>
            <a:off x="9219260" y="6151267"/>
            <a:ext cx="1448132" cy="474425"/>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Assign people, tech, and funds.</a:t>
            </a:r>
            <a:endParaRPr kumimoji="0" sz="1400" b="0" i="0" u="none" strike="noStrike" kern="1200" cap="none" spc="0" normalizeH="0" baseline="0" noProof="0" dirty="0">
              <a:ln>
                <a:noFill/>
              </a:ln>
              <a:effectLst/>
              <a:uLnTx/>
              <a:uFillTx/>
              <a:latin typeface="Calibri"/>
              <a:ea typeface="+mn-ea"/>
              <a:cs typeface="Calibri"/>
            </a:endParaRPr>
          </a:p>
        </p:txBody>
      </p:sp>
      <p:sp>
        <p:nvSpPr>
          <p:cNvPr id="59" name="object 56">
            <a:extLst>
              <a:ext uri="{FF2B5EF4-FFF2-40B4-BE49-F238E27FC236}">
                <a16:creationId xmlns:a16="http://schemas.microsoft.com/office/drawing/2014/main" id="{F4739C1E-51E1-6216-5139-26669DACCD52}"/>
              </a:ext>
            </a:extLst>
          </p:cNvPr>
          <p:cNvSpPr txBox="1"/>
          <p:nvPr/>
        </p:nvSpPr>
        <p:spPr>
          <a:xfrm>
            <a:off x="10888426" y="5137533"/>
            <a:ext cx="1163810" cy="474425"/>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IN" sz="1400" b="1" i="0" u="none" strike="noStrike" kern="1200" cap="none" spc="0" normalizeH="0" baseline="0" noProof="0" dirty="0">
                <a:ln>
                  <a:noFill/>
                </a:ln>
                <a:solidFill>
                  <a:prstClr val="black"/>
                </a:solidFill>
                <a:effectLst/>
                <a:uLnTx/>
                <a:uFillTx/>
                <a:latin typeface="Söhne"/>
                <a:ea typeface="+mn-ea"/>
                <a:cs typeface="+mn-cs"/>
              </a:rPr>
              <a:t>Mitigate risks</a:t>
            </a:r>
            <a:endParaRPr kumimoji="0" sz="1400" b="0" i="0" u="none" strike="noStrike" kern="1200" cap="none" spc="0" normalizeH="0" baseline="0" noProof="0" dirty="0">
              <a:ln>
                <a:noFill/>
              </a:ln>
              <a:solidFill>
                <a:prstClr val="black"/>
              </a:solidFill>
              <a:effectLst/>
              <a:uLnTx/>
              <a:uFillTx/>
              <a:latin typeface="Calibri"/>
              <a:ea typeface="+mn-ea"/>
              <a:cs typeface="Calibri"/>
            </a:endParaRPr>
          </a:p>
        </p:txBody>
      </p:sp>
      <p:sp>
        <p:nvSpPr>
          <p:cNvPr id="60" name="object 56">
            <a:extLst>
              <a:ext uri="{FF2B5EF4-FFF2-40B4-BE49-F238E27FC236}">
                <a16:creationId xmlns:a16="http://schemas.microsoft.com/office/drawing/2014/main" id="{835DD95F-6365-6EDA-2F2C-A6D14C59210C}"/>
              </a:ext>
            </a:extLst>
          </p:cNvPr>
          <p:cNvSpPr txBox="1"/>
          <p:nvPr/>
        </p:nvSpPr>
        <p:spPr>
          <a:xfrm>
            <a:off x="10813973" y="5964421"/>
            <a:ext cx="1338468" cy="692049"/>
          </a:xfrm>
          <a:prstGeom prst="rect">
            <a:avLst/>
          </a:prstGeom>
          <a:ln w="19050">
            <a:solidFill>
              <a:srgbClr val="0070C0"/>
            </a:solidFill>
          </a:ln>
        </p:spPr>
        <p:txBody>
          <a:bodyPr vert="horz" wrap="square" lIns="0" tIns="45720" rIns="0" bIns="0" rtlCol="0">
            <a:spAutoFit/>
          </a:bodyPr>
          <a:lstStyle/>
          <a:p>
            <a:pPr marL="125095" marR="118110" lvl="0" indent="0" algn="ctr" defTabSz="914400" rtl="0" eaLnBrk="1" fontAlgn="auto" latinLnBrk="0" hangingPunct="1">
              <a:lnSpc>
                <a:spcPct val="101400"/>
              </a:lnSpc>
              <a:spcBef>
                <a:spcPts val="360"/>
              </a:spcBef>
              <a:spcAft>
                <a:spcPts val="0"/>
              </a:spcAft>
              <a:buClrTx/>
              <a:buSzTx/>
              <a:buFontTx/>
              <a:buNone/>
              <a:tabLst/>
              <a:defRPr/>
            </a:pPr>
            <a:r>
              <a:rPr kumimoji="0" lang="en-US" sz="1400" b="0" i="0" u="none" strike="noStrike" kern="1200" cap="none" spc="0" normalizeH="0" baseline="0" noProof="0" dirty="0">
                <a:ln>
                  <a:noFill/>
                </a:ln>
                <a:effectLst/>
                <a:uLnTx/>
                <a:uFillTx/>
                <a:latin typeface="Söhne"/>
                <a:ea typeface="+mn-ea"/>
                <a:cs typeface="+mn-cs"/>
              </a:rPr>
              <a:t>Address biases and failures early.</a:t>
            </a:r>
            <a:endParaRPr kumimoji="0" sz="1400" b="0" i="0" u="none" strike="noStrike" kern="1200" cap="none" spc="0" normalizeH="0" baseline="0" noProof="0" dirty="0">
              <a:ln>
                <a:noFill/>
              </a:ln>
              <a:effectLst/>
              <a:uLnTx/>
              <a:uFillTx/>
              <a:latin typeface="Calibri"/>
              <a:ea typeface="+mn-ea"/>
              <a:cs typeface="Calibri"/>
            </a:endParaRPr>
          </a:p>
        </p:txBody>
      </p:sp>
      <p:cxnSp>
        <p:nvCxnSpPr>
          <p:cNvPr id="9" name="Straight Connector 8">
            <a:extLst>
              <a:ext uri="{FF2B5EF4-FFF2-40B4-BE49-F238E27FC236}">
                <a16:creationId xmlns:a16="http://schemas.microsoft.com/office/drawing/2014/main" id="{4DDD0653-A0F8-FC15-D50A-6C77EAF487B3}"/>
              </a:ext>
            </a:extLst>
          </p:cNvPr>
          <p:cNvCxnSpPr>
            <a:cxnSpLocks/>
            <a:stCxn id="6" idx="2"/>
            <a:endCxn id="16" idx="0"/>
          </p:cNvCxnSpPr>
          <p:nvPr/>
        </p:nvCxnSpPr>
        <p:spPr>
          <a:xfrm>
            <a:off x="6765119" y="1320456"/>
            <a:ext cx="0" cy="173806"/>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B6C34BCA-1709-4342-6810-2986D212637F}"/>
              </a:ext>
            </a:extLst>
          </p:cNvPr>
          <p:cNvCxnSpPr>
            <a:cxnSpLocks/>
          </p:cNvCxnSpPr>
          <p:nvPr/>
        </p:nvCxnSpPr>
        <p:spPr>
          <a:xfrm>
            <a:off x="9629192" y="1306025"/>
            <a:ext cx="0" cy="16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4C93C3FB-F64E-AC93-1E7B-DA10E2DE39E4}"/>
              </a:ext>
            </a:extLst>
          </p:cNvPr>
          <p:cNvCxnSpPr>
            <a:stCxn id="36" idx="2"/>
            <a:endCxn id="37" idx="0"/>
          </p:cNvCxnSpPr>
          <p:nvPr/>
        </p:nvCxnSpPr>
        <p:spPr>
          <a:xfrm>
            <a:off x="11314977" y="1334468"/>
            <a:ext cx="7680" cy="114833"/>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01C67A6F-FAA9-2A35-63F5-8D3E6C0CB710}"/>
              </a:ext>
            </a:extLst>
          </p:cNvPr>
          <p:cNvCxnSpPr>
            <a:cxnSpLocks/>
          </p:cNvCxnSpPr>
          <p:nvPr/>
        </p:nvCxnSpPr>
        <p:spPr>
          <a:xfrm>
            <a:off x="6624735" y="3350584"/>
            <a:ext cx="0" cy="208441"/>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4FD0443C-156F-43CC-4F3E-E5C5A77EA74A}"/>
              </a:ext>
            </a:extLst>
          </p:cNvPr>
          <p:cNvCxnSpPr>
            <a:cxnSpLocks/>
          </p:cNvCxnSpPr>
          <p:nvPr/>
        </p:nvCxnSpPr>
        <p:spPr>
          <a:xfrm>
            <a:off x="8313576" y="3364594"/>
            <a:ext cx="0" cy="2222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AB94EA28-8FA0-3163-1FE9-8C2C00060F23}"/>
              </a:ext>
            </a:extLst>
          </p:cNvPr>
          <p:cNvCxnSpPr>
            <a:cxnSpLocks/>
          </p:cNvCxnSpPr>
          <p:nvPr/>
        </p:nvCxnSpPr>
        <p:spPr>
          <a:xfrm>
            <a:off x="9703837" y="3364594"/>
            <a:ext cx="0" cy="248514"/>
          </a:xfrm>
          <a:prstGeom prst="line">
            <a:avLst/>
          </a:prstGeom>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C471291-1F37-0EBF-45E5-182C5C775065}"/>
              </a:ext>
            </a:extLst>
          </p:cNvPr>
          <p:cNvCxnSpPr>
            <a:cxnSpLocks/>
          </p:cNvCxnSpPr>
          <p:nvPr/>
        </p:nvCxnSpPr>
        <p:spPr>
          <a:xfrm>
            <a:off x="11314977" y="3338163"/>
            <a:ext cx="0" cy="282561"/>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3361A044-18C2-0F2B-06F7-26E91FC07CAB}"/>
              </a:ext>
            </a:extLst>
          </p:cNvPr>
          <p:cNvCxnSpPr/>
          <p:nvPr/>
        </p:nvCxnSpPr>
        <p:spPr>
          <a:xfrm>
            <a:off x="6624735" y="5802290"/>
            <a:ext cx="0" cy="157642"/>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a:extLst>
              <a:ext uri="{FF2B5EF4-FFF2-40B4-BE49-F238E27FC236}">
                <a16:creationId xmlns:a16="http://schemas.microsoft.com/office/drawing/2014/main" id="{9CF7BBB2-7230-DB92-8C25-944A66919F91}"/>
              </a:ext>
            </a:extLst>
          </p:cNvPr>
          <p:cNvCxnSpPr>
            <a:cxnSpLocks/>
          </p:cNvCxnSpPr>
          <p:nvPr/>
        </p:nvCxnSpPr>
        <p:spPr>
          <a:xfrm>
            <a:off x="9703837" y="5572245"/>
            <a:ext cx="0" cy="579022"/>
          </a:xfrm>
          <a:prstGeom prst="line">
            <a:avLst/>
          </a:prstGeom>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71208D93-0649-9D60-3E8A-298B91E2FC8B}"/>
              </a:ext>
            </a:extLst>
          </p:cNvPr>
          <p:cNvCxnSpPr>
            <a:cxnSpLocks/>
          </p:cNvCxnSpPr>
          <p:nvPr/>
        </p:nvCxnSpPr>
        <p:spPr>
          <a:xfrm>
            <a:off x="11322657" y="5598676"/>
            <a:ext cx="0" cy="361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771D494E-BCB5-E88B-D811-16DE8FD52472}"/>
              </a:ext>
            </a:extLst>
          </p:cNvPr>
          <p:cNvCxnSpPr/>
          <p:nvPr/>
        </p:nvCxnSpPr>
        <p:spPr>
          <a:xfrm>
            <a:off x="8313576" y="5598676"/>
            <a:ext cx="0" cy="361256"/>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6B1EC950-91CD-FA73-B9ED-9C1BFD1B2E39}"/>
              </a:ext>
            </a:extLst>
          </p:cNvPr>
          <p:cNvCxnSpPr>
            <a:cxnSpLocks/>
          </p:cNvCxnSpPr>
          <p:nvPr/>
        </p:nvCxnSpPr>
        <p:spPr>
          <a:xfrm>
            <a:off x="8210939" y="1320456"/>
            <a:ext cx="0" cy="165440"/>
          </a:xfrm>
          <a:prstGeom prst="line">
            <a:avLst/>
          </a:prstGeom>
        </p:spPr>
        <p:style>
          <a:lnRef idx="1">
            <a:schemeClr val="accent1"/>
          </a:lnRef>
          <a:fillRef idx="0">
            <a:schemeClr val="accent1"/>
          </a:fillRef>
          <a:effectRef idx="0">
            <a:schemeClr val="accent1"/>
          </a:effectRef>
          <a:fontRef idx="minor">
            <a:schemeClr val="tx1"/>
          </a:fontRef>
        </p:style>
      </p:cxnSp>
      <p:sp>
        <p:nvSpPr>
          <p:cNvPr id="68" name="Oval 67">
            <a:extLst>
              <a:ext uri="{FF2B5EF4-FFF2-40B4-BE49-F238E27FC236}">
                <a16:creationId xmlns:a16="http://schemas.microsoft.com/office/drawing/2014/main" id="{8868444F-25FC-708E-EEE7-F9972C3CF710}"/>
              </a:ext>
            </a:extLst>
          </p:cNvPr>
          <p:cNvSpPr/>
          <p:nvPr/>
        </p:nvSpPr>
        <p:spPr>
          <a:xfrm>
            <a:off x="1846964" y="4011190"/>
            <a:ext cx="1866122" cy="1812964"/>
          </a:xfrm>
          <a:prstGeom prst="ellipse">
            <a:avLst/>
          </a:prstGeom>
          <a:solidFill>
            <a:srgbClr val="52B6FE"/>
          </a:solidFill>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50" u="none" strike="noStrike" kern="1200" cap="none" spc="0" normalizeH="0" baseline="0" noProof="0" dirty="0">
                <a:ln>
                  <a:noFill/>
                </a:ln>
                <a:solidFill>
                  <a:prstClr val="black"/>
                </a:solidFill>
                <a:effectLst/>
                <a:uLnTx/>
                <a:uFillTx/>
                <a:latin typeface="Bookman Old Style" panose="02050604050505020204" pitchFamily="18" charset="0"/>
              </a:rPr>
              <a:t>Why the need for agentic AI?</a:t>
            </a:r>
            <a:endParaRPr kumimoji="0" lang="en-IN" sz="1450" u="none" strike="noStrike" kern="1200" cap="none" spc="0" normalizeH="0" baseline="0" noProof="0" dirty="0">
              <a:ln>
                <a:noFill/>
              </a:ln>
              <a:solidFill>
                <a:prstClr val="black"/>
              </a:solidFill>
              <a:effectLst/>
              <a:uLnTx/>
              <a:uFillTx/>
              <a:latin typeface="Bookman Old Style" panose="02050604050505020204" pitchFamily="18" charset="0"/>
            </a:endParaRPr>
          </a:p>
        </p:txBody>
      </p:sp>
      <p:sp>
        <p:nvSpPr>
          <p:cNvPr id="69" name="Rectangle 68">
            <a:extLst>
              <a:ext uri="{FF2B5EF4-FFF2-40B4-BE49-F238E27FC236}">
                <a16:creationId xmlns:a16="http://schemas.microsoft.com/office/drawing/2014/main" id="{7504B557-8C19-9302-EB31-BB1EDE492822}"/>
              </a:ext>
            </a:extLst>
          </p:cNvPr>
          <p:cNvSpPr/>
          <p:nvPr/>
        </p:nvSpPr>
        <p:spPr>
          <a:xfrm>
            <a:off x="3023187" y="3321153"/>
            <a:ext cx="2746305" cy="572993"/>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t>Traditional AI is limited to narrow, reactive tasks. (Stanford AI Index)</a:t>
            </a:r>
            <a:endParaRPr kumimoji="0" lang="en-IN" sz="1200" b="0" i="0" u="sng" strike="noStrike" kern="1200" cap="none" spc="0" normalizeH="0" baseline="0" noProof="0" dirty="0">
              <a:ln>
                <a:noFill/>
              </a:ln>
              <a:solidFill>
                <a:schemeClr val="accent1"/>
              </a:solidFill>
              <a:effectLst/>
              <a:uLnTx/>
              <a:uFillTx/>
              <a:latin typeface="Bookman Old Style" panose="02050604050505020204" pitchFamily="18" charset="0"/>
              <a:ea typeface="+mn-ea"/>
              <a:cs typeface="+mn-cs"/>
            </a:endParaRPr>
          </a:p>
        </p:txBody>
      </p:sp>
      <p:sp>
        <p:nvSpPr>
          <p:cNvPr id="70" name="Rectangle 69">
            <a:extLst>
              <a:ext uri="{FF2B5EF4-FFF2-40B4-BE49-F238E27FC236}">
                <a16:creationId xmlns:a16="http://schemas.microsoft.com/office/drawing/2014/main" id="{136EB919-54A2-96C8-45FE-A1603975DCDF}"/>
              </a:ext>
            </a:extLst>
          </p:cNvPr>
          <p:cNvSpPr/>
          <p:nvPr/>
        </p:nvSpPr>
        <p:spPr>
          <a:xfrm>
            <a:off x="3816180" y="3932909"/>
            <a:ext cx="1916801" cy="865481"/>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prstClr val="black"/>
                </a:solidFill>
                <a:effectLst/>
                <a:uLnTx/>
                <a:uFillTx/>
                <a:latin typeface="Bookman Old Style" panose="02050604050505020204" pitchFamily="18" charset="0"/>
                <a:ea typeface="Calibri" panose="020F0502020204030204" pitchFamily="34" charset="0"/>
                <a:cs typeface="Times New Roman" panose="02020603050405020304" pitchFamily="18" charset="0"/>
              </a:rPr>
              <a:t>Real-time adaptation to dynamic environments is critical. (Harvard Business Review)</a:t>
            </a:r>
            <a:endParaRPr kumimoji="0" lang="en-IN" sz="11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71" name="Rectangle 70">
            <a:extLst>
              <a:ext uri="{FF2B5EF4-FFF2-40B4-BE49-F238E27FC236}">
                <a16:creationId xmlns:a16="http://schemas.microsoft.com/office/drawing/2014/main" id="{BF9DF716-A420-5DA4-A1E4-237DC747EAE6}"/>
              </a:ext>
            </a:extLst>
          </p:cNvPr>
          <p:cNvSpPr/>
          <p:nvPr/>
        </p:nvSpPr>
        <p:spPr>
          <a:xfrm>
            <a:off x="3843563" y="4857585"/>
            <a:ext cx="1884703" cy="960820"/>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00" cap="none" spc="0" normalizeH="0" baseline="0" noProof="0" dirty="0">
                <a:ln>
                  <a:noFill/>
                </a:ln>
                <a:solidFill>
                  <a:prstClr val="black"/>
                </a:solidFill>
                <a:effectLst/>
                <a:uLnTx/>
                <a:uFillTx/>
                <a:latin typeface="Bookman Old Style" panose="02050604050505020204" pitchFamily="18" charset="0"/>
                <a:ea typeface="Calibri" panose="020F0502020204030204" pitchFamily="34" charset="0"/>
                <a:cs typeface="Times New Roman" panose="02020603050405020304" pitchFamily="18" charset="0"/>
              </a:rPr>
              <a:t>Tasks are becoming too complex for static AI systems. (MIT Technology Review)</a:t>
            </a:r>
            <a:endPar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72" name="Rectangle 71">
            <a:extLst>
              <a:ext uri="{FF2B5EF4-FFF2-40B4-BE49-F238E27FC236}">
                <a16:creationId xmlns:a16="http://schemas.microsoft.com/office/drawing/2014/main" id="{4B2D799A-62C3-323E-55F2-21A79EE72DAD}"/>
              </a:ext>
            </a:extLst>
          </p:cNvPr>
          <p:cNvSpPr/>
          <p:nvPr/>
        </p:nvSpPr>
        <p:spPr>
          <a:xfrm>
            <a:off x="3023187" y="5881111"/>
            <a:ext cx="2766401" cy="774521"/>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Data insights need immediate, autonomous action. (Deloitte Insights)</a:t>
            </a:r>
            <a:endPar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73" name="Rectangle 72">
            <a:extLst>
              <a:ext uri="{FF2B5EF4-FFF2-40B4-BE49-F238E27FC236}">
                <a16:creationId xmlns:a16="http://schemas.microsoft.com/office/drawing/2014/main" id="{C83EFB28-69FD-66CA-9950-FB0BCCA7BFD1}"/>
              </a:ext>
            </a:extLst>
          </p:cNvPr>
          <p:cNvSpPr/>
          <p:nvPr/>
        </p:nvSpPr>
        <p:spPr>
          <a:xfrm>
            <a:off x="122796" y="3321154"/>
            <a:ext cx="2623572" cy="548044"/>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15" normalizeH="0" baseline="0" noProof="0" dirty="0">
                <a:ln>
                  <a:noFill/>
                </a:ln>
                <a:solidFill>
                  <a:schemeClr val="tx1"/>
                </a:solidFill>
                <a:effectLst/>
                <a:uLnTx/>
                <a:uFillTx/>
                <a:latin typeface="Bookman Old Style" panose="02050604050505020204" pitchFamily="18" charset="0"/>
                <a:ea typeface="Calibri" panose="020F0502020204030204" pitchFamily="34" charset="0"/>
                <a:cs typeface="+mn-cs"/>
              </a:rPr>
              <a:t>Businesses need proactive, goal-driven automation. (McKinsey, 2024)</a:t>
            </a:r>
            <a:endParaRPr kumimoji="0" lang="en-IN" sz="1200" b="0" i="0" u="sng" strike="noStrike" kern="1200" cap="none" spc="0" normalizeH="0" baseline="0" noProof="0" dirty="0">
              <a:ln>
                <a:noFill/>
              </a:ln>
              <a:solidFill>
                <a:schemeClr val="accent1"/>
              </a:solidFill>
              <a:effectLst/>
              <a:uLnTx/>
              <a:uFillTx/>
              <a:latin typeface="Bookman Old Style" panose="02050604050505020204" pitchFamily="18" charset="0"/>
              <a:ea typeface="+mn-ea"/>
              <a:cs typeface="+mn-cs"/>
            </a:endParaRPr>
          </a:p>
        </p:txBody>
      </p:sp>
      <p:sp>
        <p:nvSpPr>
          <p:cNvPr id="74" name="Rectangle 73">
            <a:extLst>
              <a:ext uri="{FF2B5EF4-FFF2-40B4-BE49-F238E27FC236}">
                <a16:creationId xmlns:a16="http://schemas.microsoft.com/office/drawing/2014/main" id="{1A599874-3928-BE5F-2DA2-59F16B5F4136}"/>
              </a:ext>
            </a:extLst>
          </p:cNvPr>
          <p:cNvSpPr/>
          <p:nvPr/>
        </p:nvSpPr>
        <p:spPr>
          <a:xfrm>
            <a:off x="122796" y="3943547"/>
            <a:ext cx="1608041" cy="761420"/>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300" b="0" i="0" strike="noStrike" kern="1200" cap="none" spc="0" normalizeH="0" baseline="0" noProof="0" dirty="0">
              <a:ln>
                <a:noFill/>
              </a:ln>
              <a:solidFill>
                <a:schemeClr val="tx1"/>
              </a:solidFill>
              <a:effectLst/>
              <a:uLnTx/>
              <a:uFillTx/>
              <a:latin typeface="Bookman Old Style" panose="02050604050505020204" pitchFamily="18" charset="0"/>
              <a:ea typeface="+mn-ea"/>
              <a:cs typeface="+mn-cs"/>
            </a:endParaRPr>
          </a:p>
        </p:txBody>
      </p:sp>
      <p:sp>
        <p:nvSpPr>
          <p:cNvPr id="75" name="Rectangle 74">
            <a:extLst>
              <a:ext uri="{FF2B5EF4-FFF2-40B4-BE49-F238E27FC236}">
                <a16:creationId xmlns:a16="http://schemas.microsoft.com/office/drawing/2014/main" id="{3C268EC3-8E84-56D7-9005-911661DB6733}"/>
              </a:ext>
            </a:extLst>
          </p:cNvPr>
          <p:cNvSpPr/>
          <p:nvPr/>
        </p:nvSpPr>
        <p:spPr>
          <a:xfrm>
            <a:off x="133281" y="4854313"/>
            <a:ext cx="1647672" cy="909354"/>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rPr>
              <a:t>Human capacity can’t keep up with growing workload demands. (World Economic Forum)</a:t>
            </a:r>
            <a:endParaRPr kumimoji="0" lang="en-IN" sz="1200" b="0" i="0" u="none" strike="noStrike" kern="1200" cap="none" spc="0" normalizeH="0" baseline="0" noProof="0" dirty="0">
              <a:ln>
                <a:noFill/>
              </a:ln>
              <a:solidFill>
                <a:prstClr val="black"/>
              </a:solidFill>
              <a:effectLst/>
              <a:uLnTx/>
              <a:uFillTx/>
              <a:latin typeface="Bookman Old Style" panose="02050604050505020204" pitchFamily="18" charset="0"/>
              <a:ea typeface="+mn-ea"/>
              <a:cs typeface="+mn-cs"/>
            </a:endParaRPr>
          </a:p>
        </p:txBody>
      </p:sp>
      <p:sp>
        <p:nvSpPr>
          <p:cNvPr id="76" name="Rectangle 75">
            <a:extLst>
              <a:ext uri="{FF2B5EF4-FFF2-40B4-BE49-F238E27FC236}">
                <a16:creationId xmlns:a16="http://schemas.microsoft.com/office/drawing/2014/main" id="{8F016AA9-E370-1B34-E6D7-7C9D4FDFFD85}"/>
              </a:ext>
            </a:extLst>
          </p:cNvPr>
          <p:cNvSpPr/>
          <p:nvPr/>
        </p:nvSpPr>
        <p:spPr>
          <a:xfrm>
            <a:off x="133281" y="5892591"/>
            <a:ext cx="2623572" cy="751560"/>
          </a:xfrm>
          <a:prstGeom prst="rect">
            <a:avLst/>
          </a:prstGeom>
          <a:ln w="19050">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strike="noStrike" kern="1200" cap="none" spc="0" normalizeH="0" baseline="0" noProof="0" dirty="0">
                <a:ln>
                  <a:noFill/>
                </a:ln>
                <a:solidFill>
                  <a:schemeClr val="tx1"/>
                </a:solidFill>
                <a:effectLst/>
                <a:uLnTx/>
                <a:uFillTx/>
                <a:latin typeface="Bookman Old Style" panose="02050604050505020204" pitchFamily="18" charset="0"/>
                <a:ea typeface="+mn-ea"/>
                <a:cs typeface="+mn-cs"/>
              </a:rPr>
              <a:t>Risk detection and response must be proactive and autonomous. (Gartner, 2024)</a:t>
            </a:r>
            <a:endParaRPr kumimoji="0" lang="en-IN" sz="1200" b="0" i="0" strike="noStrike" kern="1200" cap="none" spc="0" normalizeH="0" baseline="0" noProof="0" dirty="0">
              <a:ln>
                <a:noFill/>
              </a:ln>
              <a:solidFill>
                <a:schemeClr val="tx1"/>
              </a:solidFill>
              <a:effectLst/>
              <a:uLnTx/>
              <a:uFillTx/>
              <a:latin typeface="Bookman Old Style" panose="02050604050505020204" pitchFamily="18" charset="0"/>
              <a:ea typeface="+mn-ea"/>
              <a:cs typeface="+mn-cs"/>
            </a:endParaRPr>
          </a:p>
        </p:txBody>
      </p:sp>
      <p:cxnSp>
        <p:nvCxnSpPr>
          <p:cNvPr id="78" name="Straight Connector 77">
            <a:extLst>
              <a:ext uri="{FF2B5EF4-FFF2-40B4-BE49-F238E27FC236}">
                <a16:creationId xmlns:a16="http://schemas.microsoft.com/office/drawing/2014/main" id="{DCDBE07F-25DC-49F6-3A3A-9B46B062B3D0}"/>
              </a:ext>
            </a:extLst>
          </p:cNvPr>
          <p:cNvCxnSpPr>
            <a:cxnSpLocks/>
            <a:endCxn id="68" idx="1"/>
          </p:cNvCxnSpPr>
          <p:nvPr/>
        </p:nvCxnSpPr>
        <p:spPr>
          <a:xfrm>
            <a:off x="2120251" y="3869198"/>
            <a:ext cx="0" cy="407494"/>
          </a:xfrm>
          <a:prstGeom prst="line">
            <a:avLst/>
          </a:prstGeom>
        </p:spPr>
        <p:style>
          <a:lnRef idx="3">
            <a:schemeClr val="accent1"/>
          </a:lnRef>
          <a:fillRef idx="0">
            <a:schemeClr val="accent1"/>
          </a:fillRef>
          <a:effectRef idx="2">
            <a:schemeClr val="accent1"/>
          </a:effectRef>
          <a:fontRef idx="minor">
            <a:schemeClr val="tx1"/>
          </a:fontRef>
        </p:style>
      </p:cxnSp>
      <p:cxnSp>
        <p:nvCxnSpPr>
          <p:cNvPr id="80" name="Straight Connector 79">
            <a:extLst>
              <a:ext uri="{FF2B5EF4-FFF2-40B4-BE49-F238E27FC236}">
                <a16:creationId xmlns:a16="http://schemas.microsoft.com/office/drawing/2014/main" id="{615A9345-61D3-96EF-8BB1-1980137D6EA2}"/>
              </a:ext>
            </a:extLst>
          </p:cNvPr>
          <p:cNvCxnSpPr>
            <a:cxnSpLocks/>
            <a:stCxn id="68" idx="7"/>
          </p:cNvCxnSpPr>
          <p:nvPr/>
        </p:nvCxnSpPr>
        <p:spPr>
          <a:xfrm flipV="1">
            <a:off x="3439799" y="3894146"/>
            <a:ext cx="0" cy="382546"/>
          </a:xfrm>
          <a:prstGeom prst="line">
            <a:avLst/>
          </a:prstGeom>
        </p:spPr>
        <p:style>
          <a:lnRef idx="3">
            <a:schemeClr val="accent1"/>
          </a:lnRef>
          <a:fillRef idx="0">
            <a:schemeClr val="accent1"/>
          </a:fillRef>
          <a:effectRef idx="2">
            <a:schemeClr val="accent1"/>
          </a:effectRef>
          <a:fontRef idx="minor">
            <a:schemeClr val="tx1"/>
          </a:fontRef>
        </p:style>
      </p:cxnSp>
      <p:cxnSp>
        <p:nvCxnSpPr>
          <p:cNvPr id="82" name="Straight Connector 81">
            <a:extLst>
              <a:ext uri="{FF2B5EF4-FFF2-40B4-BE49-F238E27FC236}">
                <a16:creationId xmlns:a16="http://schemas.microsoft.com/office/drawing/2014/main" id="{F5BE05C8-84BA-3B15-D467-9E4C02A66438}"/>
              </a:ext>
            </a:extLst>
          </p:cNvPr>
          <p:cNvCxnSpPr>
            <a:stCxn id="74" idx="3"/>
            <a:endCxn id="68" idx="2"/>
          </p:cNvCxnSpPr>
          <p:nvPr/>
        </p:nvCxnSpPr>
        <p:spPr>
          <a:xfrm>
            <a:off x="1730837" y="4324257"/>
            <a:ext cx="116127" cy="593415"/>
          </a:xfrm>
          <a:prstGeom prst="line">
            <a:avLst/>
          </a:prstGeom>
        </p:spPr>
        <p:style>
          <a:lnRef idx="3">
            <a:schemeClr val="accent1"/>
          </a:lnRef>
          <a:fillRef idx="0">
            <a:schemeClr val="accent1"/>
          </a:fillRef>
          <a:effectRef idx="2">
            <a:schemeClr val="accent1"/>
          </a:effectRef>
          <a:fontRef idx="minor">
            <a:schemeClr val="tx1"/>
          </a:fontRef>
        </p:style>
      </p:cxnSp>
      <p:cxnSp>
        <p:nvCxnSpPr>
          <p:cNvPr id="84" name="Straight Connector 83">
            <a:extLst>
              <a:ext uri="{FF2B5EF4-FFF2-40B4-BE49-F238E27FC236}">
                <a16:creationId xmlns:a16="http://schemas.microsoft.com/office/drawing/2014/main" id="{B8499585-0271-586C-FC1D-A0141767F9DF}"/>
              </a:ext>
            </a:extLst>
          </p:cNvPr>
          <p:cNvCxnSpPr>
            <a:cxnSpLocks/>
            <a:stCxn id="70" idx="1"/>
            <a:endCxn id="68" idx="6"/>
          </p:cNvCxnSpPr>
          <p:nvPr/>
        </p:nvCxnSpPr>
        <p:spPr>
          <a:xfrm flipH="1">
            <a:off x="3713086" y="4365650"/>
            <a:ext cx="103094" cy="552022"/>
          </a:xfrm>
          <a:prstGeom prst="line">
            <a:avLst/>
          </a:prstGeom>
        </p:spPr>
        <p:style>
          <a:lnRef idx="3">
            <a:schemeClr val="accent1"/>
          </a:lnRef>
          <a:fillRef idx="0">
            <a:schemeClr val="accent1"/>
          </a:fillRef>
          <a:effectRef idx="2">
            <a:schemeClr val="accent1"/>
          </a:effectRef>
          <a:fontRef idx="minor">
            <a:schemeClr val="tx1"/>
          </a:fontRef>
        </p:style>
      </p:cxnSp>
      <p:cxnSp>
        <p:nvCxnSpPr>
          <p:cNvPr id="86" name="Straight Connector 85">
            <a:extLst>
              <a:ext uri="{FF2B5EF4-FFF2-40B4-BE49-F238E27FC236}">
                <a16:creationId xmlns:a16="http://schemas.microsoft.com/office/drawing/2014/main" id="{5374B712-7331-7816-3BD9-5E1F2F6A120C}"/>
              </a:ext>
            </a:extLst>
          </p:cNvPr>
          <p:cNvCxnSpPr>
            <a:cxnSpLocks/>
            <a:stCxn id="68" idx="2"/>
            <a:endCxn id="75" idx="3"/>
          </p:cNvCxnSpPr>
          <p:nvPr/>
        </p:nvCxnSpPr>
        <p:spPr>
          <a:xfrm flipH="1">
            <a:off x="1780953" y="4917672"/>
            <a:ext cx="66011" cy="391318"/>
          </a:xfrm>
          <a:prstGeom prst="line">
            <a:avLst/>
          </a:prstGeom>
        </p:spPr>
        <p:style>
          <a:lnRef idx="3">
            <a:schemeClr val="accent1"/>
          </a:lnRef>
          <a:fillRef idx="0">
            <a:schemeClr val="accent1"/>
          </a:fillRef>
          <a:effectRef idx="2">
            <a:schemeClr val="accent1"/>
          </a:effectRef>
          <a:fontRef idx="minor">
            <a:schemeClr val="tx1"/>
          </a:fontRef>
        </p:style>
      </p:cxnSp>
      <p:cxnSp>
        <p:nvCxnSpPr>
          <p:cNvPr id="88" name="Straight Connector 87">
            <a:extLst>
              <a:ext uri="{FF2B5EF4-FFF2-40B4-BE49-F238E27FC236}">
                <a16:creationId xmlns:a16="http://schemas.microsoft.com/office/drawing/2014/main" id="{95DDEF7F-3069-23FA-DF98-F595D896F10C}"/>
              </a:ext>
            </a:extLst>
          </p:cNvPr>
          <p:cNvCxnSpPr>
            <a:cxnSpLocks/>
            <a:stCxn id="68" idx="6"/>
            <a:endCxn id="71" idx="1"/>
          </p:cNvCxnSpPr>
          <p:nvPr/>
        </p:nvCxnSpPr>
        <p:spPr>
          <a:xfrm>
            <a:off x="3713086" y="4917672"/>
            <a:ext cx="130477" cy="420323"/>
          </a:xfrm>
          <a:prstGeom prst="line">
            <a:avLst/>
          </a:prstGeom>
        </p:spPr>
        <p:style>
          <a:lnRef idx="3">
            <a:schemeClr val="accent1"/>
          </a:lnRef>
          <a:fillRef idx="0">
            <a:schemeClr val="accent1"/>
          </a:fillRef>
          <a:effectRef idx="2">
            <a:schemeClr val="accent1"/>
          </a:effectRef>
          <a:fontRef idx="minor">
            <a:schemeClr val="tx1"/>
          </a:fontRef>
        </p:style>
      </p:cxnSp>
      <p:cxnSp>
        <p:nvCxnSpPr>
          <p:cNvPr id="90" name="Straight Connector 89">
            <a:extLst>
              <a:ext uri="{FF2B5EF4-FFF2-40B4-BE49-F238E27FC236}">
                <a16:creationId xmlns:a16="http://schemas.microsoft.com/office/drawing/2014/main" id="{EF423C2A-4B6C-C732-C498-F147D2BCD88E}"/>
              </a:ext>
            </a:extLst>
          </p:cNvPr>
          <p:cNvCxnSpPr>
            <a:cxnSpLocks/>
            <a:stCxn id="68" idx="3"/>
          </p:cNvCxnSpPr>
          <p:nvPr/>
        </p:nvCxnSpPr>
        <p:spPr>
          <a:xfrm>
            <a:off x="2120251" y="5558652"/>
            <a:ext cx="0" cy="333939"/>
          </a:xfrm>
          <a:prstGeom prst="line">
            <a:avLst/>
          </a:prstGeom>
        </p:spPr>
        <p:style>
          <a:lnRef idx="3">
            <a:schemeClr val="accent1"/>
          </a:lnRef>
          <a:fillRef idx="0">
            <a:schemeClr val="accent1"/>
          </a:fillRef>
          <a:effectRef idx="2">
            <a:schemeClr val="accent1"/>
          </a:effectRef>
          <a:fontRef idx="minor">
            <a:schemeClr val="tx1"/>
          </a:fontRef>
        </p:style>
      </p:cxnSp>
      <p:cxnSp>
        <p:nvCxnSpPr>
          <p:cNvPr id="92" name="Straight Connector 91">
            <a:extLst>
              <a:ext uri="{FF2B5EF4-FFF2-40B4-BE49-F238E27FC236}">
                <a16:creationId xmlns:a16="http://schemas.microsoft.com/office/drawing/2014/main" id="{6A47E010-EE8D-9568-20BE-AA6ADEFA6972}"/>
              </a:ext>
            </a:extLst>
          </p:cNvPr>
          <p:cNvCxnSpPr>
            <a:cxnSpLocks/>
            <a:stCxn id="68" idx="5"/>
          </p:cNvCxnSpPr>
          <p:nvPr/>
        </p:nvCxnSpPr>
        <p:spPr>
          <a:xfrm>
            <a:off x="3439799" y="5558652"/>
            <a:ext cx="0" cy="322459"/>
          </a:xfrm>
          <a:prstGeom prst="line">
            <a:avLst/>
          </a:prstGeom>
        </p:spPr>
        <p:style>
          <a:lnRef idx="3">
            <a:schemeClr val="accent1"/>
          </a:lnRef>
          <a:fillRef idx="0">
            <a:schemeClr val="accent1"/>
          </a:fillRef>
          <a:effectRef idx="2">
            <a:schemeClr val="accent1"/>
          </a:effectRef>
          <a:fontRef idx="minor">
            <a:schemeClr val="tx1"/>
          </a:fontRef>
        </p:style>
      </p:cxnSp>
      <p:grpSp>
        <p:nvGrpSpPr>
          <p:cNvPr id="118" name="Google Shape;2077;p41">
            <a:extLst>
              <a:ext uri="{FF2B5EF4-FFF2-40B4-BE49-F238E27FC236}">
                <a16:creationId xmlns:a16="http://schemas.microsoft.com/office/drawing/2014/main" id="{59931F09-A32B-43C4-5C50-23386B6517F3}"/>
              </a:ext>
            </a:extLst>
          </p:cNvPr>
          <p:cNvGrpSpPr/>
          <p:nvPr/>
        </p:nvGrpSpPr>
        <p:grpSpPr>
          <a:xfrm>
            <a:off x="8807074" y="1101035"/>
            <a:ext cx="305933" cy="453626"/>
            <a:chOff x="4135968" y="3842550"/>
            <a:chExt cx="307069" cy="455311"/>
          </a:xfrm>
        </p:grpSpPr>
        <p:sp>
          <p:nvSpPr>
            <p:cNvPr id="119" name="Google Shape;2078;p41">
              <a:extLst>
                <a:ext uri="{FF2B5EF4-FFF2-40B4-BE49-F238E27FC236}">
                  <a16:creationId xmlns:a16="http://schemas.microsoft.com/office/drawing/2014/main" id="{99609376-EFA5-8926-4F85-784A25F734B3}"/>
                </a:ext>
              </a:extLst>
            </p:cNvPr>
            <p:cNvSpPr/>
            <p:nvPr/>
          </p:nvSpPr>
          <p:spPr>
            <a:xfrm>
              <a:off x="4142659" y="3923139"/>
              <a:ext cx="293777" cy="368031"/>
            </a:xfrm>
            <a:custGeom>
              <a:avLst/>
              <a:gdLst/>
              <a:ahLst/>
              <a:cxnLst/>
              <a:rect l="l" t="t" r="r" b="b"/>
              <a:pathLst>
                <a:path w="9879" h="12376" extrusionOk="0">
                  <a:moveTo>
                    <a:pt x="598" y="1"/>
                  </a:moveTo>
                  <a:cubicBezTo>
                    <a:pt x="267" y="1"/>
                    <a:pt x="1" y="270"/>
                    <a:pt x="1" y="598"/>
                  </a:cubicBezTo>
                  <a:lnTo>
                    <a:pt x="1" y="11778"/>
                  </a:lnTo>
                  <a:cubicBezTo>
                    <a:pt x="1" y="12110"/>
                    <a:pt x="267" y="12375"/>
                    <a:pt x="598" y="12375"/>
                  </a:cubicBezTo>
                  <a:lnTo>
                    <a:pt x="9278" y="12375"/>
                  </a:lnTo>
                  <a:cubicBezTo>
                    <a:pt x="9609" y="12375"/>
                    <a:pt x="9878" y="12110"/>
                    <a:pt x="9878" y="11778"/>
                  </a:cubicBezTo>
                  <a:lnTo>
                    <a:pt x="9878" y="598"/>
                  </a:lnTo>
                  <a:cubicBezTo>
                    <a:pt x="9878" y="267"/>
                    <a:pt x="9609" y="1"/>
                    <a:pt x="9278" y="1"/>
                  </a:cubicBez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0" name="Google Shape;2079;p41">
              <a:extLst>
                <a:ext uri="{FF2B5EF4-FFF2-40B4-BE49-F238E27FC236}">
                  <a16:creationId xmlns:a16="http://schemas.microsoft.com/office/drawing/2014/main" id="{72C0CE7E-DBF5-B85B-884A-334C10AF4D7E}"/>
                </a:ext>
              </a:extLst>
            </p:cNvPr>
            <p:cNvSpPr/>
            <p:nvPr/>
          </p:nvSpPr>
          <p:spPr>
            <a:xfrm>
              <a:off x="4196483" y="3923139"/>
              <a:ext cx="186038" cy="50702"/>
            </a:xfrm>
            <a:custGeom>
              <a:avLst/>
              <a:gdLst/>
              <a:ahLst/>
              <a:cxnLst/>
              <a:rect l="l" t="t" r="r" b="b"/>
              <a:pathLst>
                <a:path w="6256" h="1705" extrusionOk="0">
                  <a:moveTo>
                    <a:pt x="1" y="1"/>
                  </a:moveTo>
                  <a:lnTo>
                    <a:pt x="1" y="657"/>
                  </a:lnTo>
                  <a:cubicBezTo>
                    <a:pt x="1" y="1232"/>
                    <a:pt x="473" y="1704"/>
                    <a:pt x="1048" y="1704"/>
                  </a:cubicBezTo>
                  <a:lnTo>
                    <a:pt x="5208" y="1704"/>
                  </a:lnTo>
                  <a:cubicBezTo>
                    <a:pt x="5786" y="1704"/>
                    <a:pt x="6255" y="1232"/>
                    <a:pt x="6255" y="657"/>
                  </a:cubicBezTo>
                  <a:lnTo>
                    <a:pt x="6255"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1" name="Google Shape;2080;p41">
              <a:extLst>
                <a:ext uri="{FF2B5EF4-FFF2-40B4-BE49-F238E27FC236}">
                  <a16:creationId xmlns:a16="http://schemas.microsoft.com/office/drawing/2014/main" id="{81A75387-EC4D-5D1D-D867-A1FE77A5CDA2}"/>
                </a:ext>
              </a:extLst>
            </p:cNvPr>
            <p:cNvSpPr/>
            <p:nvPr/>
          </p:nvSpPr>
          <p:spPr>
            <a:xfrm>
              <a:off x="4142659" y="3923139"/>
              <a:ext cx="38897" cy="368121"/>
            </a:xfrm>
            <a:custGeom>
              <a:avLst/>
              <a:gdLst/>
              <a:ahLst/>
              <a:cxnLst/>
              <a:rect l="l" t="t" r="r" b="b"/>
              <a:pathLst>
                <a:path w="1308" h="12379" extrusionOk="0">
                  <a:moveTo>
                    <a:pt x="598" y="1"/>
                  </a:moveTo>
                  <a:cubicBezTo>
                    <a:pt x="267" y="1"/>
                    <a:pt x="1" y="270"/>
                    <a:pt x="1" y="598"/>
                  </a:cubicBezTo>
                  <a:lnTo>
                    <a:pt x="1" y="11778"/>
                  </a:lnTo>
                  <a:cubicBezTo>
                    <a:pt x="1" y="12110"/>
                    <a:pt x="267" y="12379"/>
                    <a:pt x="598" y="12379"/>
                  </a:cubicBezTo>
                  <a:lnTo>
                    <a:pt x="1308" y="12379"/>
                  </a:lnTo>
                  <a:cubicBezTo>
                    <a:pt x="979" y="12375"/>
                    <a:pt x="711" y="12110"/>
                    <a:pt x="711" y="11778"/>
                  </a:cubicBezTo>
                  <a:lnTo>
                    <a:pt x="711" y="598"/>
                  </a:lnTo>
                  <a:cubicBezTo>
                    <a:pt x="711" y="270"/>
                    <a:pt x="979" y="1"/>
                    <a:pt x="1308"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2" name="Google Shape;2081;p41">
              <a:extLst>
                <a:ext uri="{FF2B5EF4-FFF2-40B4-BE49-F238E27FC236}">
                  <a16:creationId xmlns:a16="http://schemas.microsoft.com/office/drawing/2014/main" id="{68A82517-BDDD-95B1-FF3F-A85B9DB9D6B6}"/>
                </a:ext>
              </a:extLst>
            </p:cNvPr>
            <p:cNvSpPr/>
            <p:nvPr/>
          </p:nvSpPr>
          <p:spPr>
            <a:xfrm>
              <a:off x="4218787" y="3849241"/>
              <a:ext cx="141521" cy="102297"/>
            </a:xfrm>
            <a:custGeom>
              <a:avLst/>
              <a:gdLst/>
              <a:ahLst/>
              <a:cxnLst/>
              <a:rect l="l" t="t" r="r" b="b"/>
              <a:pathLst>
                <a:path w="4759" h="3440" extrusionOk="0">
                  <a:moveTo>
                    <a:pt x="2380" y="867"/>
                  </a:moveTo>
                  <a:cubicBezTo>
                    <a:pt x="2667" y="867"/>
                    <a:pt x="2905" y="1104"/>
                    <a:pt x="2905" y="1392"/>
                  </a:cubicBezTo>
                  <a:cubicBezTo>
                    <a:pt x="2905" y="1683"/>
                    <a:pt x="2667" y="1917"/>
                    <a:pt x="2380" y="1917"/>
                  </a:cubicBezTo>
                  <a:cubicBezTo>
                    <a:pt x="2089" y="1917"/>
                    <a:pt x="1855" y="1683"/>
                    <a:pt x="1855" y="1392"/>
                  </a:cubicBezTo>
                  <a:cubicBezTo>
                    <a:pt x="1855" y="1104"/>
                    <a:pt x="2089" y="867"/>
                    <a:pt x="2380" y="867"/>
                  </a:cubicBezTo>
                  <a:close/>
                  <a:moveTo>
                    <a:pt x="2380" y="1"/>
                  </a:moveTo>
                  <a:cubicBezTo>
                    <a:pt x="1658" y="1"/>
                    <a:pt x="1064" y="551"/>
                    <a:pt x="995" y="1257"/>
                  </a:cubicBezTo>
                  <a:cubicBezTo>
                    <a:pt x="986" y="1332"/>
                    <a:pt x="923" y="1392"/>
                    <a:pt x="845" y="1392"/>
                  </a:cubicBezTo>
                  <a:lnTo>
                    <a:pt x="298" y="1392"/>
                  </a:lnTo>
                  <a:cubicBezTo>
                    <a:pt x="132" y="1392"/>
                    <a:pt x="1" y="1526"/>
                    <a:pt x="1" y="1692"/>
                  </a:cubicBezTo>
                  <a:lnTo>
                    <a:pt x="1" y="3142"/>
                  </a:lnTo>
                  <a:cubicBezTo>
                    <a:pt x="1" y="3305"/>
                    <a:pt x="132" y="3439"/>
                    <a:pt x="298" y="3439"/>
                  </a:cubicBezTo>
                  <a:lnTo>
                    <a:pt x="4458" y="3439"/>
                  </a:lnTo>
                  <a:cubicBezTo>
                    <a:pt x="4624" y="3439"/>
                    <a:pt x="4758" y="3305"/>
                    <a:pt x="4758" y="3142"/>
                  </a:cubicBezTo>
                  <a:lnTo>
                    <a:pt x="4758" y="1692"/>
                  </a:lnTo>
                  <a:cubicBezTo>
                    <a:pt x="4758" y="1526"/>
                    <a:pt x="4624" y="1392"/>
                    <a:pt x="4458" y="1392"/>
                  </a:cubicBezTo>
                  <a:lnTo>
                    <a:pt x="3911" y="1392"/>
                  </a:lnTo>
                  <a:cubicBezTo>
                    <a:pt x="3836" y="1392"/>
                    <a:pt x="3771" y="1332"/>
                    <a:pt x="3764" y="1257"/>
                  </a:cubicBezTo>
                  <a:cubicBezTo>
                    <a:pt x="3696" y="551"/>
                    <a:pt x="3102" y="1"/>
                    <a:pt x="2380" y="1"/>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3" name="Google Shape;2082;p41">
              <a:extLst>
                <a:ext uri="{FF2B5EF4-FFF2-40B4-BE49-F238E27FC236}">
                  <a16:creationId xmlns:a16="http://schemas.microsoft.com/office/drawing/2014/main" id="{B57B7BED-C8F2-9E31-661A-2B315C418FFD}"/>
                </a:ext>
              </a:extLst>
            </p:cNvPr>
            <p:cNvSpPr/>
            <p:nvPr/>
          </p:nvSpPr>
          <p:spPr>
            <a:xfrm>
              <a:off x="4243885" y="3849241"/>
              <a:ext cx="53498" cy="41395"/>
            </a:xfrm>
            <a:custGeom>
              <a:avLst/>
              <a:gdLst/>
              <a:ahLst/>
              <a:cxnLst/>
              <a:rect l="l" t="t" r="r" b="b"/>
              <a:pathLst>
                <a:path w="1799" h="1392" extrusionOk="0">
                  <a:moveTo>
                    <a:pt x="1536" y="1"/>
                  </a:moveTo>
                  <a:cubicBezTo>
                    <a:pt x="814" y="1"/>
                    <a:pt x="220" y="551"/>
                    <a:pt x="151" y="1257"/>
                  </a:cubicBezTo>
                  <a:cubicBezTo>
                    <a:pt x="142" y="1332"/>
                    <a:pt x="79" y="1392"/>
                    <a:pt x="1" y="1392"/>
                  </a:cubicBezTo>
                  <a:lnTo>
                    <a:pt x="526" y="1392"/>
                  </a:lnTo>
                  <a:cubicBezTo>
                    <a:pt x="604" y="1392"/>
                    <a:pt x="667" y="1332"/>
                    <a:pt x="676" y="1257"/>
                  </a:cubicBezTo>
                  <a:cubicBezTo>
                    <a:pt x="735" y="639"/>
                    <a:pt x="1198" y="142"/>
                    <a:pt x="1798" y="26"/>
                  </a:cubicBezTo>
                  <a:cubicBezTo>
                    <a:pt x="1711" y="10"/>
                    <a:pt x="1623" y="1"/>
                    <a:pt x="1536"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4" name="Google Shape;2083;p41">
              <a:extLst>
                <a:ext uri="{FF2B5EF4-FFF2-40B4-BE49-F238E27FC236}">
                  <a16:creationId xmlns:a16="http://schemas.microsoft.com/office/drawing/2014/main" id="{6AECCEE1-183D-0B60-0D0A-051D5CFBF6C2}"/>
                </a:ext>
              </a:extLst>
            </p:cNvPr>
            <p:cNvSpPr/>
            <p:nvPr/>
          </p:nvSpPr>
          <p:spPr>
            <a:xfrm>
              <a:off x="4218787" y="3890606"/>
              <a:ext cx="24504" cy="60932"/>
            </a:xfrm>
            <a:custGeom>
              <a:avLst/>
              <a:gdLst/>
              <a:ahLst/>
              <a:cxnLst/>
              <a:rect l="l" t="t" r="r" b="b"/>
              <a:pathLst>
                <a:path w="824" h="2049" extrusionOk="0">
                  <a:moveTo>
                    <a:pt x="298" y="1"/>
                  </a:moveTo>
                  <a:cubicBezTo>
                    <a:pt x="135" y="1"/>
                    <a:pt x="1" y="135"/>
                    <a:pt x="1" y="301"/>
                  </a:cubicBezTo>
                  <a:lnTo>
                    <a:pt x="1" y="1751"/>
                  </a:lnTo>
                  <a:cubicBezTo>
                    <a:pt x="1" y="1917"/>
                    <a:pt x="135" y="2048"/>
                    <a:pt x="298" y="2048"/>
                  </a:cubicBezTo>
                  <a:lnTo>
                    <a:pt x="812" y="2048"/>
                  </a:lnTo>
                  <a:cubicBezTo>
                    <a:pt x="651" y="2045"/>
                    <a:pt x="526" y="1913"/>
                    <a:pt x="526" y="1751"/>
                  </a:cubicBezTo>
                  <a:lnTo>
                    <a:pt x="526" y="301"/>
                  </a:lnTo>
                  <a:cubicBezTo>
                    <a:pt x="526" y="135"/>
                    <a:pt x="660" y="1"/>
                    <a:pt x="823" y="1"/>
                  </a:cubicBezTo>
                  <a:close/>
                  <a:moveTo>
                    <a:pt x="812" y="2048"/>
                  </a:moveTo>
                  <a:cubicBezTo>
                    <a:pt x="814" y="2048"/>
                    <a:pt x="815" y="2048"/>
                    <a:pt x="817" y="2048"/>
                  </a:cubicBezTo>
                  <a:cubicBezTo>
                    <a:pt x="819" y="2048"/>
                    <a:pt x="821" y="2048"/>
                    <a:pt x="823" y="2048"/>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5" name="Google Shape;2084;p41">
              <a:extLst>
                <a:ext uri="{FF2B5EF4-FFF2-40B4-BE49-F238E27FC236}">
                  <a16:creationId xmlns:a16="http://schemas.microsoft.com/office/drawing/2014/main" id="{76FAB29D-844F-8FEC-C5E7-06CC6CFD544C}"/>
                </a:ext>
              </a:extLst>
            </p:cNvPr>
            <p:cNvSpPr/>
            <p:nvPr/>
          </p:nvSpPr>
          <p:spPr>
            <a:xfrm>
              <a:off x="4297056" y="3983625"/>
              <a:ext cx="86952" cy="80737"/>
            </a:xfrm>
            <a:custGeom>
              <a:avLst/>
              <a:gdLst/>
              <a:ahLst/>
              <a:cxnLst/>
              <a:rect l="l" t="t" r="r" b="b"/>
              <a:pathLst>
                <a:path w="2924" h="2715" extrusionOk="0">
                  <a:moveTo>
                    <a:pt x="1462" y="1"/>
                  </a:moveTo>
                  <a:cubicBezTo>
                    <a:pt x="1409" y="1"/>
                    <a:pt x="1356" y="28"/>
                    <a:pt x="1329" y="83"/>
                  </a:cubicBezTo>
                  <a:lnTo>
                    <a:pt x="1004" y="736"/>
                  </a:lnTo>
                  <a:cubicBezTo>
                    <a:pt x="982" y="783"/>
                    <a:pt x="942" y="811"/>
                    <a:pt x="892" y="821"/>
                  </a:cubicBezTo>
                  <a:lnTo>
                    <a:pt x="170" y="924"/>
                  </a:lnTo>
                  <a:cubicBezTo>
                    <a:pt x="48" y="942"/>
                    <a:pt x="1" y="1093"/>
                    <a:pt x="88" y="1180"/>
                  </a:cubicBezTo>
                  <a:lnTo>
                    <a:pt x="610" y="1686"/>
                  </a:lnTo>
                  <a:cubicBezTo>
                    <a:pt x="645" y="1721"/>
                    <a:pt x="660" y="1771"/>
                    <a:pt x="654" y="1821"/>
                  </a:cubicBezTo>
                  <a:lnTo>
                    <a:pt x="529" y="2540"/>
                  </a:lnTo>
                  <a:cubicBezTo>
                    <a:pt x="514" y="2636"/>
                    <a:pt x="591" y="2714"/>
                    <a:pt x="677" y="2714"/>
                  </a:cubicBezTo>
                  <a:cubicBezTo>
                    <a:pt x="701" y="2714"/>
                    <a:pt x="725" y="2709"/>
                    <a:pt x="748" y="2696"/>
                  </a:cubicBezTo>
                  <a:lnTo>
                    <a:pt x="1392" y="2358"/>
                  </a:lnTo>
                  <a:cubicBezTo>
                    <a:pt x="1414" y="2346"/>
                    <a:pt x="1438" y="2340"/>
                    <a:pt x="1462" y="2340"/>
                  </a:cubicBezTo>
                  <a:cubicBezTo>
                    <a:pt x="1486" y="2340"/>
                    <a:pt x="1511" y="2346"/>
                    <a:pt x="1532" y="2358"/>
                  </a:cubicBezTo>
                  <a:lnTo>
                    <a:pt x="2176" y="2696"/>
                  </a:lnTo>
                  <a:cubicBezTo>
                    <a:pt x="2200" y="2709"/>
                    <a:pt x="2224" y="2714"/>
                    <a:pt x="2247" y="2714"/>
                  </a:cubicBezTo>
                  <a:cubicBezTo>
                    <a:pt x="2333" y="2714"/>
                    <a:pt x="2409" y="2636"/>
                    <a:pt x="2392" y="2540"/>
                  </a:cubicBezTo>
                  <a:lnTo>
                    <a:pt x="2270" y="1821"/>
                  </a:lnTo>
                  <a:cubicBezTo>
                    <a:pt x="2261" y="1771"/>
                    <a:pt x="2279" y="1721"/>
                    <a:pt x="2314" y="1686"/>
                  </a:cubicBezTo>
                  <a:lnTo>
                    <a:pt x="2836" y="1180"/>
                  </a:lnTo>
                  <a:cubicBezTo>
                    <a:pt x="2923" y="1093"/>
                    <a:pt x="2876" y="942"/>
                    <a:pt x="2751" y="924"/>
                  </a:cubicBezTo>
                  <a:lnTo>
                    <a:pt x="2033" y="821"/>
                  </a:lnTo>
                  <a:cubicBezTo>
                    <a:pt x="1983" y="811"/>
                    <a:pt x="1942" y="783"/>
                    <a:pt x="1920" y="736"/>
                  </a:cubicBezTo>
                  <a:lnTo>
                    <a:pt x="1595" y="83"/>
                  </a:lnTo>
                  <a:cubicBezTo>
                    <a:pt x="1568" y="28"/>
                    <a:pt x="1515" y="1"/>
                    <a:pt x="1462" y="1"/>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6" name="Google Shape;2085;p41">
              <a:extLst>
                <a:ext uri="{FF2B5EF4-FFF2-40B4-BE49-F238E27FC236}">
                  <a16:creationId xmlns:a16="http://schemas.microsoft.com/office/drawing/2014/main" id="{7909F37D-A5FE-4ED2-E6DE-3309CD677BF9}"/>
                </a:ext>
              </a:extLst>
            </p:cNvPr>
            <p:cNvSpPr/>
            <p:nvPr/>
          </p:nvSpPr>
          <p:spPr>
            <a:xfrm>
              <a:off x="4297056" y="3983625"/>
              <a:ext cx="51624" cy="80737"/>
            </a:xfrm>
            <a:custGeom>
              <a:avLst/>
              <a:gdLst/>
              <a:ahLst/>
              <a:cxnLst/>
              <a:rect l="l" t="t" r="r" b="b"/>
              <a:pathLst>
                <a:path w="1736" h="2715" extrusionOk="0">
                  <a:moveTo>
                    <a:pt x="1462" y="1"/>
                  </a:moveTo>
                  <a:cubicBezTo>
                    <a:pt x="1408" y="1"/>
                    <a:pt x="1354" y="28"/>
                    <a:pt x="1326" y="83"/>
                  </a:cubicBezTo>
                  <a:lnTo>
                    <a:pt x="1004" y="736"/>
                  </a:lnTo>
                  <a:cubicBezTo>
                    <a:pt x="982" y="783"/>
                    <a:pt x="942" y="811"/>
                    <a:pt x="892" y="821"/>
                  </a:cubicBezTo>
                  <a:lnTo>
                    <a:pt x="170" y="924"/>
                  </a:lnTo>
                  <a:cubicBezTo>
                    <a:pt x="48" y="942"/>
                    <a:pt x="1" y="1093"/>
                    <a:pt x="88" y="1180"/>
                  </a:cubicBezTo>
                  <a:lnTo>
                    <a:pt x="610" y="1686"/>
                  </a:lnTo>
                  <a:cubicBezTo>
                    <a:pt x="645" y="1721"/>
                    <a:pt x="660" y="1771"/>
                    <a:pt x="654" y="1821"/>
                  </a:cubicBezTo>
                  <a:lnTo>
                    <a:pt x="529" y="2540"/>
                  </a:lnTo>
                  <a:cubicBezTo>
                    <a:pt x="514" y="2636"/>
                    <a:pt x="591" y="2714"/>
                    <a:pt x="677" y="2714"/>
                  </a:cubicBezTo>
                  <a:cubicBezTo>
                    <a:pt x="701" y="2714"/>
                    <a:pt x="725" y="2709"/>
                    <a:pt x="748" y="2696"/>
                  </a:cubicBezTo>
                  <a:lnTo>
                    <a:pt x="1082" y="2521"/>
                  </a:lnTo>
                  <a:lnTo>
                    <a:pt x="1201" y="1821"/>
                  </a:lnTo>
                  <a:cubicBezTo>
                    <a:pt x="1210" y="1771"/>
                    <a:pt x="1195" y="1721"/>
                    <a:pt x="1160" y="1686"/>
                  </a:cubicBezTo>
                  <a:lnTo>
                    <a:pt x="638" y="1180"/>
                  </a:lnTo>
                  <a:cubicBezTo>
                    <a:pt x="548" y="1093"/>
                    <a:pt x="598" y="942"/>
                    <a:pt x="720" y="924"/>
                  </a:cubicBezTo>
                  <a:lnTo>
                    <a:pt x="1442" y="821"/>
                  </a:lnTo>
                  <a:cubicBezTo>
                    <a:pt x="1492" y="811"/>
                    <a:pt x="1532" y="783"/>
                    <a:pt x="1554" y="736"/>
                  </a:cubicBezTo>
                  <a:lnTo>
                    <a:pt x="1736" y="367"/>
                  </a:lnTo>
                  <a:lnTo>
                    <a:pt x="1595" y="83"/>
                  </a:lnTo>
                  <a:cubicBezTo>
                    <a:pt x="1568" y="28"/>
                    <a:pt x="1515" y="1"/>
                    <a:pt x="1462"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7" name="Google Shape;2086;p41">
              <a:extLst>
                <a:ext uri="{FF2B5EF4-FFF2-40B4-BE49-F238E27FC236}">
                  <a16:creationId xmlns:a16="http://schemas.microsoft.com/office/drawing/2014/main" id="{41DB4BD4-F427-8126-A3BA-AADCDD94007E}"/>
                </a:ext>
              </a:extLst>
            </p:cNvPr>
            <p:cNvSpPr/>
            <p:nvPr/>
          </p:nvSpPr>
          <p:spPr>
            <a:xfrm>
              <a:off x="4219441" y="4206745"/>
              <a:ext cx="39997" cy="39997"/>
            </a:xfrm>
            <a:custGeom>
              <a:avLst/>
              <a:gdLst/>
              <a:ahLst/>
              <a:cxnLst/>
              <a:rect l="l" t="t" r="r" b="b"/>
              <a:pathLst>
                <a:path w="1345" h="1345" extrusionOk="0">
                  <a:moveTo>
                    <a:pt x="673" y="0"/>
                  </a:moveTo>
                  <a:cubicBezTo>
                    <a:pt x="301" y="0"/>
                    <a:pt x="1" y="300"/>
                    <a:pt x="1" y="672"/>
                  </a:cubicBezTo>
                  <a:cubicBezTo>
                    <a:pt x="1" y="1044"/>
                    <a:pt x="301" y="1344"/>
                    <a:pt x="673" y="1344"/>
                  </a:cubicBezTo>
                  <a:cubicBezTo>
                    <a:pt x="1045" y="1344"/>
                    <a:pt x="1345" y="1044"/>
                    <a:pt x="1345" y="672"/>
                  </a:cubicBezTo>
                  <a:cubicBezTo>
                    <a:pt x="1345" y="300"/>
                    <a:pt x="1045" y="0"/>
                    <a:pt x="673" y="0"/>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8" name="Google Shape;2087;p41">
              <a:extLst>
                <a:ext uri="{FF2B5EF4-FFF2-40B4-BE49-F238E27FC236}">
                  <a16:creationId xmlns:a16="http://schemas.microsoft.com/office/drawing/2014/main" id="{6D7C1167-261D-2457-A84C-27ED87666A84}"/>
                </a:ext>
              </a:extLst>
            </p:cNvPr>
            <p:cNvSpPr/>
            <p:nvPr/>
          </p:nvSpPr>
          <p:spPr>
            <a:xfrm>
              <a:off x="4135968" y="3842550"/>
              <a:ext cx="307069" cy="296840"/>
            </a:xfrm>
            <a:custGeom>
              <a:avLst/>
              <a:gdLst/>
              <a:ahLst/>
              <a:cxnLst/>
              <a:rect l="l" t="t" r="r" b="b"/>
              <a:pathLst>
                <a:path w="10326" h="9982" extrusionOk="0">
                  <a:moveTo>
                    <a:pt x="5165" y="1"/>
                  </a:moveTo>
                  <a:cubicBezTo>
                    <a:pt x="4352" y="1"/>
                    <a:pt x="3674" y="595"/>
                    <a:pt x="3564" y="1395"/>
                  </a:cubicBezTo>
                  <a:lnTo>
                    <a:pt x="3083" y="1395"/>
                  </a:lnTo>
                  <a:cubicBezTo>
                    <a:pt x="2795" y="1395"/>
                    <a:pt x="2561" y="1629"/>
                    <a:pt x="2561" y="1917"/>
                  </a:cubicBezTo>
                  <a:lnTo>
                    <a:pt x="2561" y="2486"/>
                  </a:lnTo>
                  <a:lnTo>
                    <a:pt x="823" y="2486"/>
                  </a:lnTo>
                  <a:cubicBezTo>
                    <a:pt x="370" y="2486"/>
                    <a:pt x="1" y="2855"/>
                    <a:pt x="1" y="3308"/>
                  </a:cubicBezTo>
                  <a:lnTo>
                    <a:pt x="1" y="9756"/>
                  </a:lnTo>
                  <a:cubicBezTo>
                    <a:pt x="1" y="9878"/>
                    <a:pt x="101" y="9981"/>
                    <a:pt x="226" y="9981"/>
                  </a:cubicBezTo>
                  <a:cubicBezTo>
                    <a:pt x="348" y="9981"/>
                    <a:pt x="448" y="9878"/>
                    <a:pt x="448" y="9756"/>
                  </a:cubicBezTo>
                  <a:lnTo>
                    <a:pt x="448" y="3308"/>
                  </a:lnTo>
                  <a:cubicBezTo>
                    <a:pt x="448" y="3102"/>
                    <a:pt x="617" y="2933"/>
                    <a:pt x="823" y="2933"/>
                  </a:cubicBezTo>
                  <a:lnTo>
                    <a:pt x="2561" y="2933"/>
                  </a:lnTo>
                  <a:lnTo>
                    <a:pt x="2561" y="3367"/>
                  </a:lnTo>
                  <a:cubicBezTo>
                    <a:pt x="2561" y="3655"/>
                    <a:pt x="2795" y="3889"/>
                    <a:pt x="3083" y="3889"/>
                  </a:cubicBezTo>
                  <a:lnTo>
                    <a:pt x="5608" y="3889"/>
                  </a:lnTo>
                  <a:cubicBezTo>
                    <a:pt x="5734" y="3889"/>
                    <a:pt x="5834" y="3789"/>
                    <a:pt x="5834" y="3664"/>
                  </a:cubicBezTo>
                  <a:cubicBezTo>
                    <a:pt x="5834" y="3542"/>
                    <a:pt x="5734" y="3442"/>
                    <a:pt x="5608" y="3442"/>
                  </a:cubicBezTo>
                  <a:lnTo>
                    <a:pt x="3083" y="3442"/>
                  </a:lnTo>
                  <a:cubicBezTo>
                    <a:pt x="3042" y="3442"/>
                    <a:pt x="3008" y="3408"/>
                    <a:pt x="3008" y="3367"/>
                  </a:cubicBezTo>
                  <a:lnTo>
                    <a:pt x="3008" y="1917"/>
                  </a:lnTo>
                  <a:cubicBezTo>
                    <a:pt x="3008" y="1876"/>
                    <a:pt x="3042" y="1842"/>
                    <a:pt x="3083" y="1842"/>
                  </a:cubicBezTo>
                  <a:lnTo>
                    <a:pt x="3630" y="1842"/>
                  </a:lnTo>
                  <a:cubicBezTo>
                    <a:pt x="3824" y="1842"/>
                    <a:pt x="3983" y="1695"/>
                    <a:pt x="4002" y="1501"/>
                  </a:cubicBezTo>
                  <a:cubicBezTo>
                    <a:pt x="4061" y="904"/>
                    <a:pt x="4561" y="451"/>
                    <a:pt x="5165" y="451"/>
                  </a:cubicBezTo>
                  <a:cubicBezTo>
                    <a:pt x="5768" y="451"/>
                    <a:pt x="6268" y="904"/>
                    <a:pt x="6324" y="1501"/>
                  </a:cubicBezTo>
                  <a:cubicBezTo>
                    <a:pt x="6343" y="1695"/>
                    <a:pt x="6502" y="1842"/>
                    <a:pt x="6696" y="1842"/>
                  </a:cubicBezTo>
                  <a:lnTo>
                    <a:pt x="7243" y="1842"/>
                  </a:lnTo>
                  <a:cubicBezTo>
                    <a:pt x="7284" y="1842"/>
                    <a:pt x="7318" y="1876"/>
                    <a:pt x="7318" y="1917"/>
                  </a:cubicBezTo>
                  <a:lnTo>
                    <a:pt x="7318" y="3367"/>
                  </a:lnTo>
                  <a:cubicBezTo>
                    <a:pt x="7318" y="3408"/>
                    <a:pt x="7284" y="3442"/>
                    <a:pt x="7243" y="3442"/>
                  </a:cubicBezTo>
                  <a:lnTo>
                    <a:pt x="6627" y="3442"/>
                  </a:lnTo>
                  <a:cubicBezTo>
                    <a:pt x="6506" y="3442"/>
                    <a:pt x="6406" y="3542"/>
                    <a:pt x="6406" y="3664"/>
                  </a:cubicBezTo>
                  <a:cubicBezTo>
                    <a:pt x="6406" y="3789"/>
                    <a:pt x="6506" y="3889"/>
                    <a:pt x="6627" y="3889"/>
                  </a:cubicBezTo>
                  <a:lnTo>
                    <a:pt x="7243" y="3889"/>
                  </a:lnTo>
                  <a:cubicBezTo>
                    <a:pt x="7531" y="3889"/>
                    <a:pt x="7765" y="3655"/>
                    <a:pt x="7765" y="3367"/>
                  </a:cubicBezTo>
                  <a:lnTo>
                    <a:pt x="7765" y="2933"/>
                  </a:lnTo>
                  <a:lnTo>
                    <a:pt x="9503" y="2933"/>
                  </a:lnTo>
                  <a:cubicBezTo>
                    <a:pt x="9709" y="2933"/>
                    <a:pt x="9878" y="3102"/>
                    <a:pt x="9878" y="3308"/>
                  </a:cubicBezTo>
                  <a:lnTo>
                    <a:pt x="9878" y="4946"/>
                  </a:lnTo>
                  <a:cubicBezTo>
                    <a:pt x="9878" y="5071"/>
                    <a:pt x="9978" y="5171"/>
                    <a:pt x="10100" y="5171"/>
                  </a:cubicBezTo>
                  <a:cubicBezTo>
                    <a:pt x="10225" y="5171"/>
                    <a:pt x="10325" y="5071"/>
                    <a:pt x="10325" y="4946"/>
                  </a:cubicBezTo>
                  <a:lnTo>
                    <a:pt x="10325" y="3308"/>
                  </a:lnTo>
                  <a:cubicBezTo>
                    <a:pt x="10325" y="2855"/>
                    <a:pt x="9956" y="2486"/>
                    <a:pt x="9503" y="2486"/>
                  </a:cubicBezTo>
                  <a:lnTo>
                    <a:pt x="7768" y="2486"/>
                  </a:lnTo>
                  <a:lnTo>
                    <a:pt x="7768" y="1917"/>
                  </a:lnTo>
                  <a:cubicBezTo>
                    <a:pt x="7768" y="1629"/>
                    <a:pt x="7531" y="1395"/>
                    <a:pt x="7243" y="1395"/>
                  </a:cubicBezTo>
                  <a:lnTo>
                    <a:pt x="6765" y="1395"/>
                  </a:lnTo>
                  <a:cubicBezTo>
                    <a:pt x="6656" y="595"/>
                    <a:pt x="5977" y="1"/>
                    <a:pt x="516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29" name="Google Shape;2088;p41">
              <a:extLst>
                <a:ext uri="{FF2B5EF4-FFF2-40B4-BE49-F238E27FC236}">
                  <a16:creationId xmlns:a16="http://schemas.microsoft.com/office/drawing/2014/main" id="{65D501CE-B62D-60B4-B9F0-AD91F7E3B0DB}"/>
                </a:ext>
              </a:extLst>
            </p:cNvPr>
            <p:cNvSpPr/>
            <p:nvPr/>
          </p:nvSpPr>
          <p:spPr>
            <a:xfrm>
              <a:off x="4135968" y="4017317"/>
              <a:ext cx="307069" cy="280544"/>
            </a:xfrm>
            <a:custGeom>
              <a:avLst/>
              <a:gdLst/>
              <a:ahLst/>
              <a:cxnLst/>
              <a:rect l="l" t="t" r="r" b="b"/>
              <a:pathLst>
                <a:path w="10326" h="9434" extrusionOk="0">
                  <a:moveTo>
                    <a:pt x="10103" y="0"/>
                  </a:moveTo>
                  <a:cubicBezTo>
                    <a:pt x="9978" y="0"/>
                    <a:pt x="9878" y="100"/>
                    <a:pt x="9878" y="225"/>
                  </a:cubicBezTo>
                  <a:lnTo>
                    <a:pt x="9878" y="8611"/>
                  </a:lnTo>
                  <a:cubicBezTo>
                    <a:pt x="9878" y="8818"/>
                    <a:pt x="9709" y="8987"/>
                    <a:pt x="9503" y="8987"/>
                  </a:cubicBezTo>
                  <a:lnTo>
                    <a:pt x="823" y="8987"/>
                  </a:lnTo>
                  <a:cubicBezTo>
                    <a:pt x="617" y="8987"/>
                    <a:pt x="448" y="8818"/>
                    <a:pt x="448" y="8611"/>
                  </a:cubicBezTo>
                  <a:lnTo>
                    <a:pt x="448" y="5001"/>
                  </a:lnTo>
                  <a:cubicBezTo>
                    <a:pt x="448" y="4876"/>
                    <a:pt x="348" y="4776"/>
                    <a:pt x="226" y="4776"/>
                  </a:cubicBezTo>
                  <a:cubicBezTo>
                    <a:pt x="101" y="4776"/>
                    <a:pt x="1" y="4876"/>
                    <a:pt x="1" y="5001"/>
                  </a:cubicBezTo>
                  <a:lnTo>
                    <a:pt x="1" y="8611"/>
                  </a:lnTo>
                  <a:cubicBezTo>
                    <a:pt x="1" y="9065"/>
                    <a:pt x="370" y="9434"/>
                    <a:pt x="823" y="9434"/>
                  </a:cubicBezTo>
                  <a:lnTo>
                    <a:pt x="9503" y="9434"/>
                  </a:lnTo>
                  <a:cubicBezTo>
                    <a:pt x="9956" y="9434"/>
                    <a:pt x="10325" y="9065"/>
                    <a:pt x="10325" y="8611"/>
                  </a:cubicBezTo>
                  <a:lnTo>
                    <a:pt x="10325" y="225"/>
                  </a:lnTo>
                  <a:cubicBezTo>
                    <a:pt x="10325" y="100"/>
                    <a:pt x="10225" y="0"/>
                    <a:pt x="1010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0" name="Google Shape;2089;p41">
              <a:extLst>
                <a:ext uri="{FF2B5EF4-FFF2-40B4-BE49-F238E27FC236}">
                  <a16:creationId xmlns:a16="http://schemas.microsoft.com/office/drawing/2014/main" id="{D9E51D45-1606-F872-6196-47C619D8C687}"/>
                </a:ext>
              </a:extLst>
            </p:cNvPr>
            <p:cNvSpPr/>
            <p:nvPr/>
          </p:nvSpPr>
          <p:spPr>
            <a:xfrm>
              <a:off x="4267229" y="3868392"/>
              <a:ext cx="44547" cy="44547"/>
            </a:xfrm>
            <a:custGeom>
              <a:avLst/>
              <a:gdLst/>
              <a:ahLst/>
              <a:cxnLst/>
              <a:rect l="l" t="t" r="r" b="b"/>
              <a:pathLst>
                <a:path w="1498" h="1498" extrusionOk="0">
                  <a:moveTo>
                    <a:pt x="751" y="448"/>
                  </a:moveTo>
                  <a:cubicBezTo>
                    <a:pt x="916" y="448"/>
                    <a:pt x="1051" y="582"/>
                    <a:pt x="1051" y="748"/>
                  </a:cubicBezTo>
                  <a:cubicBezTo>
                    <a:pt x="1051" y="913"/>
                    <a:pt x="916" y="1051"/>
                    <a:pt x="751" y="1051"/>
                  </a:cubicBezTo>
                  <a:cubicBezTo>
                    <a:pt x="585" y="1051"/>
                    <a:pt x="447" y="917"/>
                    <a:pt x="447" y="748"/>
                  </a:cubicBezTo>
                  <a:cubicBezTo>
                    <a:pt x="447" y="582"/>
                    <a:pt x="585" y="448"/>
                    <a:pt x="751" y="448"/>
                  </a:cubicBezTo>
                  <a:close/>
                  <a:moveTo>
                    <a:pt x="751" y="1"/>
                  </a:moveTo>
                  <a:cubicBezTo>
                    <a:pt x="338" y="1"/>
                    <a:pt x="0" y="335"/>
                    <a:pt x="0" y="748"/>
                  </a:cubicBezTo>
                  <a:cubicBezTo>
                    <a:pt x="0" y="1164"/>
                    <a:pt x="338" y="1498"/>
                    <a:pt x="751" y="1498"/>
                  </a:cubicBezTo>
                  <a:cubicBezTo>
                    <a:pt x="1163" y="1498"/>
                    <a:pt x="1498" y="1164"/>
                    <a:pt x="1498" y="748"/>
                  </a:cubicBezTo>
                  <a:cubicBezTo>
                    <a:pt x="1498" y="335"/>
                    <a:pt x="1163" y="1"/>
                    <a:pt x="75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1" name="Google Shape;2090;p41">
              <a:extLst>
                <a:ext uri="{FF2B5EF4-FFF2-40B4-BE49-F238E27FC236}">
                  <a16:creationId xmlns:a16="http://schemas.microsoft.com/office/drawing/2014/main" id="{C3703C45-D348-39F6-CD45-DDD2176A3057}"/>
                </a:ext>
              </a:extLst>
            </p:cNvPr>
            <p:cNvSpPr/>
            <p:nvPr/>
          </p:nvSpPr>
          <p:spPr>
            <a:xfrm>
              <a:off x="4290930" y="3976963"/>
              <a:ext cx="99204" cy="94089"/>
            </a:xfrm>
            <a:custGeom>
              <a:avLst/>
              <a:gdLst/>
              <a:ahLst/>
              <a:cxnLst/>
              <a:rect l="l" t="t" r="r" b="b"/>
              <a:pathLst>
                <a:path w="3336" h="3164" extrusionOk="0">
                  <a:moveTo>
                    <a:pt x="1667" y="541"/>
                  </a:moveTo>
                  <a:lnTo>
                    <a:pt x="1923" y="1060"/>
                  </a:lnTo>
                  <a:cubicBezTo>
                    <a:pt x="1979" y="1170"/>
                    <a:pt x="2082" y="1248"/>
                    <a:pt x="2204" y="1267"/>
                  </a:cubicBezTo>
                  <a:lnTo>
                    <a:pt x="2776" y="1348"/>
                  </a:lnTo>
                  <a:lnTo>
                    <a:pt x="2364" y="1751"/>
                  </a:lnTo>
                  <a:cubicBezTo>
                    <a:pt x="2276" y="1835"/>
                    <a:pt x="2235" y="1960"/>
                    <a:pt x="2254" y="2082"/>
                  </a:cubicBezTo>
                  <a:lnTo>
                    <a:pt x="2354" y="2651"/>
                  </a:lnTo>
                  <a:lnTo>
                    <a:pt x="1842" y="2382"/>
                  </a:lnTo>
                  <a:cubicBezTo>
                    <a:pt x="1788" y="2354"/>
                    <a:pt x="1726" y="2339"/>
                    <a:pt x="1667" y="2339"/>
                  </a:cubicBezTo>
                  <a:cubicBezTo>
                    <a:pt x="1607" y="2339"/>
                    <a:pt x="1548" y="2354"/>
                    <a:pt x="1495" y="2382"/>
                  </a:cubicBezTo>
                  <a:lnTo>
                    <a:pt x="982" y="2651"/>
                  </a:lnTo>
                  <a:lnTo>
                    <a:pt x="1082" y="2082"/>
                  </a:lnTo>
                  <a:cubicBezTo>
                    <a:pt x="1101" y="1960"/>
                    <a:pt x="1060" y="1835"/>
                    <a:pt x="973" y="1751"/>
                  </a:cubicBezTo>
                  <a:lnTo>
                    <a:pt x="560" y="1348"/>
                  </a:lnTo>
                  <a:lnTo>
                    <a:pt x="1132" y="1267"/>
                  </a:lnTo>
                  <a:cubicBezTo>
                    <a:pt x="1254" y="1248"/>
                    <a:pt x="1357" y="1170"/>
                    <a:pt x="1413" y="1060"/>
                  </a:cubicBezTo>
                  <a:lnTo>
                    <a:pt x="1667" y="541"/>
                  </a:lnTo>
                  <a:close/>
                  <a:moveTo>
                    <a:pt x="1667" y="1"/>
                  </a:moveTo>
                  <a:cubicBezTo>
                    <a:pt x="1526" y="1"/>
                    <a:pt x="1398" y="79"/>
                    <a:pt x="1332" y="207"/>
                  </a:cubicBezTo>
                  <a:lnTo>
                    <a:pt x="1029" y="826"/>
                  </a:lnTo>
                  <a:lnTo>
                    <a:pt x="344" y="926"/>
                  </a:lnTo>
                  <a:cubicBezTo>
                    <a:pt x="204" y="948"/>
                    <a:pt x="88" y="1045"/>
                    <a:pt x="44" y="1179"/>
                  </a:cubicBezTo>
                  <a:cubicBezTo>
                    <a:pt x="1" y="1317"/>
                    <a:pt x="35" y="1463"/>
                    <a:pt x="138" y="1563"/>
                  </a:cubicBezTo>
                  <a:lnTo>
                    <a:pt x="632" y="2045"/>
                  </a:lnTo>
                  <a:lnTo>
                    <a:pt x="516" y="2726"/>
                  </a:lnTo>
                  <a:cubicBezTo>
                    <a:pt x="491" y="2867"/>
                    <a:pt x="548" y="3008"/>
                    <a:pt x="663" y="3092"/>
                  </a:cubicBezTo>
                  <a:cubicBezTo>
                    <a:pt x="729" y="3138"/>
                    <a:pt x="807" y="3162"/>
                    <a:pt x="885" y="3162"/>
                  </a:cubicBezTo>
                  <a:cubicBezTo>
                    <a:pt x="944" y="3162"/>
                    <a:pt x="1003" y="3148"/>
                    <a:pt x="1057" y="3120"/>
                  </a:cubicBezTo>
                  <a:lnTo>
                    <a:pt x="1667" y="2798"/>
                  </a:lnTo>
                  <a:lnTo>
                    <a:pt x="2279" y="3120"/>
                  </a:lnTo>
                  <a:cubicBezTo>
                    <a:pt x="2332" y="3148"/>
                    <a:pt x="2392" y="3164"/>
                    <a:pt x="2451" y="3164"/>
                  </a:cubicBezTo>
                  <a:cubicBezTo>
                    <a:pt x="2529" y="3164"/>
                    <a:pt x="2607" y="3139"/>
                    <a:pt x="2673" y="3092"/>
                  </a:cubicBezTo>
                  <a:cubicBezTo>
                    <a:pt x="2789" y="3008"/>
                    <a:pt x="2845" y="2867"/>
                    <a:pt x="2820" y="2726"/>
                  </a:cubicBezTo>
                  <a:lnTo>
                    <a:pt x="2704" y="2045"/>
                  </a:lnTo>
                  <a:lnTo>
                    <a:pt x="3198" y="1563"/>
                  </a:lnTo>
                  <a:cubicBezTo>
                    <a:pt x="3301" y="1463"/>
                    <a:pt x="3336" y="1317"/>
                    <a:pt x="3292" y="1179"/>
                  </a:cubicBezTo>
                  <a:cubicBezTo>
                    <a:pt x="3248" y="1045"/>
                    <a:pt x="3132" y="948"/>
                    <a:pt x="2992" y="926"/>
                  </a:cubicBezTo>
                  <a:lnTo>
                    <a:pt x="2307" y="826"/>
                  </a:lnTo>
                  <a:lnTo>
                    <a:pt x="2004" y="207"/>
                  </a:lnTo>
                  <a:cubicBezTo>
                    <a:pt x="1938" y="79"/>
                    <a:pt x="1810" y="1"/>
                    <a:pt x="16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2" name="Google Shape;2091;p41">
              <a:extLst>
                <a:ext uri="{FF2B5EF4-FFF2-40B4-BE49-F238E27FC236}">
                  <a16:creationId xmlns:a16="http://schemas.microsoft.com/office/drawing/2014/main" id="{A8F5B4AB-163D-F1AF-4DE8-268689907096}"/>
                </a:ext>
              </a:extLst>
            </p:cNvPr>
            <p:cNvSpPr/>
            <p:nvPr/>
          </p:nvSpPr>
          <p:spPr>
            <a:xfrm>
              <a:off x="4232733" y="4085892"/>
              <a:ext cx="135662" cy="101910"/>
            </a:xfrm>
            <a:custGeom>
              <a:avLst/>
              <a:gdLst/>
              <a:ahLst/>
              <a:cxnLst/>
              <a:rect l="l" t="t" r="r" b="b"/>
              <a:pathLst>
                <a:path w="4562" h="3427" extrusionOk="0">
                  <a:moveTo>
                    <a:pt x="3624" y="1"/>
                  </a:moveTo>
                  <a:cubicBezTo>
                    <a:pt x="3617" y="1"/>
                    <a:pt x="3608" y="4"/>
                    <a:pt x="3602" y="4"/>
                  </a:cubicBezTo>
                  <a:cubicBezTo>
                    <a:pt x="3505" y="10"/>
                    <a:pt x="3414" y="51"/>
                    <a:pt x="3348" y="123"/>
                  </a:cubicBezTo>
                  <a:lnTo>
                    <a:pt x="2770" y="754"/>
                  </a:lnTo>
                  <a:cubicBezTo>
                    <a:pt x="2686" y="845"/>
                    <a:pt x="2692" y="989"/>
                    <a:pt x="2783" y="1073"/>
                  </a:cubicBezTo>
                  <a:cubicBezTo>
                    <a:pt x="2827" y="1111"/>
                    <a:pt x="2881" y="1130"/>
                    <a:pt x="2935" y="1130"/>
                  </a:cubicBezTo>
                  <a:cubicBezTo>
                    <a:pt x="2996" y="1130"/>
                    <a:pt x="3057" y="1106"/>
                    <a:pt x="3102" y="1057"/>
                  </a:cubicBezTo>
                  <a:lnTo>
                    <a:pt x="3398" y="732"/>
                  </a:lnTo>
                  <a:lnTo>
                    <a:pt x="3398" y="1773"/>
                  </a:lnTo>
                  <a:lnTo>
                    <a:pt x="373" y="1773"/>
                  </a:lnTo>
                  <a:cubicBezTo>
                    <a:pt x="170" y="1773"/>
                    <a:pt x="1" y="1942"/>
                    <a:pt x="1" y="2148"/>
                  </a:cubicBezTo>
                  <a:lnTo>
                    <a:pt x="1" y="3202"/>
                  </a:lnTo>
                  <a:cubicBezTo>
                    <a:pt x="1" y="3327"/>
                    <a:pt x="101" y="3427"/>
                    <a:pt x="226" y="3427"/>
                  </a:cubicBezTo>
                  <a:cubicBezTo>
                    <a:pt x="348" y="3427"/>
                    <a:pt x="448" y="3327"/>
                    <a:pt x="448" y="3202"/>
                  </a:cubicBezTo>
                  <a:lnTo>
                    <a:pt x="448" y="2220"/>
                  </a:lnTo>
                  <a:lnTo>
                    <a:pt x="3473" y="2220"/>
                  </a:lnTo>
                  <a:cubicBezTo>
                    <a:pt x="3680" y="2220"/>
                    <a:pt x="3849" y="2055"/>
                    <a:pt x="3849" y="1848"/>
                  </a:cubicBezTo>
                  <a:lnTo>
                    <a:pt x="3849" y="732"/>
                  </a:lnTo>
                  <a:lnTo>
                    <a:pt x="4149" y="1057"/>
                  </a:lnTo>
                  <a:cubicBezTo>
                    <a:pt x="4192" y="1107"/>
                    <a:pt x="4252" y="1129"/>
                    <a:pt x="4314" y="1129"/>
                  </a:cubicBezTo>
                  <a:cubicBezTo>
                    <a:pt x="4367" y="1129"/>
                    <a:pt x="4421" y="1111"/>
                    <a:pt x="4464" y="1073"/>
                  </a:cubicBezTo>
                  <a:cubicBezTo>
                    <a:pt x="4555" y="989"/>
                    <a:pt x="4561" y="845"/>
                    <a:pt x="4480" y="754"/>
                  </a:cubicBezTo>
                  <a:lnTo>
                    <a:pt x="3899" y="123"/>
                  </a:lnTo>
                  <a:cubicBezTo>
                    <a:pt x="3836" y="51"/>
                    <a:pt x="3745" y="10"/>
                    <a:pt x="3649" y="4"/>
                  </a:cubicBezTo>
                  <a:cubicBezTo>
                    <a:pt x="3639" y="4"/>
                    <a:pt x="3633" y="1"/>
                    <a:pt x="362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3" name="Google Shape;2092;p41">
              <a:extLst>
                <a:ext uri="{FF2B5EF4-FFF2-40B4-BE49-F238E27FC236}">
                  <a16:creationId xmlns:a16="http://schemas.microsoft.com/office/drawing/2014/main" id="{93098881-A6FA-FA8A-D8AE-79F9B42F873C}"/>
                </a:ext>
              </a:extLst>
            </p:cNvPr>
            <p:cNvSpPr/>
            <p:nvPr/>
          </p:nvSpPr>
          <p:spPr>
            <a:xfrm>
              <a:off x="4212750" y="4200054"/>
              <a:ext cx="53379" cy="53379"/>
            </a:xfrm>
            <a:custGeom>
              <a:avLst/>
              <a:gdLst/>
              <a:ahLst/>
              <a:cxnLst/>
              <a:rect l="l" t="t" r="r" b="b"/>
              <a:pathLst>
                <a:path w="1795" h="1795" extrusionOk="0">
                  <a:moveTo>
                    <a:pt x="898" y="450"/>
                  </a:moveTo>
                  <a:cubicBezTo>
                    <a:pt x="1145" y="450"/>
                    <a:pt x="1345" y="650"/>
                    <a:pt x="1345" y="897"/>
                  </a:cubicBezTo>
                  <a:cubicBezTo>
                    <a:pt x="1345" y="1144"/>
                    <a:pt x="1145" y="1344"/>
                    <a:pt x="898" y="1344"/>
                  </a:cubicBezTo>
                  <a:cubicBezTo>
                    <a:pt x="651" y="1344"/>
                    <a:pt x="451" y="1144"/>
                    <a:pt x="451" y="897"/>
                  </a:cubicBezTo>
                  <a:cubicBezTo>
                    <a:pt x="451" y="650"/>
                    <a:pt x="651" y="450"/>
                    <a:pt x="898" y="450"/>
                  </a:cubicBezTo>
                  <a:close/>
                  <a:moveTo>
                    <a:pt x="898" y="0"/>
                  </a:moveTo>
                  <a:cubicBezTo>
                    <a:pt x="404" y="0"/>
                    <a:pt x="1" y="403"/>
                    <a:pt x="1" y="897"/>
                  </a:cubicBezTo>
                  <a:cubicBezTo>
                    <a:pt x="1" y="1391"/>
                    <a:pt x="404" y="1794"/>
                    <a:pt x="898" y="1794"/>
                  </a:cubicBezTo>
                  <a:cubicBezTo>
                    <a:pt x="1392" y="1794"/>
                    <a:pt x="1795" y="1391"/>
                    <a:pt x="1795" y="897"/>
                  </a:cubicBezTo>
                  <a:cubicBezTo>
                    <a:pt x="1795" y="403"/>
                    <a:pt x="1392" y="0"/>
                    <a:pt x="89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4" name="Google Shape;2093;p41">
              <a:extLst>
                <a:ext uri="{FF2B5EF4-FFF2-40B4-BE49-F238E27FC236}">
                  <a16:creationId xmlns:a16="http://schemas.microsoft.com/office/drawing/2014/main" id="{CEF218DD-A595-F660-2DBA-2D429BE1047B}"/>
                </a:ext>
              </a:extLst>
            </p:cNvPr>
            <p:cNvSpPr/>
            <p:nvPr/>
          </p:nvSpPr>
          <p:spPr>
            <a:xfrm>
              <a:off x="4188960" y="4017317"/>
              <a:ext cx="39075" cy="38034"/>
            </a:xfrm>
            <a:custGeom>
              <a:avLst/>
              <a:gdLst/>
              <a:ahLst/>
              <a:cxnLst/>
              <a:rect l="l" t="t" r="r" b="b"/>
              <a:pathLst>
                <a:path w="1314" h="1279" extrusionOk="0">
                  <a:moveTo>
                    <a:pt x="249" y="0"/>
                  </a:moveTo>
                  <a:cubicBezTo>
                    <a:pt x="192" y="0"/>
                    <a:pt x="135" y="22"/>
                    <a:pt x="91" y="66"/>
                  </a:cubicBezTo>
                  <a:cubicBezTo>
                    <a:pt x="4" y="150"/>
                    <a:pt x="1" y="294"/>
                    <a:pt x="88" y="381"/>
                  </a:cubicBezTo>
                  <a:lnTo>
                    <a:pt x="341" y="638"/>
                  </a:lnTo>
                  <a:lnTo>
                    <a:pt x="88" y="897"/>
                  </a:lnTo>
                  <a:cubicBezTo>
                    <a:pt x="1" y="985"/>
                    <a:pt x="1" y="1125"/>
                    <a:pt x="91" y="1213"/>
                  </a:cubicBezTo>
                  <a:cubicBezTo>
                    <a:pt x="135" y="1257"/>
                    <a:pt x="191" y="1279"/>
                    <a:pt x="248" y="1279"/>
                  </a:cubicBezTo>
                  <a:cubicBezTo>
                    <a:pt x="307" y="1279"/>
                    <a:pt x="363" y="1257"/>
                    <a:pt x="407" y="1210"/>
                  </a:cubicBezTo>
                  <a:lnTo>
                    <a:pt x="657" y="957"/>
                  </a:lnTo>
                  <a:lnTo>
                    <a:pt x="907" y="1210"/>
                  </a:lnTo>
                  <a:cubicBezTo>
                    <a:pt x="951" y="1257"/>
                    <a:pt x="1007" y="1279"/>
                    <a:pt x="1066" y="1279"/>
                  </a:cubicBezTo>
                  <a:cubicBezTo>
                    <a:pt x="1123" y="1279"/>
                    <a:pt x="1179" y="1257"/>
                    <a:pt x="1223" y="1213"/>
                  </a:cubicBezTo>
                  <a:cubicBezTo>
                    <a:pt x="1310" y="1125"/>
                    <a:pt x="1313" y="985"/>
                    <a:pt x="1226" y="897"/>
                  </a:cubicBezTo>
                  <a:lnTo>
                    <a:pt x="973" y="638"/>
                  </a:lnTo>
                  <a:lnTo>
                    <a:pt x="1226" y="381"/>
                  </a:lnTo>
                  <a:cubicBezTo>
                    <a:pt x="1313" y="294"/>
                    <a:pt x="1310" y="150"/>
                    <a:pt x="1223" y="66"/>
                  </a:cubicBezTo>
                  <a:cubicBezTo>
                    <a:pt x="1179" y="22"/>
                    <a:pt x="1122" y="0"/>
                    <a:pt x="1065" y="0"/>
                  </a:cubicBezTo>
                  <a:cubicBezTo>
                    <a:pt x="1008" y="0"/>
                    <a:pt x="951" y="22"/>
                    <a:pt x="907" y="66"/>
                  </a:cubicBezTo>
                  <a:lnTo>
                    <a:pt x="657" y="319"/>
                  </a:lnTo>
                  <a:lnTo>
                    <a:pt x="407" y="66"/>
                  </a:lnTo>
                  <a:cubicBezTo>
                    <a:pt x="363" y="22"/>
                    <a:pt x="306" y="0"/>
                    <a:pt x="2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5" name="Google Shape;2094;p41">
              <a:extLst>
                <a:ext uri="{FF2B5EF4-FFF2-40B4-BE49-F238E27FC236}">
                  <a16:creationId xmlns:a16="http://schemas.microsoft.com/office/drawing/2014/main" id="{A2753333-0A2C-BA5B-C9C7-ACFB32C7CC7D}"/>
                </a:ext>
              </a:extLst>
            </p:cNvPr>
            <p:cNvSpPr/>
            <p:nvPr/>
          </p:nvSpPr>
          <p:spPr>
            <a:xfrm>
              <a:off x="4337409" y="4207726"/>
              <a:ext cx="39075" cy="37975"/>
            </a:xfrm>
            <a:custGeom>
              <a:avLst/>
              <a:gdLst/>
              <a:ahLst/>
              <a:cxnLst/>
              <a:rect l="l" t="t" r="r" b="b"/>
              <a:pathLst>
                <a:path w="1314" h="1277" extrusionOk="0">
                  <a:moveTo>
                    <a:pt x="247" y="0"/>
                  </a:moveTo>
                  <a:cubicBezTo>
                    <a:pt x="191" y="0"/>
                    <a:pt x="134" y="21"/>
                    <a:pt x="91" y="64"/>
                  </a:cubicBezTo>
                  <a:cubicBezTo>
                    <a:pt x="4" y="152"/>
                    <a:pt x="0" y="296"/>
                    <a:pt x="88" y="383"/>
                  </a:cubicBezTo>
                  <a:lnTo>
                    <a:pt x="341" y="639"/>
                  </a:lnTo>
                  <a:lnTo>
                    <a:pt x="88" y="896"/>
                  </a:lnTo>
                  <a:cubicBezTo>
                    <a:pt x="0" y="983"/>
                    <a:pt x="4" y="1127"/>
                    <a:pt x="91" y="1214"/>
                  </a:cubicBezTo>
                  <a:cubicBezTo>
                    <a:pt x="135" y="1255"/>
                    <a:pt x="191" y="1277"/>
                    <a:pt x="247" y="1277"/>
                  </a:cubicBezTo>
                  <a:cubicBezTo>
                    <a:pt x="307" y="1277"/>
                    <a:pt x="363" y="1255"/>
                    <a:pt x="407" y="1211"/>
                  </a:cubicBezTo>
                  <a:lnTo>
                    <a:pt x="657" y="958"/>
                  </a:lnTo>
                  <a:lnTo>
                    <a:pt x="907" y="1211"/>
                  </a:lnTo>
                  <a:cubicBezTo>
                    <a:pt x="951" y="1255"/>
                    <a:pt x="1010" y="1277"/>
                    <a:pt x="1066" y="1277"/>
                  </a:cubicBezTo>
                  <a:cubicBezTo>
                    <a:pt x="1123" y="1277"/>
                    <a:pt x="1182" y="1255"/>
                    <a:pt x="1226" y="1214"/>
                  </a:cubicBezTo>
                  <a:cubicBezTo>
                    <a:pt x="1313" y="1127"/>
                    <a:pt x="1313" y="983"/>
                    <a:pt x="1226" y="896"/>
                  </a:cubicBezTo>
                  <a:lnTo>
                    <a:pt x="972" y="639"/>
                  </a:lnTo>
                  <a:lnTo>
                    <a:pt x="1226" y="383"/>
                  </a:lnTo>
                  <a:cubicBezTo>
                    <a:pt x="1313" y="296"/>
                    <a:pt x="1313" y="152"/>
                    <a:pt x="1223" y="64"/>
                  </a:cubicBezTo>
                  <a:cubicBezTo>
                    <a:pt x="1180" y="21"/>
                    <a:pt x="1124" y="0"/>
                    <a:pt x="1068" y="0"/>
                  </a:cubicBezTo>
                  <a:cubicBezTo>
                    <a:pt x="1010" y="0"/>
                    <a:pt x="951" y="23"/>
                    <a:pt x="907" y="67"/>
                  </a:cubicBezTo>
                  <a:lnTo>
                    <a:pt x="657" y="321"/>
                  </a:lnTo>
                  <a:lnTo>
                    <a:pt x="407" y="67"/>
                  </a:lnTo>
                  <a:cubicBezTo>
                    <a:pt x="364" y="23"/>
                    <a:pt x="305" y="0"/>
                    <a:pt x="24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6" name="Google Shape;2095;p41">
              <a:extLst>
                <a:ext uri="{FF2B5EF4-FFF2-40B4-BE49-F238E27FC236}">
                  <a16:creationId xmlns:a16="http://schemas.microsoft.com/office/drawing/2014/main" id="{600863C4-6D68-75A3-794B-F97F02C7CD11}"/>
                </a:ext>
              </a:extLst>
            </p:cNvPr>
            <p:cNvSpPr/>
            <p:nvPr/>
          </p:nvSpPr>
          <p:spPr>
            <a:xfrm>
              <a:off x="4188960" y="4079350"/>
              <a:ext cx="39075" cy="38005"/>
            </a:xfrm>
            <a:custGeom>
              <a:avLst/>
              <a:gdLst/>
              <a:ahLst/>
              <a:cxnLst/>
              <a:rect l="l" t="t" r="r" b="b"/>
              <a:pathLst>
                <a:path w="1314" h="1278" extrusionOk="0">
                  <a:moveTo>
                    <a:pt x="246" y="1"/>
                  </a:moveTo>
                  <a:cubicBezTo>
                    <a:pt x="190" y="1"/>
                    <a:pt x="134" y="22"/>
                    <a:pt x="91" y="65"/>
                  </a:cubicBezTo>
                  <a:cubicBezTo>
                    <a:pt x="4" y="152"/>
                    <a:pt x="1" y="293"/>
                    <a:pt x="88" y="383"/>
                  </a:cubicBezTo>
                  <a:lnTo>
                    <a:pt x="341" y="640"/>
                  </a:lnTo>
                  <a:lnTo>
                    <a:pt x="88" y="896"/>
                  </a:lnTo>
                  <a:cubicBezTo>
                    <a:pt x="1" y="984"/>
                    <a:pt x="1" y="1127"/>
                    <a:pt x="91" y="1212"/>
                  </a:cubicBezTo>
                  <a:cubicBezTo>
                    <a:pt x="135" y="1256"/>
                    <a:pt x="191" y="1277"/>
                    <a:pt x="248" y="1277"/>
                  </a:cubicBezTo>
                  <a:cubicBezTo>
                    <a:pt x="307" y="1277"/>
                    <a:pt x="363" y="1256"/>
                    <a:pt x="407" y="1212"/>
                  </a:cubicBezTo>
                  <a:lnTo>
                    <a:pt x="657" y="959"/>
                  </a:lnTo>
                  <a:lnTo>
                    <a:pt x="907" y="1212"/>
                  </a:lnTo>
                  <a:cubicBezTo>
                    <a:pt x="951" y="1256"/>
                    <a:pt x="1007" y="1277"/>
                    <a:pt x="1066" y="1277"/>
                  </a:cubicBezTo>
                  <a:cubicBezTo>
                    <a:pt x="1123" y="1277"/>
                    <a:pt x="1179" y="1256"/>
                    <a:pt x="1223" y="1212"/>
                  </a:cubicBezTo>
                  <a:cubicBezTo>
                    <a:pt x="1310" y="1127"/>
                    <a:pt x="1313" y="984"/>
                    <a:pt x="1226" y="896"/>
                  </a:cubicBezTo>
                  <a:lnTo>
                    <a:pt x="973" y="640"/>
                  </a:lnTo>
                  <a:lnTo>
                    <a:pt x="1226" y="383"/>
                  </a:lnTo>
                  <a:cubicBezTo>
                    <a:pt x="1313" y="293"/>
                    <a:pt x="1310" y="152"/>
                    <a:pt x="1223" y="65"/>
                  </a:cubicBezTo>
                  <a:cubicBezTo>
                    <a:pt x="1180" y="22"/>
                    <a:pt x="1124" y="1"/>
                    <a:pt x="1068" y="1"/>
                  </a:cubicBezTo>
                  <a:cubicBezTo>
                    <a:pt x="1010" y="1"/>
                    <a:pt x="952" y="23"/>
                    <a:pt x="907" y="68"/>
                  </a:cubicBezTo>
                  <a:lnTo>
                    <a:pt x="657" y="321"/>
                  </a:lnTo>
                  <a:lnTo>
                    <a:pt x="407" y="68"/>
                  </a:lnTo>
                  <a:cubicBezTo>
                    <a:pt x="362" y="23"/>
                    <a:pt x="304" y="1"/>
                    <a:pt x="24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37" name="Google Shape;1743;p41">
            <a:extLst>
              <a:ext uri="{FF2B5EF4-FFF2-40B4-BE49-F238E27FC236}">
                <a16:creationId xmlns:a16="http://schemas.microsoft.com/office/drawing/2014/main" id="{9A385AE0-807A-6410-CE6E-3561A032F380}"/>
              </a:ext>
            </a:extLst>
          </p:cNvPr>
          <p:cNvGrpSpPr/>
          <p:nvPr/>
        </p:nvGrpSpPr>
        <p:grpSpPr>
          <a:xfrm>
            <a:off x="10165330" y="1104644"/>
            <a:ext cx="437420" cy="453567"/>
            <a:chOff x="6706447" y="2545489"/>
            <a:chExt cx="439044" cy="455251"/>
          </a:xfrm>
        </p:grpSpPr>
        <p:sp>
          <p:nvSpPr>
            <p:cNvPr id="138" name="Google Shape;1744;p41">
              <a:extLst>
                <a:ext uri="{FF2B5EF4-FFF2-40B4-BE49-F238E27FC236}">
                  <a16:creationId xmlns:a16="http://schemas.microsoft.com/office/drawing/2014/main" id="{F499D9AA-571F-7B9A-C3B4-6F43BA4A1D2A}"/>
                </a:ext>
              </a:extLst>
            </p:cNvPr>
            <p:cNvSpPr/>
            <p:nvPr/>
          </p:nvSpPr>
          <p:spPr>
            <a:xfrm>
              <a:off x="6828966" y="2905521"/>
              <a:ext cx="194007" cy="88529"/>
            </a:xfrm>
            <a:custGeom>
              <a:avLst/>
              <a:gdLst/>
              <a:ahLst/>
              <a:cxnLst/>
              <a:rect l="l" t="t" r="r" b="b"/>
              <a:pathLst>
                <a:path w="6524" h="2977" extrusionOk="0">
                  <a:moveTo>
                    <a:pt x="4792" y="1"/>
                  </a:moveTo>
                  <a:lnTo>
                    <a:pt x="1735" y="29"/>
                  </a:lnTo>
                  <a:lnTo>
                    <a:pt x="1735" y="904"/>
                  </a:lnTo>
                  <a:cubicBezTo>
                    <a:pt x="1735" y="1067"/>
                    <a:pt x="1669" y="1223"/>
                    <a:pt x="1554" y="1332"/>
                  </a:cubicBezTo>
                  <a:lnTo>
                    <a:pt x="966" y="1904"/>
                  </a:lnTo>
                  <a:lnTo>
                    <a:pt x="300" y="1904"/>
                  </a:lnTo>
                  <a:cubicBezTo>
                    <a:pt x="135" y="1904"/>
                    <a:pt x="0" y="2039"/>
                    <a:pt x="0" y="2204"/>
                  </a:cubicBezTo>
                  <a:lnTo>
                    <a:pt x="0" y="2679"/>
                  </a:lnTo>
                  <a:cubicBezTo>
                    <a:pt x="0" y="2845"/>
                    <a:pt x="135" y="2976"/>
                    <a:pt x="300" y="2976"/>
                  </a:cubicBezTo>
                  <a:lnTo>
                    <a:pt x="6224" y="2976"/>
                  </a:lnTo>
                  <a:cubicBezTo>
                    <a:pt x="6389" y="2976"/>
                    <a:pt x="6524" y="2842"/>
                    <a:pt x="6524" y="2679"/>
                  </a:cubicBezTo>
                  <a:lnTo>
                    <a:pt x="6524" y="2204"/>
                  </a:lnTo>
                  <a:cubicBezTo>
                    <a:pt x="6524" y="2039"/>
                    <a:pt x="6389" y="1904"/>
                    <a:pt x="6224" y="1904"/>
                  </a:cubicBezTo>
                  <a:lnTo>
                    <a:pt x="5558" y="1904"/>
                  </a:lnTo>
                  <a:lnTo>
                    <a:pt x="4973" y="1332"/>
                  </a:lnTo>
                  <a:cubicBezTo>
                    <a:pt x="4858" y="1220"/>
                    <a:pt x="4792" y="1067"/>
                    <a:pt x="4792" y="904"/>
                  </a:cubicBezTo>
                  <a:lnTo>
                    <a:pt x="4792" y="1"/>
                  </a:lnTo>
                  <a:close/>
                </a:path>
              </a:pathLst>
            </a:custGeom>
            <a:solidFill>
              <a:srgbClr val="9FACB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39" name="Google Shape;1745;p41">
              <a:extLst>
                <a:ext uri="{FF2B5EF4-FFF2-40B4-BE49-F238E27FC236}">
                  <a16:creationId xmlns:a16="http://schemas.microsoft.com/office/drawing/2014/main" id="{D2ED67AC-6163-D273-8AA5-F656F5340C30}"/>
                </a:ext>
              </a:extLst>
            </p:cNvPr>
            <p:cNvSpPr/>
            <p:nvPr/>
          </p:nvSpPr>
          <p:spPr>
            <a:xfrm>
              <a:off x="6828966" y="2895946"/>
              <a:ext cx="194007" cy="98104"/>
            </a:xfrm>
            <a:custGeom>
              <a:avLst/>
              <a:gdLst/>
              <a:ahLst/>
              <a:cxnLst/>
              <a:rect l="l" t="t" r="r" b="b"/>
              <a:pathLst>
                <a:path w="6524" h="3299" extrusionOk="0">
                  <a:moveTo>
                    <a:pt x="1735" y="1"/>
                  </a:moveTo>
                  <a:lnTo>
                    <a:pt x="1735" y="1226"/>
                  </a:lnTo>
                  <a:cubicBezTo>
                    <a:pt x="1735" y="1389"/>
                    <a:pt x="1669" y="1545"/>
                    <a:pt x="1554" y="1654"/>
                  </a:cubicBezTo>
                  <a:lnTo>
                    <a:pt x="966" y="2226"/>
                  </a:lnTo>
                  <a:lnTo>
                    <a:pt x="300" y="2226"/>
                  </a:lnTo>
                  <a:cubicBezTo>
                    <a:pt x="135" y="2226"/>
                    <a:pt x="0" y="2361"/>
                    <a:pt x="0" y="2526"/>
                  </a:cubicBezTo>
                  <a:lnTo>
                    <a:pt x="0" y="3001"/>
                  </a:lnTo>
                  <a:cubicBezTo>
                    <a:pt x="0" y="3167"/>
                    <a:pt x="135" y="3298"/>
                    <a:pt x="300" y="3298"/>
                  </a:cubicBezTo>
                  <a:lnTo>
                    <a:pt x="988" y="3298"/>
                  </a:lnTo>
                  <a:cubicBezTo>
                    <a:pt x="822" y="3298"/>
                    <a:pt x="691" y="3164"/>
                    <a:pt x="691" y="3001"/>
                  </a:cubicBezTo>
                  <a:lnTo>
                    <a:pt x="691" y="2658"/>
                  </a:lnTo>
                  <a:lnTo>
                    <a:pt x="6224" y="2658"/>
                  </a:lnTo>
                  <a:cubicBezTo>
                    <a:pt x="6389" y="2658"/>
                    <a:pt x="6524" y="2789"/>
                    <a:pt x="6524" y="2954"/>
                  </a:cubicBezTo>
                  <a:lnTo>
                    <a:pt x="6524" y="2526"/>
                  </a:lnTo>
                  <a:cubicBezTo>
                    <a:pt x="6524" y="2361"/>
                    <a:pt x="6389" y="2226"/>
                    <a:pt x="6224" y="2226"/>
                  </a:cubicBezTo>
                  <a:lnTo>
                    <a:pt x="1657" y="2226"/>
                  </a:lnTo>
                  <a:lnTo>
                    <a:pt x="2241" y="1654"/>
                  </a:lnTo>
                  <a:cubicBezTo>
                    <a:pt x="2357" y="1542"/>
                    <a:pt x="2423" y="1389"/>
                    <a:pt x="2423" y="1226"/>
                  </a:cubicBezTo>
                  <a:lnTo>
                    <a:pt x="2423"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0" name="Google Shape;1746;p41">
              <a:extLst>
                <a:ext uri="{FF2B5EF4-FFF2-40B4-BE49-F238E27FC236}">
                  <a16:creationId xmlns:a16="http://schemas.microsoft.com/office/drawing/2014/main" id="{17E551DF-8B05-8919-B4A7-0BF052D7099C}"/>
                </a:ext>
              </a:extLst>
            </p:cNvPr>
            <p:cNvSpPr/>
            <p:nvPr/>
          </p:nvSpPr>
          <p:spPr>
            <a:xfrm>
              <a:off x="6713049" y="2628903"/>
              <a:ext cx="425841" cy="252680"/>
            </a:xfrm>
            <a:custGeom>
              <a:avLst/>
              <a:gdLst/>
              <a:ahLst/>
              <a:cxnLst/>
              <a:rect l="l" t="t" r="r" b="b"/>
              <a:pathLst>
                <a:path w="14320" h="8497" extrusionOk="0">
                  <a:moveTo>
                    <a:pt x="766" y="1"/>
                  </a:moveTo>
                  <a:lnTo>
                    <a:pt x="0" y="551"/>
                  </a:lnTo>
                  <a:lnTo>
                    <a:pt x="0" y="7315"/>
                  </a:lnTo>
                  <a:lnTo>
                    <a:pt x="488" y="8496"/>
                  </a:lnTo>
                  <a:lnTo>
                    <a:pt x="13757" y="8496"/>
                  </a:lnTo>
                  <a:lnTo>
                    <a:pt x="14319" y="7315"/>
                  </a:lnTo>
                  <a:lnTo>
                    <a:pt x="14319" y="551"/>
                  </a:lnTo>
                  <a:lnTo>
                    <a:pt x="13485" y="1"/>
                  </a:ln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1" name="Google Shape;1747;p41">
              <a:extLst>
                <a:ext uri="{FF2B5EF4-FFF2-40B4-BE49-F238E27FC236}">
                  <a16:creationId xmlns:a16="http://schemas.microsoft.com/office/drawing/2014/main" id="{DE5D85E4-FA61-0EB4-8D51-4FC6B5948B71}"/>
                </a:ext>
              </a:extLst>
            </p:cNvPr>
            <p:cNvSpPr/>
            <p:nvPr/>
          </p:nvSpPr>
          <p:spPr>
            <a:xfrm>
              <a:off x="6713049" y="2628903"/>
              <a:ext cx="24385" cy="252680"/>
            </a:xfrm>
            <a:custGeom>
              <a:avLst/>
              <a:gdLst/>
              <a:ahLst/>
              <a:cxnLst/>
              <a:rect l="l" t="t" r="r" b="b"/>
              <a:pathLst>
                <a:path w="820" h="8497" extrusionOk="0">
                  <a:moveTo>
                    <a:pt x="638" y="1"/>
                  </a:moveTo>
                  <a:lnTo>
                    <a:pt x="0" y="551"/>
                  </a:lnTo>
                  <a:lnTo>
                    <a:pt x="0" y="7315"/>
                  </a:lnTo>
                  <a:lnTo>
                    <a:pt x="488" y="8496"/>
                  </a:lnTo>
                  <a:lnTo>
                    <a:pt x="654" y="8496"/>
                  </a:lnTo>
                  <a:lnTo>
                    <a:pt x="819" y="7315"/>
                  </a:lnTo>
                  <a:lnTo>
                    <a:pt x="819" y="551"/>
                  </a:lnTo>
                  <a:lnTo>
                    <a:pt x="710"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2" name="Google Shape;1748;p41">
              <a:extLst>
                <a:ext uri="{FF2B5EF4-FFF2-40B4-BE49-F238E27FC236}">
                  <a16:creationId xmlns:a16="http://schemas.microsoft.com/office/drawing/2014/main" id="{888F4836-0C7F-D04A-0A15-80425CBA7411}"/>
                </a:ext>
              </a:extLst>
            </p:cNvPr>
            <p:cNvSpPr/>
            <p:nvPr/>
          </p:nvSpPr>
          <p:spPr>
            <a:xfrm>
              <a:off x="6713049" y="2607998"/>
              <a:ext cx="425841" cy="37291"/>
            </a:xfrm>
            <a:custGeom>
              <a:avLst/>
              <a:gdLst/>
              <a:ahLst/>
              <a:cxnLst/>
              <a:rect l="l" t="t" r="r" b="b"/>
              <a:pathLst>
                <a:path w="14320" h="1254" extrusionOk="0">
                  <a:moveTo>
                    <a:pt x="601" y="0"/>
                  </a:moveTo>
                  <a:cubicBezTo>
                    <a:pt x="269" y="0"/>
                    <a:pt x="0" y="266"/>
                    <a:pt x="0" y="597"/>
                  </a:cubicBezTo>
                  <a:lnTo>
                    <a:pt x="0" y="1254"/>
                  </a:lnTo>
                  <a:lnTo>
                    <a:pt x="14319" y="1254"/>
                  </a:lnTo>
                  <a:lnTo>
                    <a:pt x="14319" y="597"/>
                  </a:lnTo>
                  <a:cubicBezTo>
                    <a:pt x="14319" y="266"/>
                    <a:pt x="14051" y="0"/>
                    <a:pt x="13719" y="0"/>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3" name="Google Shape;1749;p41">
              <a:extLst>
                <a:ext uri="{FF2B5EF4-FFF2-40B4-BE49-F238E27FC236}">
                  <a16:creationId xmlns:a16="http://schemas.microsoft.com/office/drawing/2014/main" id="{890D03BF-A709-12D0-E5D5-81CEAACA9E2B}"/>
                </a:ext>
              </a:extLst>
            </p:cNvPr>
            <p:cNvSpPr/>
            <p:nvPr/>
          </p:nvSpPr>
          <p:spPr>
            <a:xfrm>
              <a:off x="6713049" y="2607998"/>
              <a:ext cx="425841" cy="37291"/>
            </a:xfrm>
            <a:custGeom>
              <a:avLst/>
              <a:gdLst/>
              <a:ahLst/>
              <a:cxnLst/>
              <a:rect l="l" t="t" r="r" b="b"/>
              <a:pathLst>
                <a:path w="14320" h="1254" extrusionOk="0">
                  <a:moveTo>
                    <a:pt x="601" y="0"/>
                  </a:moveTo>
                  <a:cubicBezTo>
                    <a:pt x="269" y="0"/>
                    <a:pt x="0" y="266"/>
                    <a:pt x="0" y="597"/>
                  </a:cubicBezTo>
                  <a:lnTo>
                    <a:pt x="0" y="1254"/>
                  </a:lnTo>
                  <a:lnTo>
                    <a:pt x="14319" y="1254"/>
                  </a:lnTo>
                  <a:lnTo>
                    <a:pt x="14319" y="597"/>
                  </a:lnTo>
                  <a:cubicBezTo>
                    <a:pt x="14319" y="266"/>
                    <a:pt x="14051" y="0"/>
                    <a:pt x="13719" y="0"/>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4" name="Google Shape;1750;p41">
              <a:extLst>
                <a:ext uri="{FF2B5EF4-FFF2-40B4-BE49-F238E27FC236}">
                  <a16:creationId xmlns:a16="http://schemas.microsoft.com/office/drawing/2014/main" id="{77CB41D2-BF7D-9FC5-17AA-1A9C2D81E856}"/>
                </a:ext>
              </a:extLst>
            </p:cNvPr>
            <p:cNvSpPr/>
            <p:nvPr/>
          </p:nvSpPr>
          <p:spPr>
            <a:xfrm>
              <a:off x="6945804" y="2628903"/>
              <a:ext cx="141402" cy="136495"/>
            </a:xfrm>
            <a:custGeom>
              <a:avLst/>
              <a:gdLst/>
              <a:ahLst/>
              <a:cxnLst/>
              <a:rect l="l" t="t" r="r" b="b"/>
              <a:pathLst>
                <a:path w="4755" h="4590" extrusionOk="0">
                  <a:moveTo>
                    <a:pt x="1157" y="1"/>
                  </a:moveTo>
                  <a:lnTo>
                    <a:pt x="247" y="1698"/>
                  </a:lnTo>
                  <a:cubicBezTo>
                    <a:pt x="157" y="1867"/>
                    <a:pt x="103" y="2060"/>
                    <a:pt x="91" y="2251"/>
                  </a:cubicBezTo>
                  <a:lnTo>
                    <a:pt x="16" y="3479"/>
                  </a:lnTo>
                  <a:cubicBezTo>
                    <a:pt x="0" y="3770"/>
                    <a:pt x="100" y="4045"/>
                    <a:pt x="297" y="4258"/>
                  </a:cubicBezTo>
                  <a:cubicBezTo>
                    <a:pt x="497" y="4467"/>
                    <a:pt x="775" y="4589"/>
                    <a:pt x="1063" y="4589"/>
                  </a:cubicBezTo>
                  <a:cubicBezTo>
                    <a:pt x="1291" y="4589"/>
                    <a:pt x="1510" y="4514"/>
                    <a:pt x="1694" y="4377"/>
                  </a:cubicBezTo>
                  <a:lnTo>
                    <a:pt x="2673" y="3633"/>
                  </a:lnTo>
                  <a:cubicBezTo>
                    <a:pt x="2829" y="3514"/>
                    <a:pt x="2954" y="3367"/>
                    <a:pt x="3048" y="3195"/>
                  </a:cubicBezTo>
                  <a:lnTo>
                    <a:pt x="4754"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5" name="Google Shape;1751;p41">
              <a:extLst>
                <a:ext uri="{FF2B5EF4-FFF2-40B4-BE49-F238E27FC236}">
                  <a16:creationId xmlns:a16="http://schemas.microsoft.com/office/drawing/2014/main" id="{5D770BC9-568D-87AA-A04C-3FAAC4EC8398}"/>
                </a:ext>
              </a:extLst>
            </p:cNvPr>
            <p:cNvSpPr/>
            <p:nvPr/>
          </p:nvSpPr>
          <p:spPr>
            <a:xfrm>
              <a:off x="6713049" y="2607998"/>
              <a:ext cx="42227" cy="37291"/>
            </a:xfrm>
            <a:custGeom>
              <a:avLst/>
              <a:gdLst/>
              <a:ahLst/>
              <a:cxnLst/>
              <a:rect l="l" t="t" r="r" b="b"/>
              <a:pathLst>
                <a:path w="1420" h="1254" extrusionOk="0">
                  <a:moveTo>
                    <a:pt x="601" y="0"/>
                  </a:moveTo>
                  <a:cubicBezTo>
                    <a:pt x="269" y="0"/>
                    <a:pt x="0" y="266"/>
                    <a:pt x="0" y="597"/>
                  </a:cubicBezTo>
                  <a:lnTo>
                    <a:pt x="0" y="1254"/>
                  </a:lnTo>
                  <a:lnTo>
                    <a:pt x="819" y="1254"/>
                  </a:lnTo>
                  <a:lnTo>
                    <a:pt x="819" y="597"/>
                  </a:lnTo>
                  <a:cubicBezTo>
                    <a:pt x="819" y="266"/>
                    <a:pt x="1088" y="0"/>
                    <a:pt x="1420"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6" name="Google Shape;1752;p41">
              <a:extLst>
                <a:ext uri="{FF2B5EF4-FFF2-40B4-BE49-F238E27FC236}">
                  <a16:creationId xmlns:a16="http://schemas.microsoft.com/office/drawing/2014/main" id="{C4045D02-560E-87F7-ED5D-ED879297B79A}"/>
                </a:ext>
              </a:extLst>
            </p:cNvPr>
            <p:cNvSpPr/>
            <p:nvPr/>
          </p:nvSpPr>
          <p:spPr>
            <a:xfrm>
              <a:off x="6713138" y="2846403"/>
              <a:ext cx="425752" cy="59148"/>
            </a:xfrm>
            <a:custGeom>
              <a:avLst/>
              <a:gdLst/>
              <a:ahLst/>
              <a:cxnLst/>
              <a:rect l="l" t="t" r="r" b="b"/>
              <a:pathLst>
                <a:path w="14317" h="1989" extrusionOk="0">
                  <a:moveTo>
                    <a:pt x="1" y="1"/>
                  </a:moveTo>
                  <a:lnTo>
                    <a:pt x="1" y="1392"/>
                  </a:lnTo>
                  <a:cubicBezTo>
                    <a:pt x="1" y="1720"/>
                    <a:pt x="266" y="1989"/>
                    <a:pt x="598" y="1989"/>
                  </a:cubicBezTo>
                  <a:lnTo>
                    <a:pt x="13719" y="1989"/>
                  </a:lnTo>
                  <a:cubicBezTo>
                    <a:pt x="14048" y="1989"/>
                    <a:pt x="14316" y="1720"/>
                    <a:pt x="14316" y="1392"/>
                  </a:cubicBezTo>
                  <a:lnTo>
                    <a:pt x="14316" y="1"/>
                  </a:ln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7" name="Google Shape;1753;p41">
              <a:extLst>
                <a:ext uri="{FF2B5EF4-FFF2-40B4-BE49-F238E27FC236}">
                  <a16:creationId xmlns:a16="http://schemas.microsoft.com/office/drawing/2014/main" id="{C638A77F-030D-686F-201E-BBE628060E94}"/>
                </a:ext>
              </a:extLst>
            </p:cNvPr>
            <p:cNvSpPr/>
            <p:nvPr/>
          </p:nvSpPr>
          <p:spPr>
            <a:xfrm>
              <a:off x="6713138" y="2846314"/>
              <a:ext cx="42138" cy="59237"/>
            </a:xfrm>
            <a:custGeom>
              <a:avLst/>
              <a:gdLst/>
              <a:ahLst/>
              <a:cxnLst/>
              <a:rect l="l" t="t" r="r" b="b"/>
              <a:pathLst>
                <a:path w="1417" h="1992" extrusionOk="0">
                  <a:moveTo>
                    <a:pt x="1" y="1"/>
                  </a:moveTo>
                  <a:lnTo>
                    <a:pt x="1" y="1395"/>
                  </a:lnTo>
                  <a:cubicBezTo>
                    <a:pt x="1" y="1723"/>
                    <a:pt x="266" y="1992"/>
                    <a:pt x="598" y="1992"/>
                  </a:cubicBezTo>
                  <a:lnTo>
                    <a:pt x="1417" y="1992"/>
                  </a:lnTo>
                  <a:cubicBezTo>
                    <a:pt x="1085" y="1992"/>
                    <a:pt x="816" y="1723"/>
                    <a:pt x="816" y="1395"/>
                  </a:cubicBezTo>
                  <a:lnTo>
                    <a:pt x="816"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8" name="Google Shape;1754;p41">
              <a:extLst>
                <a:ext uri="{FF2B5EF4-FFF2-40B4-BE49-F238E27FC236}">
                  <a16:creationId xmlns:a16="http://schemas.microsoft.com/office/drawing/2014/main" id="{729C0AF4-61AA-11EC-7DBF-60067FD6EFEE}"/>
                </a:ext>
              </a:extLst>
            </p:cNvPr>
            <p:cNvSpPr/>
            <p:nvPr/>
          </p:nvSpPr>
          <p:spPr>
            <a:xfrm>
              <a:off x="6971349" y="2607998"/>
              <a:ext cx="127009" cy="37291"/>
            </a:xfrm>
            <a:custGeom>
              <a:avLst/>
              <a:gdLst/>
              <a:ahLst/>
              <a:cxnLst/>
              <a:rect l="l" t="t" r="r" b="b"/>
              <a:pathLst>
                <a:path w="4271" h="1254" extrusionOk="0">
                  <a:moveTo>
                    <a:pt x="673" y="0"/>
                  </a:moveTo>
                  <a:lnTo>
                    <a:pt x="1" y="1254"/>
                  </a:lnTo>
                  <a:lnTo>
                    <a:pt x="3602" y="1254"/>
                  </a:lnTo>
                  <a:lnTo>
                    <a:pt x="4271"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49" name="Google Shape;1755;p41">
              <a:extLst>
                <a:ext uri="{FF2B5EF4-FFF2-40B4-BE49-F238E27FC236}">
                  <a16:creationId xmlns:a16="http://schemas.microsoft.com/office/drawing/2014/main" id="{85D17735-9FE9-006C-2918-C568116C4544}"/>
                </a:ext>
              </a:extLst>
            </p:cNvPr>
            <p:cNvSpPr/>
            <p:nvPr/>
          </p:nvSpPr>
          <p:spPr>
            <a:xfrm>
              <a:off x="6968137" y="2672409"/>
              <a:ext cx="57988" cy="70716"/>
            </a:xfrm>
            <a:custGeom>
              <a:avLst/>
              <a:gdLst/>
              <a:ahLst/>
              <a:cxnLst/>
              <a:rect l="l" t="t" r="r" b="b"/>
              <a:pathLst>
                <a:path w="1950" h="2378" extrusionOk="0">
                  <a:moveTo>
                    <a:pt x="471" y="0"/>
                  </a:moveTo>
                  <a:lnTo>
                    <a:pt x="156" y="588"/>
                  </a:lnTo>
                  <a:cubicBezTo>
                    <a:pt x="115" y="663"/>
                    <a:pt x="90" y="747"/>
                    <a:pt x="87" y="832"/>
                  </a:cubicBezTo>
                  <a:lnTo>
                    <a:pt x="12" y="2060"/>
                  </a:lnTo>
                  <a:cubicBezTo>
                    <a:pt x="1" y="2246"/>
                    <a:pt x="150" y="2378"/>
                    <a:pt x="311" y="2378"/>
                  </a:cubicBezTo>
                  <a:cubicBezTo>
                    <a:pt x="372" y="2378"/>
                    <a:pt x="434" y="2359"/>
                    <a:pt x="490" y="2317"/>
                  </a:cubicBezTo>
                  <a:lnTo>
                    <a:pt x="1472" y="1573"/>
                  </a:lnTo>
                  <a:cubicBezTo>
                    <a:pt x="1540" y="1523"/>
                    <a:pt x="1597" y="1454"/>
                    <a:pt x="1637" y="1379"/>
                  </a:cubicBezTo>
                  <a:lnTo>
                    <a:pt x="1950" y="791"/>
                  </a:lnTo>
                  <a:lnTo>
                    <a:pt x="471" y="0"/>
                  </a:ln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0" name="Google Shape;1756;p41">
              <a:extLst>
                <a:ext uri="{FF2B5EF4-FFF2-40B4-BE49-F238E27FC236}">
                  <a16:creationId xmlns:a16="http://schemas.microsoft.com/office/drawing/2014/main" id="{26A77728-9937-8087-0446-189978985BBE}"/>
                </a:ext>
              </a:extLst>
            </p:cNvPr>
            <p:cNvSpPr/>
            <p:nvPr/>
          </p:nvSpPr>
          <p:spPr>
            <a:xfrm>
              <a:off x="6982144" y="2552091"/>
              <a:ext cx="108126" cy="143870"/>
            </a:xfrm>
            <a:custGeom>
              <a:avLst/>
              <a:gdLst/>
              <a:ahLst/>
              <a:cxnLst/>
              <a:rect l="l" t="t" r="r" b="b"/>
              <a:pathLst>
                <a:path w="3636" h="4838" extrusionOk="0">
                  <a:moveTo>
                    <a:pt x="2341" y="1"/>
                  </a:moveTo>
                  <a:cubicBezTo>
                    <a:pt x="2234" y="1"/>
                    <a:pt x="2130" y="59"/>
                    <a:pt x="2076" y="161"/>
                  </a:cubicBezTo>
                  <a:lnTo>
                    <a:pt x="0" y="4046"/>
                  </a:lnTo>
                  <a:lnTo>
                    <a:pt x="1479" y="4837"/>
                  </a:lnTo>
                  <a:lnTo>
                    <a:pt x="3557" y="952"/>
                  </a:lnTo>
                  <a:cubicBezTo>
                    <a:pt x="3636" y="805"/>
                    <a:pt x="3579" y="624"/>
                    <a:pt x="3432" y="546"/>
                  </a:cubicBezTo>
                  <a:lnTo>
                    <a:pt x="2479" y="36"/>
                  </a:lnTo>
                  <a:cubicBezTo>
                    <a:pt x="2435" y="12"/>
                    <a:pt x="2388" y="1"/>
                    <a:pt x="2341" y="1"/>
                  </a:cubicBez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1" name="Google Shape;1757;p41">
              <a:extLst>
                <a:ext uri="{FF2B5EF4-FFF2-40B4-BE49-F238E27FC236}">
                  <a16:creationId xmlns:a16="http://schemas.microsoft.com/office/drawing/2014/main" id="{E5BD3A90-E38A-0204-691E-1DABEB2F2C68}"/>
                </a:ext>
              </a:extLst>
            </p:cNvPr>
            <p:cNvSpPr/>
            <p:nvPr/>
          </p:nvSpPr>
          <p:spPr>
            <a:xfrm>
              <a:off x="6968137" y="2672409"/>
              <a:ext cx="29827" cy="70746"/>
            </a:xfrm>
            <a:custGeom>
              <a:avLst/>
              <a:gdLst/>
              <a:ahLst/>
              <a:cxnLst/>
              <a:rect l="l" t="t" r="r" b="b"/>
              <a:pathLst>
                <a:path w="1003" h="2379" extrusionOk="0">
                  <a:moveTo>
                    <a:pt x="471" y="0"/>
                  </a:moveTo>
                  <a:lnTo>
                    <a:pt x="156" y="588"/>
                  </a:lnTo>
                  <a:cubicBezTo>
                    <a:pt x="115" y="663"/>
                    <a:pt x="90" y="747"/>
                    <a:pt x="87" y="835"/>
                  </a:cubicBezTo>
                  <a:lnTo>
                    <a:pt x="12" y="2060"/>
                  </a:lnTo>
                  <a:cubicBezTo>
                    <a:pt x="1" y="2246"/>
                    <a:pt x="150" y="2379"/>
                    <a:pt x="310" y="2379"/>
                  </a:cubicBezTo>
                  <a:cubicBezTo>
                    <a:pt x="371" y="2379"/>
                    <a:pt x="434" y="2360"/>
                    <a:pt x="490" y="2317"/>
                  </a:cubicBezTo>
                  <a:lnTo>
                    <a:pt x="546" y="2276"/>
                  </a:lnTo>
                  <a:lnTo>
                    <a:pt x="618" y="1116"/>
                  </a:lnTo>
                  <a:cubicBezTo>
                    <a:pt x="621" y="1032"/>
                    <a:pt x="646" y="947"/>
                    <a:pt x="687" y="872"/>
                  </a:cubicBezTo>
                  <a:lnTo>
                    <a:pt x="1003" y="285"/>
                  </a:lnTo>
                  <a:lnTo>
                    <a:pt x="471"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2" name="Google Shape;1758;p41">
              <a:extLst>
                <a:ext uri="{FF2B5EF4-FFF2-40B4-BE49-F238E27FC236}">
                  <a16:creationId xmlns:a16="http://schemas.microsoft.com/office/drawing/2014/main" id="{2AFAE6D6-CE3E-2599-EDBC-D2AE7E62343A}"/>
                </a:ext>
              </a:extLst>
            </p:cNvPr>
            <p:cNvSpPr/>
            <p:nvPr/>
          </p:nvSpPr>
          <p:spPr>
            <a:xfrm>
              <a:off x="6982144" y="2552180"/>
              <a:ext cx="89540" cy="128704"/>
            </a:xfrm>
            <a:custGeom>
              <a:avLst/>
              <a:gdLst/>
              <a:ahLst/>
              <a:cxnLst/>
              <a:rect l="l" t="t" r="r" b="b"/>
              <a:pathLst>
                <a:path w="3011" h="4328" extrusionOk="0">
                  <a:moveTo>
                    <a:pt x="2338" y="0"/>
                  </a:moveTo>
                  <a:cubicBezTo>
                    <a:pt x="2232" y="0"/>
                    <a:pt x="2130" y="57"/>
                    <a:pt x="2076" y="158"/>
                  </a:cubicBezTo>
                  <a:lnTo>
                    <a:pt x="0" y="4043"/>
                  </a:lnTo>
                  <a:lnTo>
                    <a:pt x="532" y="4328"/>
                  </a:lnTo>
                  <a:lnTo>
                    <a:pt x="2607" y="443"/>
                  </a:lnTo>
                  <a:cubicBezTo>
                    <a:pt x="2662" y="341"/>
                    <a:pt x="2766" y="284"/>
                    <a:pt x="2872" y="284"/>
                  </a:cubicBezTo>
                  <a:cubicBezTo>
                    <a:pt x="2919" y="284"/>
                    <a:pt x="2967" y="295"/>
                    <a:pt x="3010" y="318"/>
                  </a:cubicBezTo>
                  <a:lnTo>
                    <a:pt x="2479" y="36"/>
                  </a:lnTo>
                  <a:cubicBezTo>
                    <a:pt x="2434" y="12"/>
                    <a:pt x="2386" y="0"/>
                    <a:pt x="2338"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3" name="Google Shape;1759;p41">
              <a:extLst>
                <a:ext uri="{FF2B5EF4-FFF2-40B4-BE49-F238E27FC236}">
                  <a16:creationId xmlns:a16="http://schemas.microsoft.com/office/drawing/2014/main" id="{16263A24-811F-042E-3A83-5C42D4EB5B4E}"/>
                </a:ext>
              </a:extLst>
            </p:cNvPr>
            <p:cNvSpPr/>
            <p:nvPr/>
          </p:nvSpPr>
          <p:spPr>
            <a:xfrm>
              <a:off x="6763068" y="2680765"/>
              <a:ext cx="85168" cy="62419"/>
            </a:xfrm>
            <a:custGeom>
              <a:avLst/>
              <a:gdLst/>
              <a:ahLst/>
              <a:cxnLst/>
              <a:rect l="l" t="t" r="r" b="b"/>
              <a:pathLst>
                <a:path w="2864" h="2099" extrusionOk="0">
                  <a:moveTo>
                    <a:pt x="150" y="1"/>
                  </a:moveTo>
                  <a:cubicBezTo>
                    <a:pt x="66" y="1"/>
                    <a:pt x="0" y="69"/>
                    <a:pt x="0" y="151"/>
                  </a:cubicBezTo>
                  <a:lnTo>
                    <a:pt x="0" y="1948"/>
                  </a:lnTo>
                  <a:cubicBezTo>
                    <a:pt x="0" y="2029"/>
                    <a:pt x="66" y="2098"/>
                    <a:pt x="150" y="2098"/>
                  </a:cubicBezTo>
                  <a:lnTo>
                    <a:pt x="2713" y="2098"/>
                  </a:lnTo>
                  <a:cubicBezTo>
                    <a:pt x="2795" y="2098"/>
                    <a:pt x="2863" y="2029"/>
                    <a:pt x="2863" y="1948"/>
                  </a:cubicBezTo>
                  <a:lnTo>
                    <a:pt x="2863" y="151"/>
                  </a:lnTo>
                  <a:cubicBezTo>
                    <a:pt x="2863" y="69"/>
                    <a:pt x="2795" y="1"/>
                    <a:pt x="2713" y="1"/>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4" name="Google Shape;1760;p41">
              <a:extLst>
                <a:ext uri="{FF2B5EF4-FFF2-40B4-BE49-F238E27FC236}">
                  <a16:creationId xmlns:a16="http://schemas.microsoft.com/office/drawing/2014/main" id="{98079B3E-6AA9-BCFB-30AC-CC511E978200}"/>
                </a:ext>
              </a:extLst>
            </p:cNvPr>
            <p:cNvSpPr/>
            <p:nvPr/>
          </p:nvSpPr>
          <p:spPr>
            <a:xfrm>
              <a:off x="6706447" y="2601307"/>
              <a:ext cx="282328" cy="124005"/>
            </a:xfrm>
            <a:custGeom>
              <a:avLst/>
              <a:gdLst/>
              <a:ahLst/>
              <a:cxnLst/>
              <a:rect l="l" t="t" r="r" b="b"/>
              <a:pathLst>
                <a:path w="9494" h="4170" extrusionOk="0">
                  <a:moveTo>
                    <a:pt x="823" y="0"/>
                  </a:moveTo>
                  <a:cubicBezTo>
                    <a:pt x="369" y="0"/>
                    <a:pt x="1" y="369"/>
                    <a:pt x="1" y="822"/>
                  </a:cubicBezTo>
                  <a:lnTo>
                    <a:pt x="1" y="3945"/>
                  </a:lnTo>
                  <a:cubicBezTo>
                    <a:pt x="1" y="4070"/>
                    <a:pt x="101" y="4170"/>
                    <a:pt x="226" y="4170"/>
                  </a:cubicBezTo>
                  <a:cubicBezTo>
                    <a:pt x="348" y="4170"/>
                    <a:pt x="448" y="4070"/>
                    <a:pt x="448" y="3945"/>
                  </a:cubicBezTo>
                  <a:lnTo>
                    <a:pt x="448" y="1704"/>
                  </a:lnTo>
                  <a:lnTo>
                    <a:pt x="8628" y="1704"/>
                  </a:lnTo>
                  <a:cubicBezTo>
                    <a:pt x="8753" y="1704"/>
                    <a:pt x="8853" y="1601"/>
                    <a:pt x="8853" y="1479"/>
                  </a:cubicBezTo>
                  <a:cubicBezTo>
                    <a:pt x="8853" y="1354"/>
                    <a:pt x="8753" y="1254"/>
                    <a:pt x="8628" y="1254"/>
                  </a:cubicBezTo>
                  <a:lnTo>
                    <a:pt x="448" y="1254"/>
                  </a:lnTo>
                  <a:lnTo>
                    <a:pt x="448" y="822"/>
                  </a:lnTo>
                  <a:cubicBezTo>
                    <a:pt x="448" y="616"/>
                    <a:pt x="616" y="447"/>
                    <a:pt x="823" y="447"/>
                  </a:cubicBezTo>
                  <a:lnTo>
                    <a:pt x="9271" y="447"/>
                  </a:lnTo>
                  <a:cubicBezTo>
                    <a:pt x="9393" y="447"/>
                    <a:pt x="9493" y="347"/>
                    <a:pt x="9493" y="225"/>
                  </a:cubicBezTo>
                  <a:cubicBezTo>
                    <a:pt x="9493" y="100"/>
                    <a:pt x="9393" y="0"/>
                    <a:pt x="927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5" name="Google Shape;1761;p41">
              <a:extLst>
                <a:ext uri="{FF2B5EF4-FFF2-40B4-BE49-F238E27FC236}">
                  <a16:creationId xmlns:a16="http://schemas.microsoft.com/office/drawing/2014/main" id="{3338A6B6-241D-DC54-5C5F-833DEB016DAA}"/>
                </a:ext>
              </a:extLst>
            </p:cNvPr>
            <p:cNvSpPr/>
            <p:nvPr/>
          </p:nvSpPr>
          <p:spPr>
            <a:xfrm>
              <a:off x="6706447" y="2601307"/>
              <a:ext cx="439044" cy="399434"/>
            </a:xfrm>
            <a:custGeom>
              <a:avLst/>
              <a:gdLst/>
              <a:ahLst/>
              <a:cxnLst/>
              <a:rect l="l" t="t" r="r" b="b"/>
              <a:pathLst>
                <a:path w="14764" h="13432" extrusionOk="0">
                  <a:moveTo>
                    <a:pt x="14316" y="8465"/>
                  </a:moveTo>
                  <a:lnTo>
                    <a:pt x="14316" y="9634"/>
                  </a:lnTo>
                  <a:cubicBezTo>
                    <a:pt x="14316" y="9840"/>
                    <a:pt x="14148" y="10006"/>
                    <a:pt x="13941" y="10006"/>
                  </a:cubicBezTo>
                  <a:lnTo>
                    <a:pt x="823" y="10006"/>
                  </a:lnTo>
                  <a:cubicBezTo>
                    <a:pt x="616" y="10006"/>
                    <a:pt x="448" y="9840"/>
                    <a:pt x="448" y="9634"/>
                  </a:cubicBezTo>
                  <a:lnTo>
                    <a:pt x="448" y="8465"/>
                  </a:lnTo>
                  <a:close/>
                  <a:moveTo>
                    <a:pt x="8687" y="10456"/>
                  </a:moveTo>
                  <a:lnTo>
                    <a:pt x="8687" y="11134"/>
                  </a:lnTo>
                  <a:cubicBezTo>
                    <a:pt x="8687" y="11356"/>
                    <a:pt x="8778" y="11572"/>
                    <a:pt x="8934" y="11725"/>
                  </a:cubicBezTo>
                  <a:lnTo>
                    <a:pt x="9125" y="11909"/>
                  </a:lnTo>
                  <a:lnTo>
                    <a:pt x="5639" y="11909"/>
                  </a:lnTo>
                  <a:lnTo>
                    <a:pt x="5830" y="11725"/>
                  </a:lnTo>
                  <a:cubicBezTo>
                    <a:pt x="5986" y="11572"/>
                    <a:pt x="6077" y="11356"/>
                    <a:pt x="6077" y="11134"/>
                  </a:cubicBezTo>
                  <a:lnTo>
                    <a:pt x="6077" y="10456"/>
                  </a:lnTo>
                  <a:close/>
                  <a:moveTo>
                    <a:pt x="10344" y="12359"/>
                  </a:moveTo>
                  <a:cubicBezTo>
                    <a:pt x="10387" y="12359"/>
                    <a:pt x="10419" y="12391"/>
                    <a:pt x="10419" y="12434"/>
                  </a:cubicBezTo>
                  <a:lnTo>
                    <a:pt x="10419" y="12909"/>
                  </a:lnTo>
                  <a:cubicBezTo>
                    <a:pt x="10419" y="12950"/>
                    <a:pt x="10387" y="12981"/>
                    <a:pt x="10344" y="12981"/>
                  </a:cubicBezTo>
                  <a:lnTo>
                    <a:pt x="4420" y="12981"/>
                  </a:lnTo>
                  <a:cubicBezTo>
                    <a:pt x="4380" y="12981"/>
                    <a:pt x="4345" y="12950"/>
                    <a:pt x="4345" y="12909"/>
                  </a:cubicBezTo>
                  <a:lnTo>
                    <a:pt x="4345" y="12434"/>
                  </a:lnTo>
                  <a:cubicBezTo>
                    <a:pt x="4345" y="12391"/>
                    <a:pt x="4380" y="12359"/>
                    <a:pt x="4420" y="12359"/>
                  </a:cubicBezTo>
                  <a:close/>
                  <a:moveTo>
                    <a:pt x="13479" y="0"/>
                  </a:moveTo>
                  <a:cubicBezTo>
                    <a:pt x="13354" y="0"/>
                    <a:pt x="13254" y="100"/>
                    <a:pt x="13254" y="225"/>
                  </a:cubicBezTo>
                  <a:cubicBezTo>
                    <a:pt x="13254" y="347"/>
                    <a:pt x="13354" y="447"/>
                    <a:pt x="13479" y="447"/>
                  </a:cubicBezTo>
                  <a:lnTo>
                    <a:pt x="13941" y="447"/>
                  </a:lnTo>
                  <a:cubicBezTo>
                    <a:pt x="14148" y="447"/>
                    <a:pt x="14316" y="616"/>
                    <a:pt x="14316" y="822"/>
                  </a:cubicBezTo>
                  <a:lnTo>
                    <a:pt x="14316" y="1254"/>
                  </a:lnTo>
                  <a:lnTo>
                    <a:pt x="12803" y="1254"/>
                  </a:lnTo>
                  <a:cubicBezTo>
                    <a:pt x="12678" y="1254"/>
                    <a:pt x="12578" y="1354"/>
                    <a:pt x="12578" y="1479"/>
                  </a:cubicBezTo>
                  <a:cubicBezTo>
                    <a:pt x="12578" y="1601"/>
                    <a:pt x="12678" y="1704"/>
                    <a:pt x="12803" y="1704"/>
                  </a:cubicBezTo>
                  <a:lnTo>
                    <a:pt x="14316" y="1704"/>
                  </a:lnTo>
                  <a:lnTo>
                    <a:pt x="14316" y="8018"/>
                  </a:lnTo>
                  <a:lnTo>
                    <a:pt x="448" y="8018"/>
                  </a:lnTo>
                  <a:lnTo>
                    <a:pt x="448" y="4998"/>
                  </a:lnTo>
                  <a:cubicBezTo>
                    <a:pt x="448" y="4873"/>
                    <a:pt x="348" y="4773"/>
                    <a:pt x="226" y="4773"/>
                  </a:cubicBezTo>
                  <a:cubicBezTo>
                    <a:pt x="101" y="4773"/>
                    <a:pt x="1" y="4873"/>
                    <a:pt x="1" y="4998"/>
                  </a:cubicBezTo>
                  <a:lnTo>
                    <a:pt x="1" y="9634"/>
                  </a:lnTo>
                  <a:cubicBezTo>
                    <a:pt x="1" y="10087"/>
                    <a:pt x="369" y="10456"/>
                    <a:pt x="823" y="10456"/>
                  </a:cubicBezTo>
                  <a:lnTo>
                    <a:pt x="5630" y="10456"/>
                  </a:lnTo>
                  <a:lnTo>
                    <a:pt x="5630" y="11134"/>
                  </a:lnTo>
                  <a:cubicBezTo>
                    <a:pt x="5630" y="11237"/>
                    <a:pt x="5589" y="11334"/>
                    <a:pt x="5517" y="11403"/>
                  </a:cubicBezTo>
                  <a:lnTo>
                    <a:pt x="4995" y="11909"/>
                  </a:lnTo>
                  <a:lnTo>
                    <a:pt x="4420" y="11909"/>
                  </a:lnTo>
                  <a:cubicBezTo>
                    <a:pt x="4133" y="11909"/>
                    <a:pt x="3898" y="12144"/>
                    <a:pt x="3898" y="12434"/>
                  </a:cubicBezTo>
                  <a:lnTo>
                    <a:pt x="3898" y="12909"/>
                  </a:lnTo>
                  <a:cubicBezTo>
                    <a:pt x="3898" y="13197"/>
                    <a:pt x="4133" y="13431"/>
                    <a:pt x="4420" y="13431"/>
                  </a:cubicBezTo>
                  <a:lnTo>
                    <a:pt x="10344" y="13431"/>
                  </a:lnTo>
                  <a:cubicBezTo>
                    <a:pt x="10634" y="13431"/>
                    <a:pt x="10869" y="13197"/>
                    <a:pt x="10869" y="12909"/>
                  </a:cubicBezTo>
                  <a:lnTo>
                    <a:pt x="10869" y="12434"/>
                  </a:lnTo>
                  <a:cubicBezTo>
                    <a:pt x="10869" y="12144"/>
                    <a:pt x="10634" y="11909"/>
                    <a:pt x="10344" y="11909"/>
                  </a:cubicBezTo>
                  <a:lnTo>
                    <a:pt x="9768" y="11909"/>
                  </a:lnTo>
                  <a:lnTo>
                    <a:pt x="9250" y="11403"/>
                  </a:lnTo>
                  <a:cubicBezTo>
                    <a:pt x="9178" y="11334"/>
                    <a:pt x="9134" y="11237"/>
                    <a:pt x="9134" y="11134"/>
                  </a:cubicBezTo>
                  <a:lnTo>
                    <a:pt x="9134" y="10456"/>
                  </a:lnTo>
                  <a:lnTo>
                    <a:pt x="13941" y="10456"/>
                  </a:lnTo>
                  <a:cubicBezTo>
                    <a:pt x="14398" y="10456"/>
                    <a:pt x="14763" y="10087"/>
                    <a:pt x="14763" y="9634"/>
                  </a:cubicBezTo>
                  <a:lnTo>
                    <a:pt x="14763" y="822"/>
                  </a:lnTo>
                  <a:cubicBezTo>
                    <a:pt x="14763" y="369"/>
                    <a:pt x="14398" y="0"/>
                    <a:pt x="1394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6" name="Google Shape;1762;p41">
              <a:extLst>
                <a:ext uri="{FF2B5EF4-FFF2-40B4-BE49-F238E27FC236}">
                  <a16:creationId xmlns:a16="http://schemas.microsoft.com/office/drawing/2014/main" id="{9E758EAE-F77F-F0A4-0012-FAA651C24217}"/>
                </a:ext>
              </a:extLst>
            </p:cNvPr>
            <p:cNvSpPr/>
            <p:nvPr/>
          </p:nvSpPr>
          <p:spPr>
            <a:xfrm>
              <a:off x="6961417" y="2545489"/>
              <a:ext cx="136376" cy="204386"/>
            </a:xfrm>
            <a:custGeom>
              <a:avLst/>
              <a:gdLst/>
              <a:ahLst/>
              <a:cxnLst/>
              <a:rect l="l" t="t" r="r" b="b"/>
              <a:pathLst>
                <a:path w="4586" h="6873" extrusionOk="0">
                  <a:moveTo>
                    <a:pt x="3035" y="449"/>
                  </a:moveTo>
                  <a:cubicBezTo>
                    <a:pt x="3046" y="449"/>
                    <a:pt x="3059" y="451"/>
                    <a:pt x="3073" y="458"/>
                  </a:cubicBezTo>
                  <a:lnTo>
                    <a:pt x="4023" y="968"/>
                  </a:lnTo>
                  <a:cubicBezTo>
                    <a:pt x="4061" y="986"/>
                    <a:pt x="4073" y="1033"/>
                    <a:pt x="4054" y="1068"/>
                  </a:cubicBezTo>
                  <a:lnTo>
                    <a:pt x="3758" y="1621"/>
                  </a:lnTo>
                  <a:lnTo>
                    <a:pt x="2673" y="1043"/>
                  </a:lnTo>
                  <a:lnTo>
                    <a:pt x="2970" y="489"/>
                  </a:lnTo>
                  <a:cubicBezTo>
                    <a:pt x="2982" y="464"/>
                    <a:pt x="3004" y="455"/>
                    <a:pt x="3014" y="452"/>
                  </a:cubicBezTo>
                  <a:cubicBezTo>
                    <a:pt x="3019" y="451"/>
                    <a:pt x="3027" y="449"/>
                    <a:pt x="3035" y="449"/>
                  </a:cubicBezTo>
                  <a:close/>
                  <a:moveTo>
                    <a:pt x="2463" y="1437"/>
                  </a:moveTo>
                  <a:lnTo>
                    <a:pt x="3548" y="2018"/>
                  </a:lnTo>
                  <a:lnTo>
                    <a:pt x="2085" y="4756"/>
                  </a:lnTo>
                  <a:lnTo>
                    <a:pt x="1001" y="4175"/>
                  </a:lnTo>
                  <a:lnTo>
                    <a:pt x="2463" y="1437"/>
                  </a:lnTo>
                  <a:close/>
                  <a:moveTo>
                    <a:pt x="788" y="4572"/>
                  </a:moveTo>
                  <a:lnTo>
                    <a:pt x="1873" y="5150"/>
                  </a:lnTo>
                  <a:lnTo>
                    <a:pt x="1663" y="5541"/>
                  </a:lnTo>
                  <a:cubicBezTo>
                    <a:pt x="1638" y="5587"/>
                    <a:pt x="1604" y="5631"/>
                    <a:pt x="1560" y="5662"/>
                  </a:cubicBezTo>
                  <a:lnTo>
                    <a:pt x="582" y="6406"/>
                  </a:lnTo>
                  <a:cubicBezTo>
                    <a:pt x="565" y="6418"/>
                    <a:pt x="550" y="6422"/>
                    <a:pt x="536" y="6422"/>
                  </a:cubicBezTo>
                  <a:cubicBezTo>
                    <a:pt x="521" y="6422"/>
                    <a:pt x="509" y="6418"/>
                    <a:pt x="501" y="6413"/>
                  </a:cubicBezTo>
                  <a:cubicBezTo>
                    <a:pt x="485" y="6403"/>
                    <a:pt x="460" y="6384"/>
                    <a:pt x="463" y="6344"/>
                  </a:cubicBezTo>
                  <a:lnTo>
                    <a:pt x="535" y="5115"/>
                  </a:lnTo>
                  <a:cubicBezTo>
                    <a:pt x="538" y="5062"/>
                    <a:pt x="554" y="5009"/>
                    <a:pt x="579" y="4962"/>
                  </a:cubicBezTo>
                  <a:lnTo>
                    <a:pt x="788" y="4572"/>
                  </a:lnTo>
                  <a:close/>
                  <a:moveTo>
                    <a:pt x="3041" y="0"/>
                  </a:moveTo>
                  <a:cubicBezTo>
                    <a:pt x="2989" y="0"/>
                    <a:pt x="2937" y="8"/>
                    <a:pt x="2885" y="24"/>
                  </a:cubicBezTo>
                  <a:cubicBezTo>
                    <a:pt x="2751" y="64"/>
                    <a:pt x="2642" y="152"/>
                    <a:pt x="2576" y="277"/>
                  </a:cubicBezTo>
                  <a:lnTo>
                    <a:pt x="185" y="4750"/>
                  </a:lnTo>
                  <a:cubicBezTo>
                    <a:pt x="129" y="4853"/>
                    <a:pt x="94" y="4972"/>
                    <a:pt x="88" y="5087"/>
                  </a:cubicBezTo>
                  <a:lnTo>
                    <a:pt x="13" y="6316"/>
                  </a:lnTo>
                  <a:cubicBezTo>
                    <a:pt x="0" y="6522"/>
                    <a:pt x="107" y="6710"/>
                    <a:pt x="288" y="6810"/>
                  </a:cubicBezTo>
                  <a:cubicBezTo>
                    <a:pt x="369" y="6850"/>
                    <a:pt x="454" y="6872"/>
                    <a:pt x="538" y="6872"/>
                  </a:cubicBezTo>
                  <a:cubicBezTo>
                    <a:pt x="647" y="6872"/>
                    <a:pt x="760" y="6835"/>
                    <a:pt x="854" y="6763"/>
                  </a:cubicBezTo>
                  <a:lnTo>
                    <a:pt x="1832" y="6019"/>
                  </a:lnTo>
                  <a:cubicBezTo>
                    <a:pt x="1926" y="5950"/>
                    <a:pt x="2004" y="5856"/>
                    <a:pt x="2060" y="5753"/>
                  </a:cubicBezTo>
                  <a:lnTo>
                    <a:pt x="4451" y="1280"/>
                  </a:lnTo>
                  <a:cubicBezTo>
                    <a:pt x="4586" y="1024"/>
                    <a:pt x="4492" y="708"/>
                    <a:pt x="4236" y="571"/>
                  </a:cubicBezTo>
                  <a:lnTo>
                    <a:pt x="3282" y="61"/>
                  </a:lnTo>
                  <a:cubicBezTo>
                    <a:pt x="3207" y="21"/>
                    <a:pt x="3125" y="0"/>
                    <a:pt x="304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7" name="Google Shape;1763;p41">
              <a:extLst>
                <a:ext uri="{FF2B5EF4-FFF2-40B4-BE49-F238E27FC236}">
                  <a16:creationId xmlns:a16="http://schemas.microsoft.com/office/drawing/2014/main" id="{8256B01D-C917-816D-8E49-BBCFED4074D1}"/>
                </a:ext>
              </a:extLst>
            </p:cNvPr>
            <p:cNvSpPr/>
            <p:nvPr/>
          </p:nvSpPr>
          <p:spPr>
            <a:xfrm>
              <a:off x="6756377" y="2674164"/>
              <a:ext cx="98550" cy="75712"/>
            </a:xfrm>
            <a:custGeom>
              <a:avLst/>
              <a:gdLst/>
              <a:ahLst/>
              <a:cxnLst/>
              <a:rect l="l" t="t" r="r" b="b"/>
              <a:pathLst>
                <a:path w="3314" h="2546" extrusionOk="0">
                  <a:moveTo>
                    <a:pt x="2863" y="448"/>
                  </a:moveTo>
                  <a:lnTo>
                    <a:pt x="2863" y="2095"/>
                  </a:lnTo>
                  <a:lnTo>
                    <a:pt x="450" y="2095"/>
                  </a:lnTo>
                  <a:lnTo>
                    <a:pt x="450" y="448"/>
                  </a:lnTo>
                  <a:close/>
                  <a:moveTo>
                    <a:pt x="375" y="1"/>
                  </a:moveTo>
                  <a:cubicBezTo>
                    <a:pt x="169" y="1"/>
                    <a:pt x="0" y="166"/>
                    <a:pt x="0" y="373"/>
                  </a:cubicBezTo>
                  <a:lnTo>
                    <a:pt x="0" y="2170"/>
                  </a:lnTo>
                  <a:cubicBezTo>
                    <a:pt x="0" y="2376"/>
                    <a:pt x="169" y="2545"/>
                    <a:pt x="375" y="2545"/>
                  </a:cubicBezTo>
                  <a:lnTo>
                    <a:pt x="2938" y="2545"/>
                  </a:lnTo>
                  <a:cubicBezTo>
                    <a:pt x="3145" y="2545"/>
                    <a:pt x="3313" y="2376"/>
                    <a:pt x="3313" y="2170"/>
                  </a:cubicBezTo>
                  <a:lnTo>
                    <a:pt x="3313" y="373"/>
                  </a:lnTo>
                  <a:cubicBezTo>
                    <a:pt x="3313" y="166"/>
                    <a:pt x="3145" y="1"/>
                    <a:pt x="293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8" name="Google Shape;1764;p41">
              <a:extLst>
                <a:ext uri="{FF2B5EF4-FFF2-40B4-BE49-F238E27FC236}">
                  <a16:creationId xmlns:a16="http://schemas.microsoft.com/office/drawing/2014/main" id="{846BE4CA-E500-4151-2B6B-EAC40775D901}"/>
                </a:ext>
              </a:extLst>
            </p:cNvPr>
            <p:cNvSpPr/>
            <p:nvPr/>
          </p:nvSpPr>
          <p:spPr>
            <a:xfrm>
              <a:off x="6867149" y="2736434"/>
              <a:ext cx="69675" cy="13441"/>
            </a:xfrm>
            <a:custGeom>
              <a:avLst/>
              <a:gdLst/>
              <a:ahLst/>
              <a:cxnLst/>
              <a:rect l="l" t="t" r="r" b="b"/>
              <a:pathLst>
                <a:path w="2343" h="452" extrusionOk="0">
                  <a:moveTo>
                    <a:pt x="223" y="1"/>
                  </a:moveTo>
                  <a:cubicBezTo>
                    <a:pt x="101" y="1"/>
                    <a:pt x="1" y="101"/>
                    <a:pt x="1" y="226"/>
                  </a:cubicBezTo>
                  <a:cubicBezTo>
                    <a:pt x="1" y="348"/>
                    <a:pt x="101" y="451"/>
                    <a:pt x="223" y="451"/>
                  </a:cubicBezTo>
                  <a:lnTo>
                    <a:pt x="2117" y="451"/>
                  </a:lnTo>
                  <a:cubicBezTo>
                    <a:pt x="2242" y="451"/>
                    <a:pt x="2342" y="348"/>
                    <a:pt x="2342" y="226"/>
                  </a:cubicBezTo>
                  <a:cubicBezTo>
                    <a:pt x="2342" y="101"/>
                    <a:pt x="2242" y="1"/>
                    <a:pt x="21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59" name="Google Shape;1765;p41">
              <a:extLst>
                <a:ext uri="{FF2B5EF4-FFF2-40B4-BE49-F238E27FC236}">
                  <a16:creationId xmlns:a16="http://schemas.microsoft.com/office/drawing/2014/main" id="{70FE5E9D-762F-C0A2-B98E-E37E04E6471D}"/>
                </a:ext>
              </a:extLst>
            </p:cNvPr>
            <p:cNvSpPr/>
            <p:nvPr/>
          </p:nvSpPr>
          <p:spPr>
            <a:xfrm>
              <a:off x="6867149" y="2705299"/>
              <a:ext cx="69675" cy="13322"/>
            </a:xfrm>
            <a:custGeom>
              <a:avLst/>
              <a:gdLst/>
              <a:ahLst/>
              <a:cxnLst/>
              <a:rect l="l" t="t" r="r" b="b"/>
              <a:pathLst>
                <a:path w="2343" h="448" extrusionOk="0">
                  <a:moveTo>
                    <a:pt x="223" y="1"/>
                  </a:moveTo>
                  <a:cubicBezTo>
                    <a:pt x="101" y="1"/>
                    <a:pt x="1" y="101"/>
                    <a:pt x="1" y="226"/>
                  </a:cubicBezTo>
                  <a:cubicBezTo>
                    <a:pt x="1" y="348"/>
                    <a:pt x="101" y="448"/>
                    <a:pt x="223" y="448"/>
                  </a:cubicBezTo>
                  <a:lnTo>
                    <a:pt x="2117" y="448"/>
                  </a:lnTo>
                  <a:cubicBezTo>
                    <a:pt x="2242" y="448"/>
                    <a:pt x="2342" y="348"/>
                    <a:pt x="2342" y="226"/>
                  </a:cubicBezTo>
                  <a:cubicBezTo>
                    <a:pt x="2342" y="101"/>
                    <a:pt x="2242" y="1"/>
                    <a:pt x="21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0" name="Google Shape;1766;p41">
              <a:extLst>
                <a:ext uri="{FF2B5EF4-FFF2-40B4-BE49-F238E27FC236}">
                  <a16:creationId xmlns:a16="http://schemas.microsoft.com/office/drawing/2014/main" id="{D148D1F5-BAAC-DE46-4764-A2F3DA360311}"/>
                </a:ext>
              </a:extLst>
            </p:cNvPr>
            <p:cNvSpPr/>
            <p:nvPr/>
          </p:nvSpPr>
          <p:spPr>
            <a:xfrm>
              <a:off x="7025917" y="2736434"/>
              <a:ext cx="69645" cy="13441"/>
            </a:xfrm>
            <a:custGeom>
              <a:avLst/>
              <a:gdLst/>
              <a:ahLst/>
              <a:cxnLst/>
              <a:rect l="l" t="t" r="r" b="b"/>
              <a:pathLst>
                <a:path w="2342" h="452" extrusionOk="0">
                  <a:moveTo>
                    <a:pt x="223" y="1"/>
                  </a:moveTo>
                  <a:cubicBezTo>
                    <a:pt x="101" y="1"/>
                    <a:pt x="1" y="101"/>
                    <a:pt x="1" y="226"/>
                  </a:cubicBezTo>
                  <a:cubicBezTo>
                    <a:pt x="1" y="348"/>
                    <a:pt x="101" y="451"/>
                    <a:pt x="223" y="451"/>
                  </a:cubicBezTo>
                  <a:lnTo>
                    <a:pt x="2117" y="451"/>
                  </a:lnTo>
                  <a:cubicBezTo>
                    <a:pt x="2242" y="451"/>
                    <a:pt x="2342" y="348"/>
                    <a:pt x="2342" y="226"/>
                  </a:cubicBezTo>
                  <a:cubicBezTo>
                    <a:pt x="2342" y="101"/>
                    <a:pt x="2242" y="1"/>
                    <a:pt x="21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1" name="Google Shape;1767;p41">
              <a:extLst>
                <a:ext uri="{FF2B5EF4-FFF2-40B4-BE49-F238E27FC236}">
                  <a16:creationId xmlns:a16="http://schemas.microsoft.com/office/drawing/2014/main" id="{BDE1416E-CFD2-DDC2-6160-07D5538473AE}"/>
                </a:ext>
              </a:extLst>
            </p:cNvPr>
            <p:cNvSpPr/>
            <p:nvPr/>
          </p:nvSpPr>
          <p:spPr>
            <a:xfrm>
              <a:off x="7048310" y="2705299"/>
              <a:ext cx="47253" cy="13322"/>
            </a:xfrm>
            <a:custGeom>
              <a:avLst/>
              <a:gdLst/>
              <a:ahLst/>
              <a:cxnLst/>
              <a:rect l="l" t="t" r="r" b="b"/>
              <a:pathLst>
                <a:path w="1589" h="448" extrusionOk="0">
                  <a:moveTo>
                    <a:pt x="223" y="1"/>
                  </a:moveTo>
                  <a:cubicBezTo>
                    <a:pt x="101" y="1"/>
                    <a:pt x="1" y="101"/>
                    <a:pt x="1" y="226"/>
                  </a:cubicBezTo>
                  <a:cubicBezTo>
                    <a:pt x="1" y="348"/>
                    <a:pt x="101" y="448"/>
                    <a:pt x="223" y="448"/>
                  </a:cubicBezTo>
                  <a:lnTo>
                    <a:pt x="1364" y="448"/>
                  </a:lnTo>
                  <a:cubicBezTo>
                    <a:pt x="1489" y="448"/>
                    <a:pt x="1589" y="348"/>
                    <a:pt x="1589" y="226"/>
                  </a:cubicBezTo>
                  <a:cubicBezTo>
                    <a:pt x="1589" y="101"/>
                    <a:pt x="1489" y="1"/>
                    <a:pt x="136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2" name="Google Shape;1768;p41">
              <a:extLst>
                <a:ext uri="{FF2B5EF4-FFF2-40B4-BE49-F238E27FC236}">
                  <a16:creationId xmlns:a16="http://schemas.microsoft.com/office/drawing/2014/main" id="{0068D79C-BBBC-745C-754E-D940E5FF5210}"/>
                </a:ext>
              </a:extLst>
            </p:cNvPr>
            <p:cNvSpPr/>
            <p:nvPr/>
          </p:nvSpPr>
          <p:spPr>
            <a:xfrm>
              <a:off x="6867149" y="2674164"/>
              <a:ext cx="69675" cy="13322"/>
            </a:xfrm>
            <a:custGeom>
              <a:avLst/>
              <a:gdLst/>
              <a:ahLst/>
              <a:cxnLst/>
              <a:rect l="l" t="t" r="r" b="b"/>
              <a:pathLst>
                <a:path w="2343" h="448" extrusionOk="0">
                  <a:moveTo>
                    <a:pt x="223" y="1"/>
                  </a:moveTo>
                  <a:cubicBezTo>
                    <a:pt x="101" y="1"/>
                    <a:pt x="1" y="101"/>
                    <a:pt x="1" y="223"/>
                  </a:cubicBezTo>
                  <a:cubicBezTo>
                    <a:pt x="1" y="348"/>
                    <a:pt x="101" y="448"/>
                    <a:pt x="223" y="448"/>
                  </a:cubicBezTo>
                  <a:lnTo>
                    <a:pt x="2117" y="448"/>
                  </a:lnTo>
                  <a:cubicBezTo>
                    <a:pt x="2242" y="448"/>
                    <a:pt x="2342" y="348"/>
                    <a:pt x="2342" y="223"/>
                  </a:cubicBezTo>
                  <a:cubicBezTo>
                    <a:pt x="2342" y="101"/>
                    <a:pt x="2242" y="1"/>
                    <a:pt x="211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3" name="Google Shape;1769;p41">
              <a:extLst>
                <a:ext uri="{FF2B5EF4-FFF2-40B4-BE49-F238E27FC236}">
                  <a16:creationId xmlns:a16="http://schemas.microsoft.com/office/drawing/2014/main" id="{E9AF1621-8B0A-20FB-9E58-E68F5F1D0BE9}"/>
                </a:ext>
              </a:extLst>
            </p:cNvPr>
            <p:cNvSpPr/>
            <p:nvPr/>
          </p:nvSpPr>
          <p:spPr>
            <a:xfrm>
              <a:off x="7067193" y="2674164"/>
              <a:ext cx="28370" cy="13322"/>
            </a:xfrm>
            <a:custGeom>
              <a:avLst/>
              <a:gdLst/>
              <a:ahLst/>
              <a:cxnLst/>
              <a:rect l="l" t="t" r="r" b="b"/>
              <a:pathLst>
                <a:path w="954" h="448" extrusionOk="0">
                  <a:moveTo>
                    <a:pt x="226" y="1"/>
                  </a:moveTo>
                  <a:cubicBezTo>
                    <a:pt x="100" y="1"/>
                    <a:pt x="0" y="101"/>
                    <a:pt x="0" y="223"/>
                  </a:cubicBezTo>
                  <a:cubicBezTo>
                    <a:pt x="0" y="348"/>
                    <a:pt x="100" y="448"/>
                    <a:pt x="226" y="448"/>
                  </a:cubicBezTo>
                  <a:lnTo>
                    <a:pt x="729" y="448"/>
                  </a:lnTo>
                  <a:cubicBezTo>
                    <a:pt x="854" y="448"/>
                    <a:pt x="954" y="348"/>
                    <a:pt x="954" y="223"/>
                  </a:cubicBezTo>
                  <a:cubicBezTo>
                    <a:pt x="954" y="101"/>
                    <a:pt x="854" y="1"/>
                    <a:pt x="72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4" name="Google Shape;1770;p41">
              <a:extLst>
                <a:ext uri="{FF2B5EF4-FFF2-40B4-BE49-F238E27FC236}">
                  <a16:creationId xmlns:a16="http://schemas.microsoft.com/office/drawing/2014/main" id="{7731F1AF-2260-664B-73F6-BC5F8DA5D44E}"/>
                </a:ext>
              </a:extLst>
            </p:cNvPr>
            <p:cNvSpPr/>
            <p:nvPr/>
          </p:nvSpPr>
          <p:spPr>
            <a:xfrm>
              <a:off x="6756377" y="2770097"/>
              <a:ext cx="339186" cy="13322"/>
            </a:xfrm>
            <a:custGeom>
              <a:avLst/>
              <a:gdLst/>
              <a:ahLst/>
              <a:cxnLst/>
              <a:rect l="l" t="t" r="r" b="b"/>
              <a:pathLst>
                <a:path w="11406" h="448" extrusionOk="0">
                  <a:moveTo>
                    <a:pt x="225" y="1"/>
                  </a:moveTo>
                  <a:cubicBezTo>
                    <a:pt x="100" y="1"/>
                    <a:pt x="0" y="101"/>
                    <a:pt x="0" y="226"/>
                  </a:cubicBezTo>
                  <a:cubicBezTo>
                    <a:pt x="0" y="347"/>
                    <a:pt x="100" y="447"/>
                    <a:pt x="225" y="447"/>
                  </a:cubicBezTo>
                  <a:lnTo>
                    <a:pt x="11181" y="447"/>
                  </a:lnTo>
                  <a:cubicBezTo>
                    <a:pt x="11306" y="447"/>
                    <a:pt x="11406" y="347"/>
                    <a:pt x="11406" y="226"/>
                  </a:cubicBezTo>
                  <a:cubicBezTo>
                    <a:pt x="11406" y="101"/>
                    <a:pt x="11306" y="1"/>
                    <a:pt x="1118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5" name="Google Shape;1771;p41">
              <a:extLst>
                <a:ext uri="{FF2B5EF4-FFF2-40B4-BE49-F238E27FC236}">
                  <a16:creationId xmlns:a16="http://schemas.microsoft.com/office/drawing/2014/main" id="{E81694B6-6704-1A8B-E12F-2BFDD502D8AA}"/>
                </a:ext>
              </a:extLst>
            </p:cNvPr>
            <p:cNvSpPr/>
            <p:nvPr/>
          </p:nvSpPr>
          <p:spPr>
            <a:xfrm>
              <a:off x="6756377" y="2803760"/>
              <a:ext cx="339186" cy="13293"/>
            </a:xfrm>
            <a:custGeom>
              <a:avLst/>
              <a:gdLst/>
              <a:ahLst/>
              <a:cxnLst/>
              <a:rect l="l" t="t" r="r" b="b"/>
              <a:pathLst>
                <a:path w="11406" h="447" extrusionOk="0">
                  <a:moveTo>
                    <a:pt x="225" y="0"/>
                  </a:moveTo>
                  <a:cubicBezTo>
                    <a:pt x="100" y="0"/>
                    <a:pt x="0" y="100"/>
                    <a:pt x="0" y="225"/>
                  </a:cubicBezTo>
                  <a:cubicBezTo>
                    <a:pt x="0" y="347"/>
                    <a:pt x="100" y="447"/>
                    <a:pt x="225" y="447"/>
                  </a:cubicBezTo>
                  <a:lnTo>
                    <a:pt x="11181" y="447"/>
                  </a:lnTo>
                  <a:cubicBezTo>
                    <a:pt x="11306" y="447"/>
                    <a:pt x="11406" y="347"/>
                    <a:pt x="11406" y="225"/>
                  </a:cubicBezTo>
                  <a:cubicBezTo>
                    <a:pt x="11406" y="100"/>
                    <a:pt x="11306" y="0"/>
                    <a:pt x="11181"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6" name="Google Shape;1772;p41">
              <a:extLst>
                <a:ext uri="{FF2B5EF4-FFF2-40B4-BE49-F238E27FC236}">
                  <a16:creationId xmlns:a16="http://schemas.microsoft.com/office/drawing/2014/main" id="{C58E6333-7EDE-C717-B703-93DA59F4CC08}"/>
                </a:ext>
              </a:extLst>
            </p:cNvPr>
            <p:cNvSpPr/>
            <p:nvPr/>
          </p:nvSpPr>
          <p:spPr>
            <a:xfrm>
              <a:off x="6915859" y="2869271"/>
              <a:ext cx="20311" cy="13412"/>
            </a:xfrm>
            <a:custGeom>
              <a:avLst/>
              <a:gdLst/>
              <a:ahLst/>
              <a:cxnLst/>
              <a:rect l="l" t="t" r="r" b="b"/>
              <a:pathLst>
                <a:path w="683" h="451" extrusionOk="0">
                  <a:moveTo>
                    <a:pt x="223" y="1"/>
                  </a:moveTo>
                  <a:cubicBezTo>
                    <a:pt x="101" y="1"/>
                    <a:pt x="1" y="101"/>
                    <a:pt x="1" y="226"/>
                  </a:cubicBezTo>
                  <a:cubicBezTo>
                    <a:pt x="1" y="348"/>
                    <a:pt x="101" y="451"/>
                    <a:pt x="223" y="451"/>
                  </a:cubicBezTo>
                  <a:lnTo>
                    <a:pt x="457" y="451"/>
                  </a:lnTo>
                  <a:cubicBezTo>
                    <a:pt x="582" y="451"/>
                    <a:pt x="682" y="348"/>
                    <a:pt x="682" y="226"/>
                  </a:cubicBezTo>
                  <a:cubicBezTo>
                    <a:pt x="682" y="101"/>
                    <a:pt x="582" y="1"/>
                    <a:pt x="45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67" name="Google Shape;2035;p41">
            <a:extLst>
              <a:ext uri="{FF2B5EF4-FFF2-40B4-BE49-F238E27FC236}">
                <a16:creationId xmlns:a16="http://schemas.microsoft.com/office/drawing/2014/main" id="{142FB9FF-8B90-D789-16DD-99E49B9AD700}"/>
              </a:ext>
            </a:extLst>
          </p:cNvPr>
          <p:cNvGrpSpPr/>
          <p:nvPr/>
        </p:nvGrpSpPr>
        <p:grpSpPr>
          <a:xfrm>
            <a:off x="7273917" y="3291181"/>
            <a:ext cx="410755" cy="453626"/>
            <a:chOff x="2757516" y="3194035"/>
            <a:chExt cx="412281" cy="455311"/>
          </a:xfrm>
        </p:grpSpPr>
        <p:sp>
          <p:nvSpPr>
            <p:cNvPr id="168" name="Google Shape;2036;p41">
              <a:extLst>
                <a:ext uri="{FF2B5EF4-FFF2-40B4-BE49-F238E27FC236}">
                  <a16:creationId xmlns:a16="http://schemas.microsoft.com/office/drawing/2014/main" id="{4234B99C-2B32-FD6B-43B1-CEC950E79E1F}"/>
                </a:ext>
              </a:extLst>
            </p:cNvPr>
            <p:cNvSpPr/>
            <p:nvPr/>
          </p:nvSpPr>
          <p:spPr>
            <a:xfrm>
              <a:off x="2948906" y="3200725"/>
              <a:ext cx="214080" cy="249557"/>
            </a:xfrm>
            <a:custGeom>
              <a:avLst/>
              <a:gdLst/>
              <a:ahLst/>
              <a:cxnLst/>
              <a:rect l="l" t="t" r="r" b="b"/>
              <a:pathLst>
                <a:path w="7199" h="8392" extrusionOk="0">
                  <a:moveTo>
                    <a:pt x="516" y="1"/>
                  </a:moveTo>
                  <a:cubicBezTo>
                    <a:pt x="232" y="1"/>
                    <a:pt x="0" y="229"/>
                    <a:pt x="0" y="513"/>
                  </a:cubicBezTo>
                  <a:lnTo>
                    <a:pt x="0" y="6752"/>
                  </a:lnTo>
                  <a:cubicBezTo>
                    <a:pt x="0" y="7037"/>
                    <a:pt x="232" y="7268"/>
                    <a:pt x="516" y="7268"/>
                  </a:cubicBezTo>
                  <a:lnTo>
                    <a:pt x="2551" y="7268"/>
                  </a:lnTo>
                  <a:cubicBezTo>
                    <a:pt x="2732" y="7268"/>
                    <a:pt x="2898" y="7362"/>
                    <a:pt x="2992" y="7515"/>
                  </a:cubicBezTo>
                  <a:lnTo>
                    <a:pt x="3486" y="8328"/>
                  </a:lnTo>
                  <a:cubicBezTo>
                    <a:pt x="3511" y="8370"/>
                    <a:pt x="3553" y="8391"/>
                    <a:pt x="3595" y="8391"/>
                  </a:cubicBezTo>
                  <a:cubicBezTo>
                    <a:pt x="3637" y="8391"/>
                    <a:pt x="3679" y="8370"/>
                    <a:pt x="3704" y="8328"/>
                  </a:cubicBezTo>
                  <a:lnTo>
                    <a:pt x="4192" y="7518"/>
                  </a:lnTo>
                  <a:cubicBezTo>
                    <a:pt x="4283" y="7365"/>
                    <a:pt x="4451" y="7268"/>
                    <a:pt x="4633" y="7268"/>
                  </a:cubicBezTo>
                  <a:lnTo>
                    <a:pt x="6686" y="7268"/>
                  </a:lnTo>
                  <a:cubicBezTo>
                    <a:pt x="6971" y="7268"/>
                    <a:pt x="7199" y="7037"/>
                    <a:pt x="7199" y="6756"/>
                  </a:cubicBezTo>
                  <a:lnTo>
                    <a:pt x="7199" y="513"/>
                  </a:lnTo>
                  <a:cubicBezTo>
                    <a:pt x="7199" y="229"/>
                    <a:pt x="6971" y="1"/>
                    <a:pt x="6686" y="1"/>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69" name="Google Shape;2037;p41">
              <a:extLst>
                <a:ext uri="{FF2B5EF4-FFF2-40B4-BE49-F238E27FC236}">
                  <a16:creationId xmlns:a16="http://schemas.microsoft.com/office/drawing/2014/main" id="{3361906B-BE28-A42D-13E7-5F1C65B12B9C}"/>
                </a:ext>
              </a:extLst>
            </p:cNvPr>
            <p:cNvSpPr/>
            <p:nvPr/>
          </p:nvSpPr>
          <p:spPr>
            <a:xfrm>
              <a:off x="2948906" y="3200725"/>
              <a:ext cx="51624" cy="216162"/>
            </a:xfrm>
            <a:custGeom>
              <a:avLst/>
              <a:gdLst/>
              <a:ahLst/>
              <a:cxnLst/>
              <a:rect l="l" t="t" r="r" b="b"/>
              <a:pathLst>
                <a:path w="1736" h="7269" extrusionOk="0">
                  <a:moveTo>
                    <a:pt x="516" y="1"/>
                  </a:moveTo>
                  <a:cubicBezTo>
                    <a:pt x="232" y="1"/>
                    <a:pt x="0" y="229"/>
                    <a:pt x="0" y="513"/>
                  </a:cubicBezTo>
                  <a:lnTo>
                    <a:pt x="0" y="6752"/>
                  </a:lnTo>
                  <a:cubicBezTo>
                    <a:pt x="0" y="7037"/>
                    <a:pt x="232" y="7268"/>
                    <a:pt x="516" y="7268"/>
                  </a:cubicBezTo>
                  <a:lnTo>
                    <a:pt x="1735" y="7268"/>
                  </a:lnTo>
                  <a:lnTo>
                    <a:pt x="1735" y="6984"/>
                  </a:lnTo>
                  <a:cubicBezTo>
                    <a:pt x="1735" y="6334"/>
                    <a:pt x="1238" y="5796"/>
                    <a:pt x="604" y="5727"/>
                  </a:cubicBezTo>
                  <a:lnTo>
                    <a:pt x="604" y="513"/>
                  </a:lnTo>
                  <a:cubicBezTo>
                    <a:pt x="604" y="229"/>
                    <a:pt x="835" y="1"/>
                    <a:pt x="1119"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0" name="Google Shape;2038;p41">
              <a:extLst>
                <a:ext uri="{FF2B5EF4-FFF2-40B4-BE49-F238E27FC236}">
                  <a16:creationId xmlns:a16="http://schemas.microsoft.com/office/drawing/2014/main" id="{3AA26F3B-1EA2-7D2B-9140-AF2F269E20EA}"/>
                </a:ext>
              </a:extLst>
            </p:cNvPr>
            <p:cNvSpPr/>
            <p:nvPr/>
          </p:nvSpPr>
          <p:spPr>
            <a:xfrm>
              <a:off x="3024737" y="3416858"/>
              <a:ext cx="40027" cy="33425"/>
            </a:xfrm>
            <a:custGeom>
              <a:avLst/>
              <a:gdLst/>
              <a:ahLst/>
              <a:cxnLst/>
              <a:rect l="l" t="t" r="r" b="b"/>
              <a:pathLst>
                <a:path w="1346" h="1124" extrusionOk="0">
                  <a:moveTo>
                    <a:pt x="1" y="0"/>
                  </a:moveTo>
                  <a:cubicBezTo>
                    <a:pt x="182" y="0"/>
                    <a:pt x="348" y="94"/>
                    <a:pt x="442" y="247"/>
                  </a:cubicBezTo>
                  <a:lnTo>
                    <a:pt x="936" y="1060"/>
                  </a:lnTo>
                  <a:cubicBezTo>
                    <a:pt x="961" y="1102"/>
                    <a:pt x="1003" y="1123"/>
                    <a:pt x="1045" y="1123"/>
                  </a:cubicBezTo>
                  <a:cubicBezTo>
                    <a:pt x="1087" y="1123"/>
                    <a:pt x="1129" y="1102"/>
                    <a:pt x="1154" y="1060"/>
                  </a:cubicBezTo>
                  <a:lnTo>
                    <a:pt x="1345" y="744"/>
                  </a:lnTo>
                  <a:lnTo>
                    <a:pt x="1045" y="247"/>
                  </a:lnTo>
                  <a:cubicBezTo>
                    <a:pt x="951" y="94"/>
                    <a:pt x="786" y="0"/>
                    <a:pt x="604"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1" name="Google Shape;2039;p41">
              <a:extLst>
                <a:ext uri="{FF2B5EF4-FFF2-40B4-BE49-F238E27FC236}">
                  <a16:creationId xmlns:a16="http://schemas.microsoft.com/office/drawing/2014/main" id="{90798605-2196-BB82-6C48-763D54AFC7F1}"/>
                </a:ext>
              </a:extLst>
            </p:cNvPr>
            <p:cNvSpPr/>
            <p:nvPr/>
          </p:nvSpPr>
          <p:spPr>
            <a:xfrm>
              <a:off x="3101816" y="3252409"/>
              <a:ext cx="61170" cy="134622"/>
            </a:xfrm>
            <a:custGeom>
              <a:avLst/>
              <a:gdLst/>
              <a:ahLst/>
              <a:cxnLst/>
              <a:rect l="l" t="t" r="r" b="b"/>
              <a:pathLst>
                <a:path w="2057" h="4527" extrusionOk="0">
                  <a:moveTo>
                    <a:pt x="257" y="1"/>
                  </a:moveTo>
                  <a:cubicBezTo>
                    <a:pt x="116" y="1"/>
                    <a:pt x="0" y="116"/>
                    <a:pt x="0" y="260"/>
                  </a:cubicBezTo>
                  <a:lnTo>
                    <a:pt x="0" y="4270"/>
                  </a:lnTo>
                  <a:cubicBezTo>
                    <a:pt x="0" y="4414"/>
                    <a:pt x="116" y="4527"/>
                    <a:pt x="257" y="4527"/>
                  </a:cubicBezTo>
                  <a:lnTo>
                    <a:pt x="2057" y="4527"/>
                  </a:lnTo>
                  <a:lnTo>
                    <a:pt x="2057" y="1"/>
                  </a:lnTo>
                  <a:close/>
                </a:path>
              </a:pathLst>
            </a:custGeom>
            <a:solidFill>
              <a:srgbClr val="B3E59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2" name="Google Shape;2040;p41">
              <a:extLst>
                <a:ext uri="{FF2B5EF4-FFF2-40B4-BE49-F238E27FC236}">
                  <a16:creationId xmlns:a16="http://schemas.microsoft.com/office/drawing/2014/main" id="{E02D29B3-102F-8476-76F6-52DE5DBD1ED9}"/>
                </a:ext>
              </a:extLst>
            </p:cNvPr>
            <p:cNvSpPr/>
            <p:nvPr/>
          </p:nvSpPr>
          <p:spPr>
            <a:xfrm>
              <a:off x="2898144" y="3229422"/>
              <a:ext cx="203702" cy="138279"/>
            </a:xfrm>
            <a:custGeom>
              <a:avLst/>
              <a:gdLst/>
              <a:ahLst/>
              <a:cxnLst/>
              <a:rect l="l" t="t" r="r" b="b"/>
              <a:pathLst>
                <a:path w="6850" h="4650" extrusionOk="0">
                  <a:moveTo>
                    <a:pt x="2962" y="0"/>
                  </a:moveTo>
                  <a:cubicBezTo>
                    <a:pt x="2845" y="0"/>
                    <a:pt x="2728" y="45"/>
                    <a:pt x="2639" y="136"/>
                  </a:cubicBezTo>
                  <a:cubicBezTo>
                    <a:pt x="2461" y="314"/>
                    <a:pt x="2461" y="605"/>
                    <a:pt x="2639" y="783"/>
                  </a:cubicBezTo>
                  <a:lnTo>
                    <a:pt x="3092" y="1236"/>
                  </a:lnTo>
                  <a:lnTo>
                    <a:pt x="863" y="1236"/>
                  </a:lnTo>
                  <a:cubicBezTo>
                    <a:pt x="632" y="1236"/>
                    <a:pt x="435" y="1418"/>
                    <a:pt x="426" y="1649"/>
                  </a:cubicBezTo>
                  <a:cubicBezTo>
                    <a:pt x="420" y="1893"/>
                    <a:pt x="613" y="2090"/>
                    <a:pt x="854" y="2090"/>
                  </a:cubicBezTo>
                  <a:lnTo>
                    <a:pt x="426" y="2090"/>
                  </a:lnTo>
                  <a:cubicBezTo>
                    <a:pt x="191" y="2090"/>
                    <a:pt x="1" y="2280"/>
                    <a:pt x="1" y="2518"/>
                  </a:cubicBezTo>
                  <a:cubicBezTo>
                    <a:pt x="1" y="2752"/>
                    <a:pt x="191" y="2943"/>
                    <a:pt x="426" y="2943"/>
                  </a:cubicBezTo>
                  <a:lnTo>
                    <a:pt x="854" y="2943"/>
                  </a:lnTo>
                  <a:cubicBezTo>
                    <a:pt x="617" y="2943"/>
                    <a:pt x="426" y="3134"/>
                    <a:pt x="426" y="3371"/>
                  </a:cubicBezTo>
                  <a:cubicBezTo>
                    <a:pt x="426" y="3606"/>
                    <a:pt x="617" y="3796"/>
                    <a:pt x="854" y="3796"/>
                  </a:cubicBezTo>
                  <a:lnTo>
                    <a:pt x="1257" y="3796"/>
                  </a:lnTo>
                  <a:cubicBezTo>
                    <a:pt x="1017" y="3796"/>
                    <a:pt x="823" y="3996"/>
                    <a:pt x="829" y="4237"/>
                  </a:cubicBezTo>
                  <a:cubicBezTo>
                    <a:pt x="838" y="4471"/>
                    <a:pt x="1035" y="4650"/>
                    <a:pt x="1267" y="4650"/>
                  </a:cubicBezTo>
                  <a:lnTo>
                    <a:pt x="6849" y="4650"/>
                  </a:lnTo>
                  <a:lnTo>
                    <a:pt x="6849" y="1568"/>
                  </a:lnTo>
                  <a:lnTo>
                    <a:pt x="5177" y="1568"/>
                  </a:lnTo>
                  <a:cubicBezTo>
                    <a:pt x="4883" y="1568"/>
                    <a:pt x="4602" y="1449"/>
                    <a:pt x="4392" y="1243"/>
                  </a:cubicBezTo>
                  <a:lnTo>
                    <a:pt x="3286" y="136"/>
                  </a:lnTo>
                  <a:cubicBezTo>
                    <a:pt x="3197" y="45"/>
                    <a:pt x="3080" y="0"/>
                    <a:pt x="2962" y="0"/>
                  </a:cubicBez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3" name="Google Shape;2041;p41">
              <a:extLst>
                <a:ext uri="{FF2B5EF4-FFF2-40B4-BE49-F238E27FC236}">
                  <a16:creationId xmlns:a16="http://schemas.microsoft.com/office/drawing/2014/main" id="{82837F0E-F310-A885-AD74-A62B1CF06E5F}"/>
                </a:ext>
              </a:extLst>
            </p:cNvPr>
            <p:cNvSpPr/>
            <p:nvPr/>
          </p:nvSpPr>
          <p:spPr>
            <a:xfrm>
              <a:off x="2910604" y="3266178"/>
              <a:ext cx="25396" cy="25396"/>
            </a:xfrm>
            <a:custGeom>
              <a:avLst/>
              <a:gdLst/>
              <a:ahLst/>
              <a:cxnLst/>
              <a:rect l="l" t="t" r="r" b="b"/>
              <a:pathLst>
                <a:path w="854" h="854" extrusionOk="0">
                  <a:moveTo>
                    <a:pt x="444" y="0"/>
                  </a:moveTo>
                  <a:cubicBezTo>
                    <a:pt x="213" y="0"/>
                    <a:pt x="16" y="182"/>
                    <a:pt x="7" y="413"/>
                  </a:cubicBezTo>
                  <a:cubicBezTo>
                    <a:pt x="1" y="657"/>
                    <a:pt x="194" y="854"/>
                    <a:pt x="435" y="854"/>
                  </a:cubicBezTo>
                  <a:lnTo>
                    <a:pt x="845" y="854"/>
                  </a:lnTo>
                  <a:cubicBezTo>
                    <a:pt x="604" y="854"/>
                    <a:pt x="410" y="657"/>
                    <a:pt x="416" y="413"/>
                  </a:cubicBezTo>
                  <a:cubicBezTo>
                    <a:pt x="426" y="182"/>
                    <a:pt x="623" y="0"/>
                    <a:pt x="854" y="0"/>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4" name="Google Shape;2042;p41">
              <a:extLst>
                <a:ext uri="{FF2B5EF4-FFF2-40B4-BE49-F238E27FC236}">
                  <a16:creationId xmlns:a16="http://schemas.microsoft.com/office/drawing/2014/main" id="{0A554DD8-C42D-C3AC-170E-63EDED46EE73}"/>
                </a:ext>
              </a:extLst>
            </p:cNvPr>
            <p:cNvSpPr/>
            <p:nvPr/>
          </p:nvSpPr>
          <p:spPr>
            <a:xfrm>
              <a:off x="2971298" y="3229452"/>
              <a:ext cx="30986" cy="36756"/>
            </a:xfrm>
            <a:custGeom>
              <a:avLst/>
              <a:gdLst/>
              <a:ahLst/>
              <a:cxnLst/>
              <a:rect l="l" t="t" r="r" b="b"/>
              <a:pathLst>
                <a:path w="1042" h="1236" extrusionOk="0">
                  <a:moveTo>
                    <a:pt x="503" y="0"/>
                  </a:moveTo>
                  <a:cubicBezTo>
                    <a:pt x="386" y="0"/>
                    <a:pt x="269" y="45"/>
                    <a:pt x="179" y="135"/>
                  </a:cubicBezTo>
                  <a:cubicBezTo>
                    <a:pt x="1" y="313"/>
                    <a:pt x="1" y="604"/>
                    <a:pt x="179" y="782"/>
                  </a:cubicBezTo>
                  <a:lnTo>
                    <a:pt x="632" y="1235"/>
                  </a:lnTo>
                  <a:lnTo>
                    <a:pt x="1042" y="1235"/>
                  </a:lnTo>
                  <a:lnTo>
                    <a:pt x="588" y="782"/>
                  </a:lnTo>
                  <a:cubicBezTo>
                    <a:pt x="410" y="604"/>
                    <a:pt x="410" y="313"/>
                    <a:pt x="588" y="135"/>
                  </a:cubicBezTo>
                  <a:cubicBezTo>
                    <a:pt x="623" y="98"/>
                    <a:pt x="663" y="69"/>
                    <a:pt x="707" y="48"/>
                  </a:cubicBezTo>
                  <a:cubicBezTo>
                    <a:pt x="643" y="16"/>
                    <a:pt x="573" y="0"/>
                    <a:pt x="503" y="0"/>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5" name="Google Shape;2043;p41">
              <a:extLst>
                <a:ext uri="{FF2B5EF4-FFF2-40B4-BE49-F238E27FC236}">
                  <a16:creationId xmlns:a16="http://schemas.microsoft.com/office/drawing/2014/main" id="{985D5DD9-D44D-DAF1-4FBE-7F36C9E601D0}"/>
                </a:ext>
              </a:extLst>
            </p:cNvPr>
            <p:cNvSpPr/>
            <p:nvPr/>
          </p:nvSpPr>
          <p:spPr>
            <a:xfrm>
              <a:off x="2910783" y="3316910"/>
              <a:ext cx="37321" cy="50792"/>
            </a:xfrm>
            <a:custGeom>
              <a:avLst/>
              <a:gdLst/>
              <a:ahLst/>
              <a:cxnLst/>
              <a:rect l="l" t="t" r="r" b="b"/>
              <a:pathLst>
                <a:path w="1255" h="1708" extrusionOk="0">
                  <a:moveTo>
                    <a:pt x="429" y="1"/>
                  </a:moveTo>
                  <a:cubicBezTo>
                    <a:pt x="195" y="1"/>
                    <a:pt x="1" y="192"/>
                    <a:pt x="1" y="429"/>
                  </a:cubicBezTo>
                  <a:cubicBezTo>
                    <a:pt x="1" y="664"/>
                    <a:pt x="195" y="854"/>
                    <a:pt x="429" y="854"/>
                  </a:cubicBezTo>
                  <a:lnTo>
                    <a:pt x="832" y="854"/>
                  </a:lnTo>
                  <a:cubicBezTo>
                    <a:pt x="592" y="854"/>
                    <a:pt x="398" y="1054"/>
                    <a:pt x="407" y="1298"/>
                  </a:cubicBezTo>
                  <a:cubicBezTo>
                    <a:pt x="413" y="1529"/>
                    <a:pt x="610" y="1708"/>
                    <a:pt x="845" y="1708"/>
                  </a:cubicBezTo>
                  <a:lnTo>
                    <a:pt x="1254" y="1708"/>
                  </a:lnTo>
                  <a:cubicBezTo>
                    <a:pt x="1020" y="1708"/>
                    <a:pt x="823" y="1529"/>
                    <a:pt x="814" y="1298"/>
                  </a:cubicBezTo>
                  <a:cubicBezTo>
                    <a:pt x="807" y="1054"/>
                    <a:pt x="1001" y="854"/>
                    <a:pt x="1242" y="854"/>
                  </a:cubicBezTo>
                  <a:lnTo>
                    <a:pt x="839" y="854"/>
                  </a:lnTo>
                  <a:cubicBezTo>
                    <a:pt x="601" y="854"/>
                    <a:pt x="410" y="664"/>
                    <a:pt x="410" y="429"/>
                  </a:cubicBezTo>
                  <a:cubicBezTo>
                    <a:pt x="410" y="192"/>
                    <a:pt x="601" y="1"/>
                    <a:pt x="839" y="1"/>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6" name="Google Shape;2044;p41">
              <a:extLst>
                <a:ext uri="{FF2B5EF4-FFF2-40B4-BE49-F238E27FC236}">
                  <a16:creationId xmlns:a16="http://schemas.microsoft.com/office/drawing/2014/main" id="{BA8B6562-29B5-C4EB-477C-3F8ED0F3912D}"/>
                </a:ext>
              </a:extLst>
            </p:cNvPr>
            <p:cNvSpPr/>
            <p:nvPr/>
          </p:nvSpPr>
          <p:spPr>
            <a:xfrm>
              <a:off x="2898144" y="3291544"/>
              <a:ext cx="24861" cy="25396"/>
            </a:xfrm>
            <a:custGeom>
              <a:avLst/>
              <a:gdLst/>
              <a:ahLst/>
              <a:cxnLst/>
              <a:rect l="l" t="t" r="r" b="b"/>
              <a:pathLst>
                <a:path w="836" h="854" extrusionOk="0">
                  <a:moveTo>
                    <a:pt x="426" y="1"/>
                  </a:moveTo>
                  <a:cubicBezTo>
                    <a:pt x="191" y="1"/>
                    <a:pt x="1" y="191"/>
                    <a:pt x="1" y="429"/>
                  </a:cubicBezTo>
                  <a:cubicBezTo>
                    <a:pt x="1" y="663"/>
                    <a:pt x="191" y="854"/>
                    <a:pt x="426" y="854"/>
                  </a:cubicBezTo>
                  <a:lnTo>
                    <a:pt x="835" y="854"/>
                  </a:lnTo>
                  <a:cubicBezTo>
                    <a:pt x="601" y="854"/>
                    <a:pt x="410" y="663"/>
                    <a:pt x="410" y="429"/>
                  </a:cubicBezTo>
                  <a:cubicBezTo>
                    <a:pt x="410" y="191"/>
                    <a:pt x="601" y="1"/>
                    <a:pt x="835" y="1"/>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7" name="Google Shape;2045;p41">
              <a:extLst>
                <a:ext uri="{FF2B5EF4-FFF2-40B4-BE49-F238E27FC236}">
                  <a16:creationId xmlns:a16="http://schemas.microsoft.com/office/drawing/2014/main" id="{8002EFCC-6581-6CF5-1CAE-852B99077B7B}"/>
                </a:ext>
              </a:extLst>
            </p:cNvPr>
            <p:cNvSpPr/>
            <p:nvPr/>
          </p:nvSpPr>
          <p:spPr>
            <a:xfrm>
              <a:off x="2764117" y="3393038"/>
              <a:ext cx="214080" cy="249557"/>
            </a:xfrm>
            <a:custGeom>
              <a:avLst/>
              <a:gdLst/>
              <a:ahLst/>
              <a:cxnLst/>
              <a:rect l="l" t="t" r="r" b="b"/>
              <a:pathLst>
                <a:path w="7199" h="8392" extrusionOk="0">
                  <a:moveTo>
                    <a:pt x="516" y="1"/>
                  </a:moveTo>
                  <a:cubicBezTo>
                    <a:pt x="232" y="1"/>
                    <a:pt x="0" y="232"/>
                    <a:pt x="0" y="517"/>
                  </a:cubicBezTo>
                  <a:lnTo>
                    <a:pt x="0" y="6756"/>
                  </a:lnTo>
                  <a:cubicBezTo>
                    <a:pt x="0" y="7040"/>
                    <a:pt x="232" y="7271"/>
                    <a:pt x="516" y="7271"/>
                  </a:cubicBezTo>
                  <a:lnTo>
                    <a:pt x="2570" y="7271"/>
                  </a:lnTo>
                  <a:cubicBezTo>
                    <a:pt x="2751" y="7271"/>
                    <a:pt x="2917" y="7365"/>
                    <a:pt x="3011" y="7521"/>
                  </a:cubicBezTo>
                  <a:lnTo>
                    <a:pt x="3498" y="8331"/>
                  </a:lnTo>
                  <a:cubicBezTo>
                    <a:pt x="3523" y="8372"/>
                    <a:pt x="3565" y="8392"/>
                    <a:pt x="3608" y="8392"/>
                  </a:cubicBezTo>
                  <a:cubicBezTo>
                    <a:pt x="3650" y="8392"/>
                    <a:pt x="3692" y="8372"/>
                    <a:pt x="3717" y="8331"/>
                  </a:cubicBezTo>
                  <a:lnTo>
                    <a:pt x="4211" y="7518"/>
                  </a:lnTo>
                  <a:cubicBezTo>
                    <a:pt x="4301" y="7365"/>
                    <a:pt x="4470" y="7271"/>
                    <a:pt x="4648" y="7271"/>
                  </a:cubicBezTo>
                  <a:lnTo>
                    <a:pt x="6686" y="7271"/>
                  </a:lnTo>
                  <a:cubicBezTo>
                    <a:pt x="6971" y="7271"/>
                    <a:pt x="7199" y="7040"/>
                    <a:pt x="7199" y="6756"/>
                  </a:cubicBezTo>
                  <a:lnTo>
                    <a:pt x="7199" y="517"/>
                  </a:lnTo>
                  <a:cubicBezTo>
                    <a:pt x="7199" y="232"/>
                    <a:pt x="6971" y="1"/>
                    <a:pt x="6686" y="1"/>
                  </a:cubicBezTo>
                  <a:close/>
                </a:path>
              </a:pathLst>
            </a:custGeom>
            <a:solidFill>
              <a:srgbClr val="B3E59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8" name="Google Shape;2046;p41">
              <a:extLst>
                <a:ext uri="{FF2B5EF4-FFF2-40B4-BE49-F238E27FC236}">
                  <a16:creationId xmlns:a16="http://schemas.microsoft.com/office/drawing/2014/main" id="{853515E2-AFFC-C011-2DF4-E79A0B2AA3C8}"/>
                </a:ext>
              </a:extLst>
            </p:cNvPr>
            <p:cNvSpPr/>
            <p:nvPr/>
          </p:nvSpPr>
          <p:spPr>
            <a:xfrm>
              <a:off x="2764117" y="3393038"/>
              <a:ext cx="32473" cy="216251"/>
            </a:xfrm>
            <a:custGeom>
              <a:avLst/>
              <a:gdLst/>
              <a:ahLst/>
              <a:cxnLst/>
              <a:rect l="l" t="t" r="r" b="b"/>
              <a:pathLst>
                <a:path w="1092" h="7272" extrusionOk="0">
                  <a:moveTo>
                    <a:pt x="516" y="1"/>
                  </a:moveTo>
                  <a:cubicBezTo>
                    <a:pt x="232" y="1"/>
                    <a:pt x="0" y="232"/>
                    <a:pt x="0" y="517"/>
                  </a:cubicBezTo>
                  <a:lnTo>
                    <a:pt x="0" y="6756"/>
                  </a:lnTo>
                  <a:cubicBezTo>
                    <a:pt x="0" y="7040"/>
                    <a:pt x="232" y="7271"/>
                    <a:pt x="516" y="7271"/>
                  </a:cubicBezTo>
                  <a:lnTo>
                    <a:pt x="1091" y="7271"/>
                  </a:lnTo>
                  <a:cubicBezTo>
                    <a:pt x="807" y="7271"/>
                    <a:pt x="576" y="7040"/>
                    <a:pt x="576" y="6756"/>
                  </a:cubicBezTo>
                  <a:lnTo>
                    <a:pt x="576" y="517"/>
                  </a:lnTo>
                  <a:cubicBezTo>
                    <a:pt x="576" y="232"/>
                    <a:pt x="804" y="1"/>
                    <a:pt x="1091"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79" name="Google Shape;2047;p41">
              <a:extLst>
                <a:ext uri="{FF2B5EF4-FFF2-40B4-BE49-F238E27FC236}">
                  <a16:creationId xmlns:a16="http://schemas.microsoft.com/office/drawing/2014/main" id="{ADFE8AA3-C8AD-5CCA-53C6-25EB2E492432}"/>
                </a:ext>
              </a:extLst>
            </p:cNvPr>
            <p:cNvSpPr/>
            <p:nvPr/>
          </p:nvSpPr>
          <p:spPr>
            <a:xfrm>
              <a:off x="2840513" y="3609259"/>
              <a:ext cx="39462" cy="33395"/>
            </a:xfrm>
            <a:custGeom>
              <a:avLst/>
              <a:gdLst/>
              <a:ahLst/>
              <a:cxnLst/>
              <a:rect l="l" t="t" r="r" b="b"/>
              <a:pathLst>
                <a:path w="1327" h="1123" extrusionOk="0">
                  <a:moveTo>
                    <a:pt x="1" y="0"/>
                  </a:moveTo>
                  <a:cubicBezTo>
                    <a:pt x="182" y="0"/>
                    <a:pt x="348" y="94"/>
                    <a:pt x="442" y="250"/>
                  </a:cubicBezTo>
                  <a:lnTo>
                    <a:pt x="929" y="1060"/>
                  </a:lnTo>
                  <a:cubicBezTo>
                    <a:pt x="954" y="1101"/>
                    <a:pt x="997" y="1122"/>
                    <a:pt x="1040" y="1122"/>
                  </a:cubicBezTo>
                  <a:cubicBezTo>
                    <a:pt x="1082" y="1122"/>
                    <a:pt x="1123" y="1102"/>
                    <a:pt x="1148" y="1060"/>
                  </a:cubicBezTo>
                  <a:lnTo>
                    <a:pt x="1326" y="766"/>
                  </a:lnTo>
                  <a:lnTo>
                    <a:pt x="1017" y="250"/>
                  </a:lnTo>
                  <a:cubicBezTo>
                    <a:pt x="923" y="94"/>
                    <a:pt x="754" y="0"/>
                    <a:pt x="573"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0" name="Google Shape;2048;p41">
              <a:extLst>
                <a:ext uri="{FF2B5EF4-FFF2-40B4-BE49-F238E27FC236}">
                  <a16:creationId xmlns:a16="http://schemas.microsoft.com/office/drawing/2014/main" id="{31102781-0750-A9A6-0E5C-E9A6F6E3DDA0}"/>
                </a:ext>
              </a:extLst>
            </p:cNvPr>
            <p:cNvSpPr/>
            <p:nvPr/>
          </p:nvSpPr>
          <p:spPr>
            <a:xfrm>
              <a:off x="2764117" y="3444811"/>
              <a:ext cx="61289" cy="134622"/>
            </a:xfrm>
            <a:custGeom>
              <a:avLst/>
              <a:gdLst/>
              <a:ahLst/>
              <a:cxnLst/>
              <a:rect l="l" t="t" r="r" b="b"/>
              <a:pathLst>
                <a:path w="2061" h="4527" extrusionOk="0">
                  <a:moveTo>
                    <a:pt x="0" y="1"/>
                  </a:moveTo>
                  <a:lnTo>
                    <a:pt x="0" y="4527"/>
                  </a:lnTo>
                  <a:lnTo>
                    <a:pt x="1801" y="4527"/>
                  </a:lnTo>
                  <a:cubicBezTo>
                    <a:pt x="1945" y="4527"/>
                    <a:pt x="2060" y="4411"/>
                    <a:pt x="2060" y="4271"/>
                  </a:cubicBezTo>
                  <a:lnTo>
                    <a:pt x="2060" y="257"/>
                  </a:lnTo>
                  <a:cubicBezTo>
                    <a:pt x="2060" y="117"/>
                    <a:pt x="1945" y="1"/>
                    <a:pt x="1801" y="1"/>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1" name="Google Shape;2049;p41">
              <a:extLst>
                <a:ext uri="{FF2B5EF4-FFF2-40B4-BE49-F238E27FC236}">
                  <a16:creationId xmlns:a16="http://schemas.microsoft.com/office/drawing/2014/main" id="{F898440B-F70A-F219-1593-D5EAAA5D1163}"/>
                </a:ext>
              </a:extLst>
            </p:cNvPr>
            <p:cNvSpPr/>
            <p:nvPr/>
          </p:nvSpPr>
          <p:spPr>
            <a:xfrm>
              <a:off x="2764117" y="3444811"/>
              <a:ext cx="17129" cy="134622"/>
            </a:xfrm>
            <a:custGeom>
              <a:avLst/>
              <a:gdLst/>
              <a:ahLst/>
              <a:cxnLst/>
              <a:rect l="l" t="t" r="r" b="b"/>
              <a:pathLst>
                <a:path w="576" h="4527" extrusionOk="0">
                  <a:moveTo>
                    <a:pt x="0" y="1"/>
                  </a:moveTo>
                  <a:lnTo>
                    <a:pt x="0" y="4527"/>
                  </a:lnTo>
                  <a:lnTo>
                    <a:pt x="576" y="4527"/>
                  </a:lnTo>
                  <a:lnTo>
                    <a:pt x="576"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2" name="Google Shape;2050;p41">
              <a:extLst>
                <a:ext uri="{FF2B5EF4-FFF2-40B4-BE49-F238E27FC236}">
                  <a16:creationId xmlns:a16="http://schemas.microsoft.com/office/drawing/2014/main" id="{006F4E7D-8A75-52B2-EA2E-337CFB0362FD}"/>
                </a:ext>
              </a:extLst>
            </p:cNvPr>
            <p:cNvSpPr/>
            <p:nvPr/>
          </p:nvSpPr>
          <p:spPr>
            <a:xfrm>
              <a:off x="2825376" y="3421794"/>
              <a:ext cx="203672" cy="138309"/>
            </a:xfrm>
            <a:custGeom>
              <a:avLst/>
              <a:gdLst/>
              <a:ahLst/>
              <a:cxnLst/>
              <a:rect l="l" t="t" r="r" b="b"/>
              <a:pathLst>
                <a:path w="6849" h="4651" extrusionOk="0">
                  <a:moveTo>
                    <a:pt x="3886" y="1"/>
                  </a:moveTo>
                  <a:cubicBezTo>
                    <a:pt x="3768" y="1"/>
                    <a:pt x="3651" y="45"/>
                    <a:pt x="3561" y="134"/>
                  </a:cubicBezTo>
                  <a:lnTo>
                    <a:pt x="2454" y="1241"/>
                  </a:lnTo>
                  <a:cubicBezTo>
                    <a:pt x="2248" y="1450"/>
                    <a:pt x="1966" y="1566"/>
                    <a:pt x="1673" y="1566"/>
                  </a:cubicBezTo>
                  <a:lnTo>
                    <a:pt x="0" y="1566"/>
                  </a:lnTo>
                  <a:lnTo>
                    <a:pt x="0" y="4651"/>
                  </a:lnTo>
                  <a:lnTo>
                    <a:pt x="5580" y="4651"/>
                  </a:lnTo>
                  <a:cubicBezTo>
                    <a:pt x="5811" y="4651"/>
                    <a:pt x="6011" y="4470"/>
                    <a:pt x="6017" y="4238"/>
                  </a:cubicBezTo>
                  <a:cubicBezTo>
                    <a:pt x="6027" y="3994"/>
                    <a:pt x="5833" y="3798"/>
                    <a:pt x="5592" y="3798"/>
                  </a:cubicBezTo>
                  <a:lnTo>
                    <a:pt x="5995" y="3798"/>
                  </a:lnTo>
                  <a:cubicBezTo>
                    <a:pt x="6230" y="3798"/>
                    <a:pt x="6421" y="3607"/>
                    <a:pt x="6421" y="3369"/>
                  </a:cubicBezTo>
                  <a:cubicBezTo>
                    <a:pt x="6421" y="3135"/>
                    <a:pt x="6230" y="2944"/>
                    <a:pt x="5995" y="2944"/>
                  </a:cubicBezTo>
                  <a:lnTo>
                    <a:pt x="6421" y="2944"/>
                  </a:lnTo>
                  <a:cubicBezTo>
                    <a:pt x="6658" y="2944"/>
                    <a:pt x="6849" y="2754"/>
                    <a:pt x="6849" y="2516"/>
                  </a:cubicBezTo>
                  <a:cubicBezTo>
                    <a:pt x="6849" y="2282"/>
                    <a:pt x="6658" y="2091"/>
                    <a:pt x="6421" y="2091"/>
                  </a:cubicBezTo>
                  <a:lnTo>
                    <a:pt x="5995" y="2091"/>
                  </a:lnTo>
                  <a:cubicBezTo>
                    <a:pt x="6236" y="2091"/>
                    <a:pt x="6430" y="1891"/>
                    <a:pt x="6421" y="1650"/>
                  </a:cubicBezTo>
                  <a:cubicBezTo>
                    <a:pt x="6414" y="1419"/>
                    <a:pt x="6217" y="1238"/>
                    <a:pt x="5983" y="1238"/>
                  </a:cubicBezTo>
                  <a:lnTo>
                    <a:pt x="3757" y="1238"/>
                  </a:lnTo>
                  <a:lnTo>
                    <a:pt x="4211" y="784"/>
                  </a:lnTo>
                  <a:cubicBezTo>
                    <a:pt x="4389" y="603"/>
                    <a:pt x="4389" y="315"/>
                    <a:pt x="4211" y="134"/>
                  </a:cubicBezTo>
                  <a:cubicBezTo>
                    <a:pt x="4120" y="45"/>
                    <a:pt x="4003" y="1"/>
                    <a:pt x="3886" y="1"/>
                  </a:cubicBez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3" name="Google Shape;2051;p41">
              <a:extLst>
                <a:ext uri="{FF2B5EF4-FFF2-40B4-BE49-F238E27FC236}">
                  <a16:creationId xmlns:a16="http://schemas.microsoft.com/office/drawing/2014/main" id="{CF7C287A-CA7A-4E76-0281-9D583D9142E4}"/>
                </a:ext>
              </a:extLst>
            </p:cNvPr>
            <p:cNvSpPr/>
            <p:nvPr/>
          </p:nvSpPr>
          <p:spPr>
            <a:xfrm>
              <a:off x="2875098" y="3421824"/>
              <a:ext cx="75325" cy="46539"/>
            </a:xfrm>
            <a:custGeom>
              <a:avLst/>
              <a:gdLst/>
              <a:ahLst/>
              <a:cxnLst/>
              <a:rect l="l" t="t" r="r" b="b"/>
              <a:pathLst>
                <a:path w="2533" h="1565" extrusionOk="0">
                  <a:moveTo>
                    <a:pt x="2215" y="1"/>
                  </a:moveTo>
                  <a:cubicBezTo>
                    <a:pt x="2097" y="1"/>
                    <a:pt x="1979" y="46"/>
                    <a:pt x="1889" y="136"/>
                  </a:cubicBezTo>
                  <a:lnTo>
                    <a:pt x="782" y="1243"/>
                  </a:lnTo>
                  <a:cubicBezTo>
                    <a:pt x="576" y="1449"/>
                    <a:pt x="294" y="1565"/>
                    <a:pt x="1" y="1565"/>
                  </a:cubicBezTo>
                  <a:lnTo>
                    <a:pt x="638" y="1565"/>
                  </a:lnTo>
                  <a:cubicBezTo>
                    <a:pt x="932" y="1565"/>
                    <a:pt x="1213" y="1449"/>
                    <a:pt x="1423" y="1243"/>
                  </a:cubicBezTo>
                  <a:lnTo>
                    <a:pt x="2529" y="136"/>
                  </a:lnTo>
                  <a:cubicBezTo>
                    <a:pt x="2529" y="133"/>
                    <a:pt x="2532" y="133"/>
                    <a:pt x="2532" y="130"/>
                  </a:cubicBezTo>
                  <a:cubicBezTo>
                    <a:pt x="2445" y="44"/>
                    <a:pt x="2330" y="1"/>
                    <a:pt x="2215" y="1"/>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4" name="Google Shape;2052;p41">
              <a:extLst>
                <a:ext uri="{FF2B5EF4-FFF2-40B4-BE49-F238E27FC236}">
                  <a16:creationId xmlns:a16="http://schemas.microsoft.com/office/drawing/2014/main" id="{F3BD31D7-3982-4E43-CFED-4C1FFE49ED4B}"/>
                </a:ext>
              </a:extLst>
            </p:cNvPr>
            <p:cNvSpPr/>
            <p:nvPr/>
          </p:nvSpPr>
          <p:spPr>
            <a:xfrm>
              <a:off x="2757516" y="3194035"/>
              <a:ext cx="412281" cy="455311"/>
            </a:xfrm>
            <a:custGeom>
              <a:avLst/>
              <a:gdLst/>
              <a:ahLst/>
              <a:cxnLst/>
              <a:rect l="l" t="t" r="r" b="b"/>
              <a:pathLst>
                <a:path w="13864" h="15311" extrusionOk="0">
                  <a:moveTo>
                    <a:pt x="13122" y="451"/>
                  </a:moveTo>
                  <a:cubicBezTo>
                    <a:pt x="13282" y="451"/>
                    <a:pt x="13410" y="579"/>
                    <a:pt x="13410" y="742"/>
                  </a:cubicBezTo>
                  <a:lnTo>
                    <a:pt x="13410" y="1742"/>
                  </a:lnTo>
                  <a:lnTo>
                    <a:pt x="11835" y="1742"/>
                  </a:lnTo>
                  <a:cubicBezTo>
                    <a:pt x="11569" y="1742"/>
                    <a:pt x="11353" y="1958"/>
                    <a:pt x="11353" y="2223"/>
                  </a:cubicBezTo>
                  <a:lnTo>
                    <a:pt x="11353" y="2533"/>
                  </a:lnTo>
                  <a:lnTo>
                    <a:pt x="9906" y="2533"/>
                  </a:lnTo>
                  <a:cubicBezTo>
                    <a:pt x="9672" y="2533"/>
                    <a:pt x="9450" y="2442"/>
                    <a:pt x="9281" y="2273"/>
                  </a:cubicBezTo>
                  <a:lnTo>
                    <a:pt x="8174" y="1167"/>
                  </a:lnTo>
                  <a:cubicBezTo>
                    <a:pt x="8041" y="1034"/>
                    <a:pt x="7866" y="967"/>
                    <a:pt x="7691" y="967"/>
                  </a:cubicBezTo>
                  <a:cubicBezTo>
                    <a:pt x="7516" y="967"/>
                    <a:pt x="7341" y="1034"/>
                    <a:pt x="7208" y="1167"/>
                  </a:cubicBezTo>
                  <a:cubicBezTo>
                    <a:pt x="6943" y="1432"/>
                    <a:pt x="6943" y="1867"/>
                    <a:pt x="7208" y="2133"/>
                  </a:cubicBezTo>
                  <a:lnTo>
                    <a:pt x="7280" y="2204"/>
                  </a:lnTo>
                  <a:lnTo>
                    <a:pt x="6661" y="2204"/>
                  </a:lnTo>
                  <a:lnTo>
                    <a:pt x="6661" y="742"/>
                  </a:lnTo>
                  <a:cubicBezTo>
                    <a:pt x="6661" y="579"/>
                    <a:pt x="6793" y="451"/>
                    <a:pt x="6952" y="451"/>
                  </a:cubicBezTo>
                  <a:close/>
                  <a:moveTo>
                    <a:pt x="7693" y="1418"/>
                  </a:moveTo>
                  <a:cubicBezTo>
                    <a:pt x="7753" y="1418"/>
                    <a:pt x="7813" y="1440"/>
                    <a:pt x="7859" y="1486"/>
                  </a:cubicBezTo>
                  <a:lnTo>
                    <a:pt x="8965" y="2592"/>
                  </a:lnTo>
                  <a:cubicBezTo>
                    <a:pt x="9215" y="2842"/>
                    <a:pt x="9550" y="2983"/>
                    <a:pt x="9906" y="2983"/>
                  </a:cubicBezTo>
                  <a:lnTo>
                    <a:pt x="11356" y="2983"/>
                  </a:lnTo>
                  <a:lnTo>
                    <a:pt x="11356" y="5618"/>
                  </a:lnTo>
                  <a:lnTo>
                    <a:pt x="10128" y="5618"/>
                  </a:lnTo>
                  <a:cubicBezTo>
                    <a:pt x="10003" y="5618"/>
                    <a:pt x="9903" y="5718"/>
                    <a:pt x="9903" y="5840"/>
                  </a:cubicBezTo>
                  <a:cubicBezTo>
                    <a:pt x="9903" y="5965"/>
                    <a:pt x="10003" y="6065"/>
                    <a:pt x="10128" y="6065"/>
                  </a:cubicBezTo>
                  <a:lnTo>
                    <a:pt x="11356" y="6065"/>
                  </a:lnTo>
                  <a:lnTo>
                    <a:pt x="11356" y="6233"/>
                  </a:lnTo>
                  <a:cubicBezTo>
                    <a:pt x="11353" y="6499"/>
                    <a:pt x="11569" y="6715"/>
                    <a:pt x="11835" y="6715"/>
                  </a:cubicBezTo>
                  <a:lnTo>
                    <a:pt x="13413" y="6715"/>
                  </a:lnTo>
                  <a:lnTo>
                    <a:pt x="13413" y="6981"/>
                  </a:lnTo>
                  <a:cubicBezTo>
                    <a:pt x="13413" y="7140"/>
                    <a:pt x="13282" y="7271"/>
                    <a:pt x="13122" y="7271"/>
                  </a:cubicBezTo>
                  <a:lnTo>
                    <a:pt x="11069" y="7271"/>
                  </a:lnTo>
                  <a:cubicBezTo>
                    <a:pt x="10809" y="7271"/>
                    <a:pt x="10569" y="7409"/>
                    <a:pt x="10434" y="7628"/>
                  </a:cubicBezTo>
                  <a:lnTo>
                    <a:pt x="10031" y="8303"/>
                  </a:lnTo>
                  <a:lnTo>
                    <a:pt x="9618" y="7624"/>
                  </a:lnTo>
                  <a:cubicBezTo>
                    <a:pt x="9487" y="7406"/>
                    <a:pt x="9243" y="7271"/>
                    <a:pt x="8987" y="7271"/>
                  </a:cubicBezTo>
                  <a:lnTo>
                    <a:pt x="7646" y="7271"/>
                  </a:lnTo>
                  <a:lnTo>
                    <a:pt x="7646" y="7209"/>
                  </a:lnTo>
                  <a:cubicBezTo>
                    <a:pt x="7646" y="6802"/>
                    <a:pt x="7315" y="6471"/>
                    <a:pt x="6908" y="6471"/>
                  </a:cubicBezTo>
                  <a:lnTo>
                    <a:pt x="6661" y="6471"/>
                  </a:lnTo>
                  <a:lnTo>
                    <a:pt x="6661" y="6065"/>
                  </a:lnTo>
                  <a:lnTo>
                    <a:pt x="9128" y="6065"/>
                  </a:lnTo>
                  <a:cubicBezTo>
                    <a:pt x="9253" y="6065"/>
                    <a:pt x="9353" y="5965"/>
                    <a:pt x="9353" y="5840"/>
                  </a:cubicBezTo>
                  <a:cubicBezTo>
                    <a:pt x="9353" y="5718"/>
                    <a:pt x="9253" y="5618"/>
                    <a:pt x="9128" y="5618"/>
                  </a:cubicBezTo>
                  <a:lnTo>
                    <a:pt x="5999" y="5618"/>
                  </a:lnTo>
                  <a:cubicBezTo>
                    <a:pt x="5883" y="5618"/>
                    <a:pt x="5789" y="5530"/>
                    <a:pt x="5783" y="5421"/>
                  </a:cubicBezTo>
                  <a:cubicBezTo>
                    <a:pt x="5783" y="5365"/>
                    <a:pt x="5802" y="5315"/>
                    <a:pt x="5843" y="5274"/>
                  </a:cubicBezTo>
                  <a:cubicBezTo>
                    <a:pt x="5880" y="5233"/>
                    <a:pt x="5930" y="5211"/>
                    <a:pt x="5986" y="5211"/>
                  </a:cubicBezTo>
                  <a:lnTo>
                    <a:pt x="6949" y="5211"/>
                  </a:lnTo>
                  <a:cubicBezTo>
                    <a:pt x="7074" y="5211"/>
                    <a:pt x="7174" y="5111"/>
                    <a:pt x="7174" y="4986"/>
                  </a:cubicBezTo>
                  <a:cubicBezTo>
                    <a:pt x="7174" y="4864"/>
                    <a:pt x="7074" y="4764"/>
                    <a:pt x="6949" y="4764"/>
                  </a:cubicBezTo>
                  <a:lnTo>
                    <a:pt x="5583" y="4764"/>
                  </a:lnTo>
                  <a:cubicBezTo>
                    <a:pt x="5471" y="4764"/>
                    <a:pt x="5380" y="4674"/>
                    <a:pt x="5380" y="4561"/>
                  </a:cubicBezTo>
                  <a:cubicBezTo>
                    <a:pt x="5380" y="4449"/>
                    <a:pt x="5471" y="4358"/>
                    <a:pt x="5583" y="4358"/>
                  </a:cubicBezTo>
                  <a:lnTo>
                    <a:pt x="6949" y="4358"/>
                  </a:lnTo>
                  <a:cubicBezTo>
                    <a:pt x="7074" y="4358"/>
                    <a:pt x="7174" y="4258"/>
                    <a:pt x="7174" y="4133"/>
                  </a:cubicBezTo>
                  <a:cubicBezTo>
                    <a:pt x="7174" y="4011"/>
                    <a:pt x="7074" y="3911"/>
                    <a:pt x="6949" y="3911"/>
                  </a:cubicBezTo>
                  <a:lnTo>
                    <a:pt x="5158" y="3911"/>
                  </a:lnTo>
                  <a:cubicBezTo>
                    <a:pt x="5045" y="3911"/>
                    <a:pt x="4955" y="3820"/>
                    <a:pt x="4955" y="3708"/>
                  </a:cubicBezTo>
                  <a:cubicBezTo>
                    <a:pt x="4955" y="3595"/>
                    <a:pt x="5045" y="3505"/>
                    <a:pt x="5158" y="3505"/>
                  </a:cubicBezTo>
                  <a:lnTo>
                    <a:pt x="6949" y="3505"/>
                  </a:lnTo>
                  <a:cubicBezTo>
                    <a:pt x="7074" y="3505"/>
                    <a:pt x="7174" y="3405"/>
                    <a:pt x="7174" y="3280"/>
                  </a:cubicBezTo>
                  <a:cubicBezTo>
                    <a:pt x="7174" y="3158"/>
                    <a:pt x="7074" y="3058"/>
                    <a:pt x="6949" y="3058"/>
                  </a:cubicBezTo>
                  <a:lnTo>
                    <a:pt x="5583" y="3058"/>
                  </a:lnTo>
                  <a:cubicBezTo>
                    <a:pt x="5527" y="3058"/>
                    <a:pt x="5477" y="3036"/>
                    <a:pt x="5436" y="2995"/>
                  </a:cubicBezTo>
                  <a:cubicBezTo>
                    <a:pt x="5399" y="2955"/>
                    <a:pt x="5380" y="2901"/>
                    <a:pt x="5380" y="2848"/>
                  </a:cubicBezTo>
                  <a:cubicBezTo>
                    <a:pt x="5383" y="2739"/>
                    <a:pt x="5480" y="2651"/>
                    <a:pt x="5596" y="2651"/>
                  </a:cubicBezTo>
                  <a:lnTo>
                    <a:pt x="7821" y="2651"/>
                  </a:lnTo>
                  <a:cubicBezTo>
                    <a:pt x="7912" y="2651"/>
                    <a:pt x="7996" y="2598"/>
                    <a:pt x="8031" y="2514"/>
                  </a:cubicBezTo>
                  <a:cubicBezTo>
                    <a:pt x="8065" y="2429"/>
                    <a:pt x="8046" y="2333"/>
                    <a:pt x="7981" y="2270"/>
                  </a:cubicBezTo>
                  <a:lnTo>
                    <a:pt x="7527" y="1817"/>
                  </a:lnTo>
                  <a:cubicBezTo>
                    <a:pt x="7437" y="1723"/>
                    <a:pt x="7437" y="1576"/>
                    <a:pt x="7527" y="1486"/>
                  </a:cubicBezTo>
                  <a:cubicBezTo>
                    <a:pt x="7573" y="1440"/>
                    <a:pt x="7633" y="1418"/>
                    <a:pt x="7693" y="1418"/>
                  </a:cubicBezTo>
                  <a:close/>
                  <a:moveTo>
                    <a:pt x="6908" y="6918"/>
                  </a:moveTo>
                  <a:cubicBezTo>
                    <a:pt x="7068" y="6918"/>
                    <a:pt x="7196" y="7049"/>
                    <a:pt x="7196" y="7209"/>
                  </a:cubicBezTo>
                  <a:lnTo>
                    <a:pt x="7196" y="8672"/>
                  </a:lnTo>
                  <a:lnTo>
                    <a:pt x="6580" y="8672"/>
                  </a:lnTo>
                  <a:lnTo>
                    <a:pt x="6649" y="8603"/>
                  </a:lnTo>
                  <a:cubicBezTo>
                    <a:pt x="6780" y="8471"/>
                    <a:pt x="6849" y="8303"/>
                    <a:pt x="6849" y="8118"/>
                  </a:cubicBezTo>
                  <a:cubicBezTo>
                    <a:pt x="6849" y="7937"/>
                    <a:pt x="6780" y="7765"/>
                    <a:pt x="6649" y="7637"/>
                  </a:cubicBezTo>
                  <a:cubicBezTo>
                    <a:pt x="6516" y="7504"/>
                    <a:pt x="6342" y="7438"/>
                    <a:pt x="6168" y="7438"/>
                  </a:cubicBezTo>
                  <a:cubicBezTo>
                    <a:pt x="5993" y="7438"/>
                    <a:pt x="5819" y="7504"/>
                    <a:pt x="5686" y="7637"/>
                  </a:cubicBezTo>
                  <a:lnTo>
                    <a:pt x="4577" y="8743"/>
                  </a:lnTo>
                  <a:cubicBezTo>
                    <a:pt x="4411" y="8909"/>
                    <a:pt x="4189" y="9003"/>
                    <a:pt x="3951" y="9003"/>
                  </a:cubicBezTo>
                  <a:lnTo>
                    <a:pt x="2504" y="9003"/>
                  </a:lnTo>
                  <a:lnTo>
                    <a:pt x="2504" y="8690"/>
                  </a:lnTo>
                  <a:cubicBezTo>
                    <a:pt x="2504" y="8425"/>
                    <a:pt x="2289" y="8209"/>
                    <a:pt x="2023" y="8209"/>
                  </a:cubicBezTo>
                  <a:lnTo>
                    <a:pt x="448" y="8209"/>
                  </a:lnTo>
                  <a:lnTo>
                    <a:pt x="448" y="7209"/>
                  </a:lnTo>
                  <a:cubicBezTo>
                    <a:pt x="448" y="7049"/>
                    <a:pt x="579" y="6918"/>
                    <a:pt x="738" y="6918"/>
                  </a:cubicBezTo>
                  <a:lnTo>
                    <a:pt x="6402" y="6918"/>
                  </a:lnTo>
                  <a:cubicBezTo>
                    <a:pt x="6415" y="6921"/>
                    <a:pt x="6424" y="6921"/>
                    <a:pt x="6436" y="6921"/>
                  </a:cubicBezTo>
                  <a:cubicBezTo>
                    <a:pt x="6449" y="6921"/>
                    <a:pt x="6461" y="6921"/>
                    <a:pt x="6474" y="6918"/>
                  </a:cubicBezTo>
                  <a:close/>
                  <a:moveTo>
                    <a:pt x="6168" y="7885"/>
                  </a:moveTo>
                  <a:cubicBezTo>
                    <a:pt x="6228" y="7885"/>
                    <a:pt x="6288" y="7907"/>
                    <a:pt x="6333" y="7953"/>
                  </a:cubicBezTo>
                  <a:cubicBezTo>
                    <a:pt x="6424" y="8043"/>
                    <a:pt x="6424" y="8193"/>
                    <a:pt x="6333" y="8284"/>
                  </a:cubicBezTo>
                  <a:lnTo>
                    <a:pt x="5880" y="8737"/>
                  </a:lnTo>
                  <a:cubicBezTo>
                    <a:pt x="5814" y="8803"/>
                    <a:pt x="5796" y="8897"/>
                    <a:pt x="5830" y="8981"/>
                  </a:cubicBezTo>
                  <a:cubicBezTo>
                    <a:pt x="5864" y="9065"/>
                    <a:pt x="5946" y="9118"/>
                    <a:pt x="6036" y="9118"/>
                  </a:cubicBezTo>
                  <a:lnTo>
                    <a:pt x="8265" y="9118"/>
                  </a:lnTo>
                  <a:cubicBezTo>
                    <a:pt x="8381" y="9122"/>
                    <a:pt x="8474" y="9209"/>
                    <a:pt x="8481" y="9315"/>
                  </a:cubicBezTo>
                  <a:cubicBezTo>
                    <a:pt x="8481" y="9372"/>
                    <a:pt x="8462" y="9425"/>
                    <a:pt x="8421" y="9465"/>
                  </a:cubicBezTo>
                  <a:cubicBezTo>
                    <a:pt x="8384" y="9503"/>
                    <a:pt x="8334" y="9525"/>
                    <a:pt x="8277" y="9525"/>
                  </a:cubicBezTo>
                  <a:lnTo>
                    <a:pt x="6912" y="9525"/>
                  </a:lnTo>
                  <a:cubicBezTo>
                    <a:pt x="6786" y="9525"/>
                    <a:pt x="6686" y="9625"/>
                    <a:pt x="6686" y="9750"/>
                  </a:cubicBezTo>
                  <a:cubicBezTo>
                    <a:pt x="6686" y="9875"/>
                    <a:pt x="6786" y="9975"/>
                    <a:pt x="6912" y="9975"/>
                  </a:cubicBezTo>
                  <a:lnTo>
                    <a:pt x="8703" y="9975"/>
                  </a:lnTo>
                  <a:cubicBezTo>
                    <a:pt x="8815" y="9975"/>
                    <a:pt x="8906" y="10066"/>
                    <a:pt x="8906" y="10175"/>
                  </a:cubicBezTo>
                  <a:cubicBezTo>
                    <a:pt x="8906" y="10288"/>
                    <a:pt x="8815" y="10378"/>
                    <a:pt x="8703" y="10378"/>
                  </a:cubicBezTo>
                  <a:lnTo>
                    <a:pt x="6912" y="10378"/>
                  </a:lnTo>
                  <a:cubicBezTo>
                    <a:pt x="6786" y="10378"/>
                    <a:pt x="6686" y="10478"/>
                    <a:pt x="6686" y="10603"/>
                  </a:cubicBezTo>
                  <a:cubicBezTo>
                    <a:pt x="6686" y="10728"/>
                    <a:pt x="6786" y="10828"/>
                    <a:pt x="6912" y="10828"/>
                  </a:cubicBezTo>
                  <a:lnTo>
                    <a:pt x="8277" y="10828"/>
                  </a:lnTo>
                  <a:cubicBezTo>
                    <a:pt x="8390" y="10828"/>
                    <a:pt x="8481" y="10919"/>
                    <a:pt x="8481" y="11028"/>
                  </a:cubicBezTo>
                  <a:cubicBezTo>
                    <a:pt x="8481" y="11141"/>
                    <a:pt x="8387" y="11231"/>
                    <a:pt x="8277" y="11231"/>
                  </a:cubicBezTo>
                  <a:lnTo>
                    <a:pt x="6912" y="11231"/>
                  </a:lnTo>
                  <a:cubicBezTo>
                    <a:pt x="6786" y="11231"/>
                    <a:pt x="6686" y="11331"/>
                    <a:pt x="6686" y="11457"/>
                  </a:cubicBezTo>
                  <a:cubicBezTo>
                    <a:pt x="6686" y="11582"/>
                    <a:pt x="6786" y="11682"/>
                    <a:pt x="6912" y="11682"/>
                  </a:cubicBezTo>
                  <a:lnTo>
                    <a:pt x="7874" y="11682"/>
                  </a:lnTo>
                  <a:cubicBezTo>
                    <a:pt x="7927" y="11682"/>
                    <a:pt x="7981" y="11703"/>
                    <a:pt x="8018" y="11741"/>
                  </a:cubicBezTo>
                  <a:cubicBezTo>
                    <a:pt x="8059" y="11782"/>
                    <a:pt x="8077" y="11835"/>
                    <a:pt x="8074" y="11891"/>
                  </a:cubicBezTo>
                  <a:cubicBezTo>
                    <a:pt x="8071" y="11997"/>
                    <a:pt x="7977" y="12085"/>
                    <a:pt x="7862" y="12085"/>
                  </a:cubicBezTo>
                  <a:lnTo>
                    <a:pt x="4383" y="12085"/>
                  </a:lnTo>
                  <a:cubicBezTo>
                    <a:pt x="4261" y="12085"/>
                    <a:pt x="4161" y="12185"/>
                    <a:pt x="4161" y="12310"/>
                  </a:cubicBezTo>
                  <a:cubicBezTo>
                    <a:pt x="4161" y="12435"/>
                    <a:pt x="4261" y="12535"/>
                    <a:pt x="4383" y="12535"/>
                  </a:cubicBezTo>
                  <a:lnTo>
                    <a:pt x="7199" y="12535"/>
                  </a:lnTo>
                  <a:lnTo>
                    <a:pt x="7199" y="13448"/>
                  </a:lnTo>
                  <a:cubicBezTo>
                    <a:pt x="7199" y="13607"/>
                    <a:pt x="7068" y="13738"/>
                    <a:pt x="6908" y="13738"/>
                  </a:cubicBezTo>
                  <a:lnTo>
                    <a:pt x="4874" y="13738"/>
                  </a:lnTo>
                  <a:cubicBezTo>
                    <a:pt x="4614" y="13738"/>
                    <a:pt x="4373" y="13876"/>
                    <a:pt x="4242" y="14095"/>
                  </a:cubicBezTo>
                  <a:lnTo>
                    <a:pt x="3830" y="14770"/>
                  </a:lnTo>
                  <a:lnTo>
                    <a:pt x="3426" y="14098"/>
                  </a:lnTo>
                  <a:cubicBezTo>
                    <a:pt x="3292" y="13876"/>
                    <a:pt x="3051" y="13738"/>
                    <a:pt x="2792" y="13738"/>
                  </a:cubicBezTo>
                  <a:lnTo>
                    <a:pt x="738" y="13738"/>
                  </a:lnTo>
                  <a:cubicBezTo>
                    <a:pt x="579" y="13738"/>
                    <a:pt x="448" y="13607"/>
                    <a:pt x="448" y="13448"/>
                  </a:cubicBezTo>
                  <a:lnTo>
                    <a:pt x="448" y="13185"/>
                  </a:lnTo>
                  <a:lnTo>
                    <a:pt x="2023" y="13185"/>
                  </a:lnTo>
                  <a:cubicBezTo>
                    <a:pt x="2289" y="13185"/>
                    <a:pt x="2504" y="12969"/>
                    <a:pt x="2504" y="12704"/>
                  </a:cubicBezTo>
                  <a:lnTo>
                    <a:pt x="2504" y="12535"/>
                  </a:lnTo>
                  <a:lnTo>
                    <a:pt x="3336" y="12535"/>
                  </a:lnTo>
                  <a:cubicBezTo>
                    <a:pt x="3461" y="12535"/>
                    <a:pt x="3561" y="12435"/>
                    <a:pt x="3561" y="12310"/>
                  </a:cubicBezTo>
                  <a:cubicBezTo>
                    <a:pt x="3561" y="12185"/>
                    <a:pt x="3461" y="12085"/>
                    <a:pt x="3336" y="12085"/>
                  </a:cubicBezTo>
                  <a:lnTo>
                    <a:pt x="2504" y="12085"/>
                  </a:lnTo>
                  <a:lnTo>
                    <a:pt x="2504" y="9450"/>
                  </a:lnTo>
                  <a:lnTo>
                    <a:pt x="3955" y="9450"/>
                  </a:lnTo>
                  <a:cubicBezTo>
                    <a:pt x="4311" y="9450"/>
                    <a:pt x="4645" y="9312"/>
                    <a:pt x="4895" y="9059"/>
                  </a:cubicBezTo>
                  <a:lnTo>
                    <a:pt x="6002" y="7953"/>
                  </a:lnTo>
                  <a:cubicBezTo>
                    <a:pt x="6047" y="7907"/>
                    <a:pt x="6107" y="7885"/>
                    <a:pt x="6168" y="7885"/>
                  </a:cubicBezTo>
                  <a:close/>
                  <a:moveTo>
                    <a:pt x="6952" y="1"/>
                  </a:moveTo>
                  <a:cubicBezTo>
                    <a:pt x="6546" y="1"/>
                    <a:pt x="6214" y="332"/>
                    <a:pt x="6214" y="738"/>
                  </a:cubicBezTo>
                  <a:lnTo>
                    <a:pt x="6214" y="2204"/>
                  </a:lnTo>
                  <a:lnTo>
                    <a:pt x="5596" y="2204"/>
                  </a:lnTo>
                  <a:cubicBezTo>
                    <a:pt x="5242" y="2204"/>
                    <a:pt x="4945" y="2486"/>
                    <a:pt x="4933" y="2833"/>
                  </a:cubicBezTo>
                  <a:cubicBezTo>
                    <a:pt x="4930" y="2920"/>
                    <a:pt x="4942" y="3005"/>
                    <a:pt x="4974" y="3083"/>
                  </a:cubicBezTo>
                  <a:cubicBezTo>
                    <a:pt x="4702" y="3161"/>
                    <a:pt x="4505" y="3411"/>
                    <a:pt x="4505" y="3708"/>
                  </a:cubicBezTo>
                  <a:cubicBezTo>
                    <a:pt x="4505" y="4002"/>
                    <a:pt x="4705" y="4252"/>
                    <a:pt x="4974" y="4333"/>
                  </a:cubicBezTo>
                  <a:cubicBezTo>
                    <a:pt x="4945" y="4402"/>
                    <a:pt x="4933" y="4480"/>
                    <a:pt x="4933" y="4561"/>
                  </a:cubicBezTo>
                  <a:cubicBezTo>
                    <a:pt x="4933" y="4849"/>
                    <a:pt x="5120" y="5093"/>
                    <a:pt x="5380" y="5180"/>
                  </a:cubicBezTo>
                  <a:cubicBezTo>
                    <a:pt x="5349" y="5258"/>
                    <a:pt x="5333" y="5346"/>
                    <a:pt x="5336" y="5436"/>
                  </a:cubicBezTo>
                  <a:cubicBezTo>
                    <a:pt x="5349" y="5783"/>
                    <a:pt x="5646" y="6065"/>
                    <a:pt x="5999" y="6065"/>
                  </a:cubicBezTo>
                  <a:lnTo>
                    <a:pt x="6214" y="6065"/>
                  </a:lnTo>
                  <a:lnTo>
                    <a:pt x="6214" y="6471"/>
                  </a:lnTo>
                  <a:lnTo>
                    <a:pt x="738" y="6471"/>
                  </a:lnTo>
                  <a:cubicBezTo>
                    <a:pt x="332" y="6471"/>
                    <a:pt x="1" y="6802"/>
                    <a:pt x="1" y="7209"/>
                  </a:cubicBezTo>
                  <a:lnTo>
                    <a:pt x="1" y="9847"/>
                  </a:lnTo>
                  <a:cubicBezTo>
                    <a:pt x="1" y="9969"/>
                    <a:pt x="101" y="10069"/>
                    <a:pt x="222" y="10069"/>
                  </a:cubicBezTo>
                  <a:cubicBezTo>
                    <a:pt x="348" y="10069"/>
                    <a:pt x="448" y="9969"/>
                    <a:pt x="448" y="9847"/>
                  </a:cubicBezTo>
                  <a:lnTo>
                    <a:pt x="448" y="8659"/>
                  </a:lnTo>
                  <a:lnTo>
                    <a:pt x="2023" y="8659"/>
                  </a:lnTo>
                  <a:cubicBezTo>
                    <a:pt x="2042" y="8659"/>
                    <a:pt x="2057" y="8672"/>
                    <a:pt x="2057" y="8690"/>
                  </a:cubicBezTo>
                  <a:lnTo>
                    <a:pt x="2057" y="12704"/>
                  </a:lnTo>
                  <a:cubicBezTo>
                    <a:pt x="2057" y="12719"/>
                    <a:pt x="2042" y="12735"/>
                    <a:pt x="2023" y="12735"/>
                  </a:cubicBezTo>
                  <a:lnTo>
                    <a:pt x="448" y="12735"/>
                  </a:lnTo>
                  <a:lnTo>
                    <a:pt x="448" y="10953"/>
                  </a:lnTo>
                  <a:cubicBezTo>
                    <a:pt x="448" y="10828"/>
                    <a:pt x="348" y="10728"/>
                    <a:pt x="222" y="10728"/>
                  </a:cubicBezTo>
                  <a:cubicBezTo>
                    <a:pt x="101" y="10728"/>
                    <a:pt x="1" y="10828"/>
                    <a:pt x="1" y="10953"/>
                  </a:cubicBezTo>
                  <a:lnTo>
                    <a:pt x="1" y="13448"/>
                  </a:lnTo>
                  <a:cubicBezTo>
                    <a:pt x="1" y="13857"/>
                    <a:pt x="332" y="14188"/>
                    <a:pt x="738" y="14188"/>
                  </a:cubicBezTo>
                  <a:lnTo>
                    <a:pt x="2792" y="14188"/>
                  </a:lnTo>
                  <a:cubicBezTo>
                    <a:pt x="2892" y="14188"/>
                    <a:pt x="2989" y="14242"/>
                    <a:pt x="3039" y="14329"/>
                  </a:cubicBezTo>
                  <a:lnTo>
                    <a:pt x="3526" y="15139"/>
                  </a:lnTo>
                  <a:cubicBezTo>
                    <a:pt x="3592" y="15245"/>
                    <a:pt x="3705" y="15311"/>
                    <a:pt x="3830" y="15311"/>
                  </a:cubicBezTo>
                  <a:cubicBezTo>
                    <a:pt x="3955" y="15311"/>
                    <a:pt x="4067" y="15245"/>
                    <a:pt x="4133" y="15139"/>
                  </a:cubicBezTo>
                  <a:lnTo>
                    <a:pt x="4623" y="14326"/>
                  </a:lnTo>
                  <a:cubicBezTo>
                    <a:pt x="4677" y="14242"/>
                    <a:pt x="4770" y="14188"/>
                    <a:pt x="4874" y="14188"/>
                  </a:cubicBezTo>
                  <a:lnTo>
                    <a:pt x="6908" y="14188"/>
                  </a:lnTo>
                  <a:cubicBezTo>
                    <a:pt x="7315" y="14188"/>
                    <a:pt x="7646" y="13857"/>
                    <a:pt x="7646" y="13448"/>
                  </a:cubicBezTo>
                  <a:lnTo>
                    <a:pt x="7646" y="12535"/>
                  </a:lnTo>
                  <a:lnTo>
                    <a:pt x="7862" y="12535"/>
                  </a:lnTo>
                  <a:cubicBezTo>
                    <a:pt x="8215" y="12535"/>
                    <a:pt x="8512" y="12254"/>
                    <a:pt x="8524" y="11907"/>
                  </a:cubicBezTo>
                  <a:cubicBezTo>
                    <a:pt x="8528" y="11816"/>
                    <a:pt x="8512" y="11728"/>
                    <a:pt x="8481" y="11647"/>
                  </a:cubicBezTo>
                  <a:cubicBezTo>
                    <a:pt x="8740" y="11563"/>
                    <a:pt x="8928" y="11319"/>
                    <a:pt x="8928" y="11031"/>
                  </a:cubicBezTo>
                  <a:cubicBezTo>
                    <a:pt x="8928" y="10950"/>
                    <a:pt x="8915" y="10872"/>
                    <a:pt x="8887" y="10803"/>
                  </a:cubicBezTo>
                  <a:cubicBezTo>
                    <a:pt x="9159" y="10722"/>
                    <a:pt x="9356" y="10472"/>
                    <a:pt x="9356" y="10178"/>
                  </a:cubicBezTo>
                  <a:cubicBezTo>
                    <a:pt x="9356" y="9881"/>
                    <a:pt x="9159" y="9631"/>
                    <a:pt x="8887" y="9553"/>
                  </a:cubicBezTo>
                  <a:cubicBezTo>
                    <a:pt x="8918" y="9472"/>
                    <a:pt x="8931" y="9387"/>
                    <a:pt x="8928" y="9300"/>
                  </a:cubicBezTo>
                  <a:cubicBezTo>
                    <a:pt x="8918" y="8953"/>
                    <a:pt x="8621" y="8672"/>
                    <a:pt x="8268" y="8672"/>
                  </a:cubicBezTo>
                  <a:lnTo>
                    <a:pt x="7646" y="8672"/>
                  </a:lnTo>
                  <a:lnTo>
                    <a:pt x="7646" y="7718"/>
                  </a:lnTo>
                  <a:lnTo>
                    <a:pt x="8987" y="7718"/>
                  </a:lnTo>
                  <a:cubicBezTo>
                    <a:pt x="9090" y="7718"/>
                    <a:pt x="9184" y="7771"/>
                    <a:pt x="9237" y="7859"/>
                  </a:cubicBezTo>
                  <a:lnTo>
                    <a:pt x="9731" y="8672"/>
                  </a:lnTo>
                  <a:cubicBezTo>
                    <a:pt x="9793" y="8778"/>
                    <a:pt x="9906" y="8840"/>
                    <a:pt x="10031" y="8840"/>
                  </a:cubicBezTo>
                  <a:cubicBezTo>
                    <a:pt x="10156" y="8840"/>
                    <a:pt x="10269" y="8778"/>
                    <a:pt x="10334" y="8668"/>
                  </a:cubicBezTo>
                  <a:lnTo>
                    <a:pt x="10822" y="7859"/>
                  </a:lnTo>
                  <a:cubicBezTo>
                    <a:pt x="10872" y="7774"/>
                    <a:pt x="10969" y="7718"/>
                    <a:pt x="11069" y="7718"/>
                  </a:cubicBezTo>
                  <a:lnTo>
                    <a:pt x="13122" y="7718"/>
                  </a:lnTo>
                  <a:cubicBezTo>
                    <a:pt x="13532" y="7718"/>
                    <a:pt x="13863" y="7387"/>
                    <a:pt x="13863" y="6981"/>
                  </a:cubicBezTo>
                  <a:lnTo>
                    <a:pt x="13863" y="4421"/>
                  </a:lnTo>
                  <a:cubicBezTo>
                    <a:pt x="13863" y="4299"/>
                    <a:pt x="13760" y="4196"/>
                    <a:pt x="13638" y="4196"/>
                  </a:cubicBezTo>
                  <a:cubicBezTo>
                    <a:pt x="13513" y="4196"/>
                    <a:pt x="13413" y="4299"/>
                    <a:pt x="13413" y="4421"/>
                  </a:cubicBezTo>
                  <a:lnTo>
                    <a:pt x="13413" y="6268"/>
                  </a:lnTo>
                  <a:lnTo>
                    <a:pt x="11838" y="6268"/>
                  </a:lnTo>
                  <a:cubicBezTo>
                    <a:pt x="11819" y="6268"/>
                    <a:pt x="11803" y="6252"/>
                    <a:pt x="11803" y="6233"/>
                  </a:cubicBezTo>
                  <a:lnTo>
                    <a:pt x="11803" y="2223"/>
                  </a:lnTo>
                  <a:cubicBezTo>
                    <a:pt x="11803" y="2204"/>
                    <a:pt x="11819" y="2189"/>
                    <a:pt x="11838" y="2189"/>
                  </a:cubicBezTo>
                  <a:lnTo>
                    <a:pt x="13413" y="2189"/>
                  </a:lnTo>
                  <a:lnTo>
                    <a:pt x="13413" y="3192"/>
                  </a:lnTo>
                  <a:cubicBezTo>
                    <a:pt x="13413" y="3317"/>
                    <a:pt x="13513" y="3417"/>
                    <a:pt x="13638" y="3417"/>
                  </a:cubicBezTo>
                  <a:cubicBezTo>
                    <a:pt x="13763" y="3417"/>
                    <a:pt x="13863" y="3317"/>
                    <a:pt x="13863" y="3192"/>
                  </a:cubicBezTo>
                  <a:lnTo>
                    <a:pt x="13863" y="742"/>
                  </a:lnTo>
                  <a:cubicBezTo>
                    <a:pt x="13860" y="332"/>
                    <a:pt x="13529" y="1"/>
                    <a:pt x="1312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185" name="Google Shape;1641;p41">
            <a:extLst>
              <a:ext uri="{FF2B5EF4-FFF2-40B4-BE49-F238E27FC236}">
                <a16:creationId xmlns:a16="http://schemas.microsoft.com/office/drawing/2014/main" id="{230F16FB-3A0B-AF61-20B4-7867F0A01F64}"/>
              </a:ext>
            </a:extLst>
          </p:cNvPr>
          <p:cNvGrpSpPr/>
          <p:nvPr/>
        </p:nvGrpSpPr>
        <p:grpSpPr>
          <a:xfrm>
            <a:off x="7237830" y="1081478"/>
            <a:ext cx="453537" cy="453567"/>
            <a:chOff x="6698359" y="1248369"/>
            <a:chExt cx="455222" cy="455251"/>
          </a:xfrm>
        </p:grpSpPr>
        <p:sp>
          <p:nvSpPr>
            <p:cNvPr id="186" name="Google Shape;1642;p41">
              <a:extLst>
                <a:ext uri="{FF2B5EF4-FFF2-40B4-BE49-F238E27FC236}">
                  <a16:creationId xmlns:a16="http://schemas.microsoft.com/office/drawing/2014/main" id="{7BDA93AD-BE28-0C17-95B8-C0592F4DE368}"/>
                </a:ext>
              </a:extLst>
            </p:cNvPr>
            <p:cNvSpPr/>
            <p:nvPr/>
          </p:nvSpPr>
          <p:spPr>
            <a:xfrm>
              <a:off x="6705050" y="1398068"/>
              <a:ext cx="316704" cy="298862"/>
            </a:xfrm>
            <a:custGeom>
              <a:avLst/>
              <a:gdLst/>
              <a:ahLst/>
              <a:cxnLst/>
              <a:rect l="l" t="t" r="r" b="b"/>
              <a:pathLst>
                <a:path w="10650" h="10050" extrusionOk="0">
                  <a:moveTo>
                    <a:pt x="598" y="0"/>
                  </a:moveTo>
                  <a:cubicBezTo>
                    <a:pt x="266" y="0"/>
                    <a:pt x="1" y="266"/>
                    <a:pt x="1" y="597"/>
                  </a:cubicBezTo>
                  <a:lnTo>
                    <a:pt x="1" y="9452"/>
                  </a:lnTo>
                  <a:cubicBezTo>
                    <a:pt x="1" y="9783"/>
                    <a:pt x="266" y="10049"/>
                    <a:pt x="598" y="10049"/>
                  </a:cubicBezTo>
                  <a:lnTo>
                    <a:pt x="10053" y="10049"/>
                  </a:lnTo>
                  <a:cubicBezTo>
                    <a:pt x="10384" y="10049"/>
                    <a:pt x="10650" y="9783"/>
                    <a:pt x="10650" y="9452"/>
                  </a:cubicBezTo>
                  <a:lnTo>
                    <a:pt x="10650" y="597"/>
                  </a:lnTo>
                  <a:cubicBezTo>
                    <a:pt x="10650" y="266"/>
                    <a:pt x="10381" y="0"/>
                    <a:pt x="10053" y="0"/>
                  </a:cubicBez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7" name="Google Shape;1643;p41">
              <a:extLst>
                <a:ext uri="{FF2B5EF4-FFF2-40B4-BE49-F238E27FC236}">
                  <a16:creationId xmlns:a16="http://schemas.microsoft.com/office/drawing/2014/main" id="{4425A001-ED85-076B-8B2C-C98325C5C1A4}"/>
                </a:ext>
              </a:extLst>
            </p:cNvPr>
            <p:cNvSpPr/>
            <p:nvPr/>
          </p:nvSpPr>
          <p:spPr>
            <a:xfrm>
              <a:off x="6768718" y="1398068"/>
              <a:ext cx="253036" cy="196595"/>
            </a:xfrm>
            <a:custGeom>
              <a:avLst/>
              <a:gdLst/>
              <a:ahLst/>
              <a:cxnLst/>
              <a:rect l="l" t="t" r="r" b="b"/>
              <a:pathLst>
                <a:path w="8509" h="6611" extrusionOk="0">
                  <a:moveTo>
                    <a:pt x="729" y="0"/>
                  </a:moveTo>
                  <a:lnTo>
                    <a:pt x="307" y="747"/>
                  </a:lnTo>
                  <a:cubicBezTo>
                    <a:pt x="63" y="1178"/>
                    <a:pt x="66" y="1691"/>
                    <a:pt x="316" y="2119"/>
                  </a:cubicBezTo>
                  <a:cubicBezTo>
                    <a:pt x="492" y="2419"/>
                    <a:pt x="760" y="2635"/>
                    <a:pt x="1076" y="2735"/>
                  </a:cubicBezTo>
                  <a:lnTo>
                    <a:pt x="460" y="3648"/>
                  </a:lnTo>
                  <a:lnTo>
                    <a:pt x="416" y="3713"/>
                  </a:lnTo>
                  <a:lnTo>
                    <a:pt x="420" y="3713"/>
                  </a:lnTo>
                  <a:cubicBezTo>
                    <a:pt x="335" y="3857"/>
                    <a:pt x="276" y="4017"/>
                    <a:pt x="248" y="4179"/>
                  </a:cubicBezTo>
                  <a:lnTo>
                    <a:pt x="51" y="5395"/>
                  </a:lnTo>
                  <a:cubicBezTo>
                    <a:pt x="1" y="5698"/>
                    <a:pt x="85" y="6008"/>
                    <a:pt x="282" y="6239"/>
                  </a:cubicBezTo>
                  <a:cubicBezTo>
                    <a:pt x="482" y="6476"/>
                    <a:pt x="776" y="6611"/>
                    <a:pt x="1082" y="6611"/>
                  </a:cubicBezTo>
                  <a:cubicBezTo>
                    <a:pt x="1273" y="6611"/>
                    <a:pt x="1460" y="6558"/>
                    <a:pt x="1626" y="6458"/>
                  </a:cubicBezTo>
                  <a:lnTo>
                    <a:pt x="2676" y="5817"/>
                  </a:lnTo>
                  <a:cubicBezTo>
                    <a:pt x="2820" y="5729"/>
                    <a:pt x="2945" y="5620"/>
                    <a:pt x="3045" y="5486"/>
                  </a:cubicBezTo>
                  <a:lnTo>
                    <a:pt x="3048" y="5489"/>
                  </a:lnTo>
                  <a:lnTo>
                    <a:pt x="3420" y="4936"/>
                  </a:lnTo>
                  <a:cubicBezTo>
                    <a:pt x="3648" y="5139"/>
                    <a:pt x="3952" y="5264"/>
                    <a:pt x="4283" y="5264"/>
                  </a:cubicBezTo>
                  <a:lnTo>
                    <a:pt x="4530" y="5264"/>
                  </a:lnTo>
                  <a:cubicBezTo>
                    <a:pt x="4730" y="5264"/>
                    <a:pt x="4918" y="5220"/>
                    <a:pt x="5086" y="5142"/>
                  </a:cubicBezTo>
                  <a:cubicBezTo>
                    <a:pt x="5255" y="5220"/>
                    <a:pt x="5443" y="5264"/>
                    <a:pt x="5640" y="5264"/>
                  </a:cubicBezTo>
                  <a:lnTo>
                    <a:pt x="5887" y="5264"/>
                  </a:lnTo>
                  <a:cubicBezTo>
                    <a:pt x="6430" y="5264"/>
                    <a:pt x="6896" y="4932"/>
                    <a:pt x="7090" y="4460"/>
                  </a:cubicBezTo>
                  <a:cubicBezTo>
                    <a:pt x="7171" y="4467"/>
                    <a:pt x="7252" y="4470"/>
                    <a:pt x="7334" y="4470"/>
                  </a:cubicBezTo>
                  <a:lnTo>
                    <a:pt x="8509" y="4470"/>
                  </a:lnTo>
                  <a:lnTo>
                    <a:pt x="8509" y="597"/>
                  </a:lnTo>
                  <a:cubicBezTo>
                    <a:pt x="8509" y="266"/>
                    <a:pt x="8240" y="0"/>
                    <a:pt x="7912"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8" name="Google Shape;1644;p41">
              <a:extLst>
                <a:ext uri="{FF2B5EF4-FFF2-40B4-BE49-F238E27FC236}">
                  <a16:creationId xmlns:a16="http://schemas.microsoft.com/office/drawing/2014/main" id="{FB42D2EA-7A9E-5959-061D-DF1D833C9C35}"/>
                </a:ext>
              </a:extLst>
            </p:cNvPr>
            <p:cNvSpPr/>
            <p:nvPr/>
          </p:nvSpPr>
          <p:spPr>
            <a:xfrm>
              <a:off x="6705050" y="1398068"/>
              <a:ext cx="40384" cy="298862"/>
            </a:xfrm>
            <a:custGeom>
              <a:avLst/>
              <a:gdLst/>
              <a:ahLst/>
              <a:cxnLst/>
              <a:rect l="l" t="t" r="r" b="b"/>
              <a:pathLst>
                <a:path w="1358" h="10050" extrusionOk="0">
                  <a:moveTo>
                    <a:pt x="598" y="0"/>
                  </a:moveTo>
                  <a:cubicBezTo>
                    <a:pt x="266" y="0"/>
                    <a:pt x="1" y="266"/>
                    <a:pt x="1" y="597"/>
                  </a:cubicBezTo>
                  <a:lnTo>
                    <a:pt x="1" y="9452"/>
                  </a:lnTo>
                  <a:cubicBezTo>
                    <a:pt x="1" y="9783"/>
                    <a:pt x="266" y="10049"/>
                    <a:pt x="598" y="10049"/>
                  </a:cubicBezTo>
                  <a:lnTo>
                    <a:pt x="1357" y="10049"/>
                  </a:lnTo>
                  <a:cubicBezTo>
                    <a:pt x="1029" y="10049"/>
                    <a:pt x="760" y="9783"/>
                    <a:pt x="760" y="9452"/>
                  </a:cubicBezTo>
                  <a:lnTo>
                    <a:pt x="760" y="597"/>
                  </a:lnTo>
                  <a:cubicBezTo>
                    <a:pt x="760" y="266"/>
                    <a:pt x="1029" y="0"/>
                    <a:pt x="1357"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89" name="Google Shape;1645;p41">
              <a:extLst>
                <a:ext uri="{FF2B5EF4-FFF2-40B4-BE49-F238E27FC236}">
                  <a16:creationId xmlns:a16="http://schemas.microsoft.com/office/drawing/2014/main" id="{550B2179-C1E4-09D3-C974-9664B03297EB}"/>
                </a:ext>
              </a:extLst>
            </p:cNvPr>
            <p:cNvSpPr/>
            <p:nvPr/>
          </p:nvSpPr>
          <p:spPr>
            <a:xfrm>
              <a:off x="6790099" y="1347217"/>
              <a:ext cx="293569" cy="161564"/>
            </a:xfrm>
            <a:custGeom>
              <a:avLst/>
              <a:gdLst/>
              <a:ahLst/>
              <a:cxnLst/>
              <a:rect l="l" t="t" r="r" b="b"/>
              <a:pathLst>
                <a:path w="9872" h="5433" extrusionOk="0">
                  <a:moveTo>
                    <a:pt x="2745" y="0"/>
                  </a:moveTo>
                  <a:cubicBezTo>
                    <a:pt x="2182" y="0"/>
                    <a:pt x="1664" y="303"/>
                    <a:pt x="1389" y="791"/>
                  </a:cubicBezTo>
                  <a:lnTo>
                    <a:pt x="238" y="2826"/>
                  </a:lnTo>
                  <a:cubicBezTo>
                    <a:pt x="1" y="3245"/>
                    <a:pt x="304" y="3767"/>
                    <a:pt x="788" y="3767"/>
                  </a:cubicBezTo>
                  <a:lnTo>
                    <a:pt x="1223" y="3767"/>
                  </a:lnTo>
                  <a:lnTo>
                    <a:pt x="1223" y="3976"/>
                  </a:lnTo>
                  <a:cubicBezTo>
                    <a:pt x="1223" y="4389"/>
                    <a:pt x="1557" y="4723"/>
                    <a:pt x="1970" y="4723"/>
                  </a:cubicBezTo>
                  <a:lnTo>
                    <a:pt x="3011" y="4723"/>
                  </a:lnTo>
                  <a:lnTo>
                    <a:pt x="3505" y="5398"/>
                  </a:lnTo>
                  <a:lnTo>
                    <a:pt x="5368" y="5398"/>
                  </a:lnTo>
                  <a:lnTo>
                    <a:pt x="5724" y="5239"/>
                  </a:lnTo>
                  <a:lnTo>
                    <a:pt x="5749" y="5251"/>
                  </a:lnTo>
                  <a:cubicBezTo>
                    <a:pt x="6021" y="5370"/>
                    <a:pt x="6315" y="5433"/>
                    <a:pt x="6615" y="5433"/>
                  </a:cubicBezTo>
                  <a:lnTo>
                    <a:pt x="8462" y="5433"/>
                  </a:lnTo>
                  <a:cubicBezTo>
                    <a:pt x="8668" y="5433"/>
                    <a:pt x="8878" y="5401"/>
                    <a:pt x="9075" y="5342"/>
                  </a:cubicBezTo>
                  <a:lnTo>
                    <a:pt x="9872" y="5105"/>
                  </a:lnTo>
                  <a:lnTo>
                    <a:pt x="9872" y="1272"/>
                  </a:lnTo>
                  <a:lnTo>
                    <a:pt x="8696" y="1272"/>
                  </a:lnTo>
                  <a:cubicBezTo>
                    <a:pt x="8434" y="1272"/>
                    <a:pt x="8178" y="1201"/>
                    <a:pt x="7956" y="1060"/>
                  </a:cubicBezTo>
                  <a:lnTo>
                    <a:pt x="6262" y="0"/>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0" name="Google Shape;1646;p41">
              <a:extLst>
                <a:ext uri="{FF2B5EF4-FFF2-40B4-BE49-F238E27FC236}">
                  <a16:creationId xmlns:a16="http://schemas.microsoft.com/office/drawing/2014/main" id="{271C8536-606C-5BDA-97EC-E29B5809F3F6}"/>
                </a:ext>
              </a:extLst>
            </p:cNvPr>
            <p:cNvSpPr/>
            <p:nvPr/>
          </p:nvSpPr>
          <p:spPr>
            <a:xfrm>
              <a:off x="6879609" y="1487667"/>
              <a:ext cx="80708" cy="44725"/>
            </a:xfrm>
            <a:custGeom>
              <a:avLst/>
              <a:gdLst/>
              <a:ahLst/>
              <a:cxnLst/>
              <a:rect l="l" t="t" r="r" b="b"/>
              <a:pathLst>
                <a:path w="2714" h="1504" extrusionOk="0">
                  <a:moveTo>
                    <a:pt x="1" y="0"/>
                  </a:moveTo>
                  <a:lnTo>
                    <a:pt x="1" y="950"/>
                  </a:lnTo>
                  <a:cubicBezTo>
                    <a:pt x="1" y="1257"/>
                    <a:pt x="248" y="1504"/>
                    <a:pt x="554" y="1504"/>
                  </a:cubicBezTo>
                  <a:lnTo>
                    <a:pt x="801" y="1504"/>
                  </a:lnTo>
                  <a:cubicBezTo>
                    <a:pt x="1107" y="1504"/>
                    <a:pt x="1357" y="1257"/>
                    <a:pt x="1357" y="950"/>
                  </a:cubicBezTo>
                  <a:cubicBezTo>
                    <a:pt x="1357" y="1257"/>
                    <a:pt x="1604" y="1504"/>
                    <a:pt x="1911" y="1504"/>
                  </a:cubicBezTo>
                  <a:lnTo>
                    <a:pt x="2158" y="1504"/>
                  </a:lnTo>
                  <a:cubicBezTo>
                    <a:pt x="2464" y="1504"/>
                    <a:pt x="2714" y="1257"/>
                    <a:pt x="2714" y="950"/>
                  </a:cubicBezTo>
                  <a:lnTo>
                    <a:pt x="2714" y="516"/>
                  </a:lnTo>
                  <a:lnTo>
                    <a:pt x="1667" y="56"/>
                  </a:lnTo>
                  <a:cubicBezTo>
                    <a:pt x="1582" y="19"/>
                    <a:pt x="1492" y="0"/>
                    <a:pt x="1401" y="0"/>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1" name="Google Shape;1647;p41">
              <a:extLst>
                <a:ext uri="{FF2B5EF4-FFF2-40B4-BE49-F238E27FC236}">
                  <a16:creationId xmlns:a16="http://schemas.microsoft.com/office/drawing/2014/main" id="{2F8B10AA-25B1-71E0-64FB-5EEDC2536ABE}"/>
                </a:ext>
              </a:extLst>
            </p:cNvPr>
            <p:cNvSpPr/>
            <p:nvPr/>
          </p:nvSpPr>
          <p:spPr>
            <a:xfrm>
              <a:off x="6790099" y="1347217"/>
              <a:ext cx="98847" cy="112021"/>
            </a:xfrm>
            <a:custGeom>
              <a:avLst/>
              <a:gdLst/>
              <a:ahLst/>
              <a:cxnLst/>
              <a:rect l="l" t="t" r="r" b="b"/>
              <a:pathLst>
                <a:path w="3324" h="3767" extrusionOk="0">
                  <a:moveTo>
                    <a:pt x="2745" y="0"/>
                  </a:moveTo>
                  <a:cubicBezTo>
                    <a:pt x="2182" y="0"/>
                    <a:pt x="1664" y="303"/>
                    <a:pt x="1389" y="791"/>
                  </a:cubicBezTo>
                  <a:lnTo>
                    <a:pt x="238" y="2826"/>
                  </a:lnTo>
                  <a:cubicBezTo>
                    <a:pt x="1" y="3245"/>
                    <a:pt x="304" y="3767"/>
                    <a:pt x="788" y="3767"/>
                  </a:cubicBezTo>
                  <a:lnTo>
                    <a:pt x="1367" y="3767"/>
                  </a:lnTo>
                  <a:cubicBezTo>
                    <a:pt x="885" y="3767"/>
                    <a:pt x="579" y="3245"/>
                    <a:pt x="817" y="2826"/>
                  </a:cubicBezTo>
                  <a:lnTo>
                    <a:pt x="1967" y="791"/>
                  </a:lnTo>
                  <a:cubicBezTo>
                    <a:pt x="2245" y="303"/>
                    <a:pt x="2764" y="0"/>
                    <a:pt x="3323" y="0"/>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2" name="Google Shape;1648;p41">
              <a:extLst>
                <a:ext uri="{FF2B5EF4-FFF2-40B4-BE49-F238E27FC236}">
                  <a16:creationId xmlns:a16="http://schemas.microsoft.com/office/drawing/2014/main" id="{A2B17D57-F9B6-8AB0-F8EB-457479B227E2}"/>
                </a:ext>
              </a:extLst>
            </p:cNvPr>
            <p:cNvSpPr/>
            <p:nvPr/>
          </p:nvSpPr>
          <p:spPr>
            <a:xfrm>
              <a:off x="6791140" y="1502536"/>
              <a:ext cx="62211" cy="69913"/>
            </a:xfrm>
            <a:custGeom>
              <a:avLst/>
              <a:gdLst/>
              <a:ahLst/>
              <a:cxnLst/>
              <a:rect l="l" t="t" r="r" b="b"/>
              <a:pathLst>
                <a:path w="2092" h="2351" extrusionOk="0">
                  <a:moveTo>
                    <a:pt x="700" y="0"/>
                  </a:moveTo>
                  <a:lnTo>
                    <a:pt x="328" y="554"/>
                  </a:lnTo>
                  <a:cubicBezTo>
                    <a:pt x="278" y="622"/>
                    <a:pt x="247" y="704"/>
                    <a:pt x="231" y="791"/>
                  </a:cubicBezTo>
                  <a:lnTo>
                    <a:pt x="34" y="2004"/>
                  </a:lnTo>
                  <a:cubicBezTo>
                    <a:pt x="1" y="2197"/>
                    <a:pt x="157" y="2351"/>
                    <a:pt x="330" y="2351"/>
                  </a:cubicBezTo>
                  <a:cubicBezTo>
                    <a:pt x="382" y="2351"/>
                    <a:pt x="435" y="2337"/>
                    <a:pt x="485" y="2307"/>
                  </a:cubicBezTo>
                  <a:lnTo>
                    <a:pt x="1535" y="1666"/>
                  </a:lnTo>
                  <a:cubicBezTo>
                    <a:pt x="1607" y="1623"/>
                    <a:pt x="1669" y="1563"/>
                    <a:pt x="1719" y="1491"/>
                  </a:cubicBezTo>
                  <a:lnTo>
                    <a:pt x="2091" y="938"/>
                  </a:lnTo>
                  <a:lnTo>
                    <a:pt x="700" y="0"/>
                  </a:ln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3" name="Google Shape;1649;p41">
              <a:extLst>
                <a:ext uri="{FF2B5EF4-FFF2-40B4-BE49-F238E27FC236}">
                  <a16:creationId xmlns:a16="http://schemas.microsoft.com/office/drawing/2014/main" id="{1A1AFFF4-B340-EA49-6ECB-F6CBF3D4FAD6}"/>
                </a:ext>
              </a:extLst>
            </p:cNvPr>
            <p:cNvSpPr/>
            <p:nvPr/>
          </p:nvSpPr>
          <p:spPr>
            <a:xfrm>
              <a:off x="6811956" y="1255001"/>
              <a:ext cx="208430" cy="275458"/>
            </a:xfrm>
            <a:custGeom>
              <a:avLst/>
              <a:gdLst/>
              <a:ahLst/>
              <a:cxnLst/>
              <a:rect l="l" t="t" r="r" b="b"/>
              <a:pathLst>
                <a:path w="7009" h="9263" extrusionOk="0">
                  <a:moveTo>
                    <a:pt x="5771" y="0"/>
                  </a:moveTo>
                  <a:cubicBezTo>
                    <a:pt x="5675" y="0"/>
                    <a:pt x="5580" y="46"/>
                    <a:pt x="5523" y="132"/>
                  </a:cubicBezTo>
                  <a:lnTo>
                    <a:pt x="0" y="8321"/>
                  </a:lnTo>
                  <a:lnTo>
                    <a:pt x="1391" y="9262"/>
                  </a:lnTo>
                  <a:lnTo>
                    <a:pt x="6914" y="1070"/>
                  </a:lnTo>
                  <a:cubicBezTo>
                    <a:pt x="7008" y="935"/>
                    <a:pt x="6971" y="748"/>
                    <a:pt x="6833" y="657"/>
                  </a:cubicBezTo>
                  <a:lnTo>
                    <a:pt x="5939" y="51"/>
                  </a:lnTo>
                  <a:cubicBezTo>
                    <a:pt x="5888" y="17"/>
                    <a:pt x="5829" y="0"/>
                    <a:pt x="5771" y="0"/>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4" name="Google Shape;1650;p41">
              <a:extLst>
                <a:ext uri="{FF2B5EF4-FFF2-40B4-BE49-F238E27FC236}">
                  <a16:creationId xmlns:a16="http://schemas.microsoft.com/office/drawing/2014/main" id="{C73C3B3F-12A2-AFBC-1AF9-2DC9CB2BF4E2}"/>
                </a:ext>
              </a:extLst>
            </p:cNvPr>
            <p:cNvSpPr/>
            <p:nvPr/>
          </p:nvSpPr>
          <p:spPr>
            <a:xfrm>
              <a:off x="6791140" y="1502447"/>
              <a:ext cx="35715" cy="70002"/>
            </a:xfrm>
            <a:custGeom>
              <a:avLst/>
              <a:gdLst/>
              <a:ahLst/>
              <a:cxnLst/>
              <a:rect l="l" t="t" r="r" b="b"/>
              <a:pathLst>
                <a:path w="1201" h="2354" extrusionOk="0">
                  <a:moveTo>
                    <a:pt x="700" y="0"/>
                  </a:moveTo>
                  <a:lnTo>
                    <a:pt x="328" y="553"/>
                  </a:lnTo>
                  <a:cubicBezTo>
                    <a:pt x="278" y="625"/>
                    <a:pt x="247" y="707"/>
                    <a:pt x="231" y="791"/>
                  </a:cubicBezTo>
                  <a:lnTo>
                    <a:pt x="34" y="2007"/>
                  </a:lnTo>
                  <a:cubicBezTo>
                    <a:pt x="1" y="2200"/>
                    <a:pt x="157" y="2354"/>
                    <a:pt x="330" y="2354"/>
                  </a:cubicBezTo>
                  <a:cubicBezTo>
                    <a:pt x="382" y="2354"/>
                    <a:pt x="435" y="2340"/>
                    <a:pt x="485" y="2310"/>
                  </a:cubicBezTo>
                  <a:lnTo>
                    <a:pt x="544" y="2273"/>
                  </a:lnTo>
                  <a:lnTo>
                    <a:pt x="731" y="1129"/>
                  </a:lnTo>
                  <a:cubicBezTo>
                    <a:pt x="747" y="1044"/>
                    <a:pt x="778" y="963"/>
                    <a:pt x="828" y="891"/>
                  </a:cubicBezTo>
                  <a:lnTo>
                    <a:pt x="1200" y="338"/>
                  </a:lnTo>
                  <a:lnTo>
                    <a:pt x="700"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5" name="Google Shape;1651;p41">
              <a:extLst>
                <a:ext uri="{FF2B5EF4-FFF2-40B4-BE49-F238E27FC236}">
                  <a16:creationId xmlns:a16="http://schemas.microsoft.com/office/drawing/2014/main" id="{E08882D3-A5AE-6AFF-3562-40DEB99FACD9}"/>
                </a:ext>
              </a:extLst>
            </p:cNvPr>
            <p:cNvSpPr/>
            <p:nvPr/>
          </p:nvSpPr>
          <p:spPr>
            <a:xfrm>
              <a:off x="6811956" y="1255031"/>
              <a:ext cx="191510" cy="257467"/>
            </a:xfrm>
            <a:custGeom>
              <a:avLst/>
              <a:gdLst/>
              <a:ahLst/>
              <a:cxnLst/>
              <a:rect l="l" t="t" r="r" b="b"/>
              <a:pathLst>
                <a:path w="6440" h="8658" extrusionOk="0">
                  <a:moveTo>
                    <a:pt x="5773" y="0"/>
                  </a:moveTo>
                  <a:cubicBezTo>
                    <a:pt x="5676" y="0"/>
                    <a:pt x="5580" y="46"/>
                    <a:pt x="5523" y="131"/>
                  </a:cubicBezTo>
                  <a:lnTo>
                    <a:pt x="0" y="8323"/>
                  </a:lnTo>
                  <a:lnTo>
                    <a:pt x="500" y="8658"/>
                  </a:lnTo>
                  <a:lnTo>
                    <a:pt x="6023" y="468"/>
                  </a:lnTo>
                  <a:cubicBezTo>
                    <a:pt x="6080" y="382"/>
                    <a:pt x="6175" y="337"/>
                    <a:pt x="6271" y="337"/>
                  </a:cubicBezTo>
                  <a:cubicBezTo>
                    <a:pt x="6329" y="337"/>
                    <a:pt x="6388" y="353"/>
                    <a:pt x="6439" y="387"/>
                  </a:cubicBezTo>
                  <a:lnTo>
                    <a:pt x="5939" y="50"/>
                  </a:lnTo>
                  <a:cubicBezTo>
                    <a:pt x="5888" y="16"/>
                    <a:pt x="5830" y="0"/>
                    <a:pt x="5773"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6" name="Google Shape;1652;p41">
              <a:extLst>
                <a:ext uri="{FF2B5EF4-FFF2-40B4-BE49-F238E27FC236}">
                  <a16:creationId xmlns:a16="http://schemas.microsoft.com/office/drawing/2014/main" id="{B95CD2E3-7546-5244-5330-31D9393F33F5}"/>
                </a:ext>
              </a:extLst>
            </p:cNvPr>
            <p:cNvSpPr/>
            <p:nvPr/>
          </p:nvSpPr>
          <p:spPr>
            <a:xfrm>
              <a:off x="6826438" y="1417933"/>
              <a:ext cx="147379" cy="69764"/>
            </a:xfrm>
            <a:custGeom>
              <a:avLst/>
              <a:gdLst/>
              <a:ahLst/>
              <a:cxnLst/>
              <a:rect l="l" t="t" r="r" b="b"/>
              <a:pathLst>
                <a:path w="4956" h="2346" extrusionOk="0">
                  <a:moveTo>
                    <a:pt x="4955" y="1"/>
                  </a:moveTo>
                  <a:lnTo>
                    <a:pt x="4371" y="529"/>
                  </a:lnTo>
                  <a:cubicBezTo>
                    <a:pt x="4249" y="639"/>
                    <a:pt x="4092" y="701"/>
                    <a:pt x="3930" y="701"/>
                  </a:cubicBezTo>
                  <a:lnTo>
                    <a:pt x="654" y="701"/>
                  </a:lnTo>
                  <a:cubicBezTo>
                    <a:pt x="295" y="701"/>
                    <a:pt x="1" y="992"/>
                    <a:pt x="1" y="1354"/>
                  </a:cubicBezTo>
                  <a:lnTo>
                    <a:pt x="1" y="1598"/>
                  </a:lnTo>
                  <a:cubicBezTo>
                    <a:pt x="1" y="2011"/>
                    <a:pt x="335" y="2345"/>
                    <a:pt x="748" y="2345"/>
                  </a:cubicBezTo>
                  <a:lnTo>
                    <a:pt x="3189" y="2345"/>
                  </a:lnTo>
                  <a:lnTo>
                    <a:pt x="4955" y="1"/>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7" name="Google Shape;1653;p41">
              <a:extLst>
                <a:ext uri="{FF2B5EF4-FFF2-40B4-BE49-F238E27FC236}">
                  <a16:creationId xmlns:a16="http://schemas.microsoft.com/office/drawing/2014/main" id="{706B1773-F4B8-2228-5AA9-50AF9C3DDB46}"/>
                </a:ext>
              </a:extLst>
            </p:cNvPr>
            <p:cNvSpPr/>
            <p:nvPr/>
          </p:nvSpPr>
          <p:spPr>
            <a:xfrm>
              <a:off x="6826438" y="1438779"/>
              <a:ext cx="37112" cy="48918"/>
            </a:xfrm>
            <a:custGeom>
              <a:avLst/>
              <a:gdLst/>
              <a:ahLst/>
              <a:cxnLst/>
              <a:rect l="l" t="t" r="r" b="b"/>
              <a:pathLst>
                <a:path w="1248" h="1645" extrusionOk="0">
                  <a:moveTo>
                    <a:pt x="654" y="0"/>
                  </a:moveTo>
                  <a:cubicBezTo>
                    <a:pt x="292" y="0"/>
                    <a:pt x="1" y="291"/>
                    <a:pt x="1" y="653"/>
                  </a:cubicBezTo>
                  <a:lnTo>
                    <a:pt x="1" y="897"/>
                  </a:lnTo>
                  <a:cubicBezTo>
                    <a:pt x="1" y="1310"/>
                    <a:pt x="335" y="1644"/>
                    <a:pt x="748" y="1644"/>
                  </a:cubicBezTo>
                  <a:lnTo>
                    <a:pt x="1248" y="1644"/>
                  </a:lnTo>
                  <a:cubicBezTo>
                    <a:pt x="835" y="1644"/>
                    <a:pt x="501" y="1310"/>
                    <a:pt x="501" y="897"/>
                  </a:cubicBezTo>
                  <a:lnTo>
                    <a:pt x="501" y="653"/>
                  </a:lnTo>
                  <a:cubicBezTo>
                    <a:pt x="501" y="291"/>
                    <a:pt x="795" y="0"/>
                    <a:pt x="1154" y="0"/>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8" name="Google Shape;1654;p41">
              <a:extLst>
                <a:ext uri="{FF2B5EF4-FFF2-40B4-BE49-F238E27FC236}">
                  <a16:creationId xmlns:a16="http://schemas.microsoft.com/office/drawing/2014/main" id="{39C3680D-2603-F2F0-3DF8-217EB8B328FD}"/>
                </a:ext>
              </a:extLst>
            </p:cNvPr>
            <p:cNvSpPr/>
            <p:nvPr/>
          </p:nvSpPr>
          <p:spPr>
            <a:xfrm>
              <a:off x="7076501" y="1358071"/>
              <a:ext cx="70478" cy="179436"/>
            </a:xfrm>
            <a:custGeom>
              <a:avLst/>
              <a:gdLst/>
              <a:ahLst/>
              <a:cxnLst/>
              <a:rect l="l" t="t" r="r" b="b"/>
              <a:pathLst>
                <a:path w="2370" h="6034" extrusionOk="0">
                  <a:moveTo>
                    <a:pt x="300" y="1"/>
                  </a:moveTo>
                  <a:cubicBezTo>
                    <a:pt x="134" y="1"/>
                    <a:pt x="0" y="135"/>
                    <a:pt x="0" y="301"/>
                  </a:cubicBezTo>
                  <a:lnTo>
                    <a:pt x="0" y="5734"/>
                  </a:lnTo>
                  <a:cubicBezTo>
                    <a:pt x="0" y="5899"/>
                    <a:pt x="134" y="6034"/>
                    <a:pt x="300" y="6034"/>
                  </a:cubicBezTo>
                  <a:lnTo>
                    <a:pt x="2069" y="6034"/>
                  </a:lnTo>
                  <a:cubicBezTo>
                    <a:pt x="2235" y="6034"/>
                    <a:pt x="2369" y="5899"/>
                    <a:pt x="2369" y="5734"/>
                  </a:cubicBezTo>
                  <a:lnTo>
                    <a:pt x="2369" y="301"/>
                  </a:lnTo>
                  <a:cubicBezTo>
                    <a:pt x="2369" y="135"/>
                    <a:pt x="2235" y="1"/>
                    <a:pt x="2069" y="1"/>
                  </a:cubicBez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199" name="Google Shape;1655;p41">
              <a:extLst>
                <a:ext uri="{FF2B5EF4-FFF2-40B4-BE49-F238E27FC236}">
                  <a16:creationId xmlns:a16="http://schemas.microsoft.com/office/drawing/2014/main" id="{18673A2E-F613-6D66-9957-BB87D9FD2B42}"/>
                </a:ext>
              </a:extLst>
            </p:cNvPr>
            <p:cNvSpPr/>
            <p:nvPr/>
          </p:nvSpPr>
          <p:spPr>
            <a:xfrm>
              <a:off x="7076501" y="1358071"/>
              <a:ext cx="26496" cy="179436"/>
            </a:xfrm>
            <a:custGeom>
              <a:avLst/>
              <a:gdLst/>
              <a:ahLst/>
              <a:cxnLst/>
              <a:rect l="l" t="t" r="r" b="b"/>
              <a:pathLst>
                <a:path w="891" h="6034" extrusionOk="0">
                  <a:moveTo>
                    <a:pt x="300" y="1"/>
                  </a:moveTo>
                  <a:cubicBezTo>
                    <a:pt x="134" y="1"/>
                    <a:pt x="0" y="135"/>
                    <a:pt x="0" y="301"/>
                  </a:cubicBezTo>
                  <a:lnTo>
                    <a:pt x="0" y="5734"/>
                  </a:lnTo>
                  <a:cubicBezTo>
                    <a:pt x="0" y="5899"/>
                    <a:pt x="134" y="6034"/>
                    <a:pt x="300" y="6034"/>
                  </a:cubicBezTo>
                  <a:lnTo>
                    <a:pt x="891" y="6034"/>
                  </a:lnTo>
                  <a:cubicBezTo>
                    <a:pt x="725" y="6034"/>
                    <a:pt x="594" y="5899"/>
                    <a:pt x="594" y="5734"/>
                  </a:cubicBezTo>
                  <a:lnTo>
                    <a:pt x="594" y="301"/>
                  </a:lnTo>
                  <a:cubicBezTo>
                    <a:pt x="594" y="135"/>
                    <a:pt x="725" y="1"/>
                    <a:pt x="891"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0" name="Google Shape;1656;p41">
              <a:extLst>
                <a:ext uri="{FF2B5EF4-FFF2-40B4-BE49-F238E27FC236}">
                  <a16:creationId xmlns:a16="http://schemas.microsoft.com/office/drawing/2014/main" id="{BDA09C83-27FC-4581-DC28-9F0E371DD53B}"/>
                </a:ext>
              </a:extLst>
            </p:cNvPr>
            <p:cNvSpPr/>
            <p:nvPr/>
          </p:nvSpPr>
          <p:spPr>
            <a:xfrm>
              <a:off x="6698359" y="1391347"/>
              <a:ext cx="85555" cy="82403"/>
            </a:xfrm>
            <a:custGeom>
              <a:avLst/>
              <a:gdLst/>
              <a:ahLst/>
              <a:cxnLst/>
              <a:rect l="l" t="t" r="r" b="b"/>
              <a:pathLst>
                <a:path w="2877" h="2771" extrusionOk="0">
                  <a:moveTo>
                    <a:pt x="823" y="1"/>
                  </a:moveTo>
                  <a:cubicBezTo>
                    <a:pt x="369" y="1"/>
                    <a:pt x="1" y="370"/>
                    <a:pt x="1" y="823"/>
                  </a:cubicBezTo>
                  <a:lnTo>
                    <a:pt x="1" y="2545"/>
                  </a:lnTo>
                  <a:cubicBezTo>
                    <a:pt x="1" y="2670"/>
                    <a:pt x="101" y="2770"/>
                    <a:pt x="226" y="2770"/>
                  </a:cubicBezTo>
                  <a:cubicBezTo>
                    <a:pt x="348" y="2770"/>
                    <a:pt x="448" y="2670"/>
                    <a:pt x="448" y="2548"/>
                  </a:cubicBezTo>
                  <a:lnTo>
                    <a:pt x="448" y="823"/>
                  </a:lnTo>
                  <a:cubicBezTo>
                    <a:pt x="448" y="617"/>
                    <a:pt x="616" y="448"/>
                    <a:pt x="823" y="448"/>
                  </a:cubicBezTo>
                  <a:lnTo>
                    <a:pt x="2651" y="448"/>
                  </a:lnTo>
                  <a:cubicBezTo>
                    <a:pt x="2776" y="448"/>
                    <a:pt x="2876" y="348"/>
                    <a:pt x="2876" y="226"/>
                  </a:cubicBezTo>
                  <a:cubicBezTo>
                    <a:pt x="2876" y="101"/>
                    <a:pt x="2776" y="1"/>
                    <a:pt x="2651"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1" name="Google Shape;1657;p41">
              <a:extLst>
                <a:ext uri="{FF2B5EF4-FFF2-40B4-BE49-F238E27FC236}">
                  <a16:creationId xmlns:a16="http://schemas.microsoft.com/office/drawing/2014/main" id="{7E19BF4D-00DB-80C9-D21A-6FA27A185343}"/>
                </a:ext>
              </a:extLst>
            </p:cNvPr>
            <p:cNvSpPr/>
            <p:nvPr/>
          </p:nvSpPr>
          <p:spPr>
            <a:xfrm>
              <a:off x="6698359" y="1491920"/>
              <a:ext cx="330116" cy="211701"/>
            </a:xfrm>
            <a:custGeom>
              <a:avLst/>
              <a:gdLst/>
              <a:ahLst/>
              <a:cxnLst/>
              <a:rect l="l" t="t" r="r" b="b"/>
              <a:pathLst>
                <a:path w="11101" h="7119" extrusionOk="0">
                  <a:moveTo>
                    <a:pt x="223" y="1"/>
                  </a:moveTo>
                  <a:cubicBezTo>
                    <a:pt x="101" y="1"/>
                    <a:pt x="1" y="101"/>
                    <a:pt x="1" y="226"/>
                  </a:cubicBezTo>
                  <a:lnTo>
                    <a:pt x="1" y="6296"/>
                  </a:lnTo>
                  <a:cubicBezTo>
                    <a:pt x="1" y="6749"/>
                    <a:pt x="369" y="7118"/>
                    <a:pt x="823" y="7118"/>
                  </a:cubicBezTo>
                  <a:lnTo>
                    <a:pt x="10278" y="7118"/>
                  </a:lnTo>
                  <a:cubicBezTo>
                    <a:pt x="10731" y="7118"/>
                    <a:pt x="11100" y="6749"/>
                    <a:pt x="11100" y="6296"/>
                  </a:cubicBezTo>
                  <a:lnTo>
                    <a:pt x="11100" y="1592"/>
                  </a:lnTo>
                  <a:cubicBezTo>
                    <a:pt x="11100" y="1467"/>
                    <a:pt x="11000" y="1367"/>
                    <a:pt x="10875" y="1367"/>
                  </a:cubicBezTo>
                  <a:cubicBezTo>
                    <a:pt x="10750" y="1367"/>
                    <a:pt x="10650" y="1467"/>
                    <a:pt x="10650" y="1592"/>
                  </a:cubicBezTo>
                  <a:lnTo>
                    <a:pt x="10650" y="6296"/>
                  </a:lnTo>
                  <a:cubicBezTo>
                    <a:pt x="10650" y="6502"/>
                    <a:pt x="10484" y="6671"/>
                    <a:pt x="10278" y="6671"/>
                  </a:cubicBezTo>
                  <a:lnTo>
                    <a:pt x="823" y="6671"/>
                  </a:lnTo>
                  <a:cubicBezTo>
                    <a:pt x="616" y="6671"/>
                    <a:pt x="448" y="6502"/>
                    <a:pt x="448" y="6296"/>
                  </a:cubicBezTo>
                  <a:lnTo>
                    <a:pt x="448" y="226"/>
                  </a:lnTo>
                  <a:cubicBezTo>
                    <a:pt x="448" y="101"/>
                    <a:pt x="348" y="1"/>
                    <a:pt x="22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2" name="Google Shape;1658;p41">
              <a:extLst>
                <a:ext uri="{FF2B5EF4-FFF2-40B4-BE49-F238E27FC236}">
                  <a16:creationId xmlns:a16="http://schemas.microsoft.com/office/drawing/2014/main" id="{FEEB1945-6634-F44D-0A5A-9A5F964A14E1}"/>
                </a:ext>
              </a:extLst>
            </p:cNvPr>
            <p:cNvSpPr/>
            <p:nvPr/>
          </p:nvSpPr>
          <p:spPr>
            <a:xfrm>
              <a:off x="6784538" y="1248369"/>
              <a:ext cx="369042" cy="330770"/>
            </a:xfrm>
            <a:custGeom>
              <a:avLst/>
              <a:gdLst/>
              <a:ahLst/>
              <a:cxnLst/>
              <a:rect l="l" t="t" r="r" b="b"/>
              <a:pathLst>
                <a:path w="12410" h="11123" extrusionOk="0">
                  <a:moveTo>
                    <a:pt x="6691" y="448"/>
                  </a:moveTo>
                  <a:cubicBezTo>
                    <a:pt x="6702" y="448"/>
                    <a:pt x="6717" y="450"/>
                    <a:pt x="6733" y="461"/>
                  </a:cubicBezTo>
                  <a:lnTo>
                    <a:pt x="7630" y="1064"/>
                  </a:lnTo>
                  <a:cubicBezTo>
                    <a:pt x="7652" y="1080"/>
                    <a:pt x="7661" y="1102"/>
                    <a:pt x="7661" y="1114"/>
                  </a:cubicBezTo>
                  <a:cubicBezTo>
                    <a:pt x="7664" y="1124"/>
                    <a:pt x="7664" y="1146"/>
                    <a:pt x="7652" y="1168"/>
                  </a:cubicBezTo>
                  <a:lnTo>
                    <a:pt x="7299" y="1690"/>
                  </a:lnTo>
                  <a:lnTo>
                    <a:pt x="6280" y="1002"/>
                  </a:lnTo>
                  <a:lnTo>
                    <a:pt x="6630" y="480"/>
                  </a:lnTo>
                  <a:cubicBezTo>
                    <a:pt x="6645" y="458"/>
                    <a:pt x="6667" y="452"/>
                    <a:pt x="6680" y="449"/>
                  </a:cubicBezTo>
                  <a:cubicBezTo>
                    <a:pt x="6682" y="449"/>
                    <a:pt x="6686" y="448"/>
                    <a:pt x="6691" y="448"/>
                  </a:cubicBezTo>
                  <a:close/>
                  <a:moveTo>
                    <a:pt x="6030" y="1374"/>
                  </a:moveTo>
                  <a:lnTo>
                    <a:pt x="7049" y="2061"/>
                  </a:lnTo>
                  <a:lnTo>
                    <a:pt x="4273" y="6178"/>
                  </a:lnTo>
                  <a:lnTo>
                    <a:pt x="2788" y="6178"/>
                  </a:lnTo>
                  <a:lnTo>
                    <a:pt x="6030" y="1374"/>
                  </a:lnTo>
                  <a:close/>
                  <a:moveTo>
                    <a:pt x="4020" y="3549"/>
                  </a:moveTo>
                  <a:lnTo>
                    <a:pt x="2248" y="6178"/>
                  </a:lnTo>
                  <a:lnTo>
                    <a:pt x="2063" y="6178"/>
                  </a:lnTo>
                  <a:cubicBezTo>
                    <a:pt x="1644" y="6178"/>
                    <a:pt x="1294" y="6475"/>
                    <a:pt x="1207" y="6866"/>
                  </a:cubicBezTo>
                  <a:lnTo>
                    <a:pt x="975" y="6866"/>
                  </a:lnTo>
                  <a:cubicBezTo>
                    <a:pt x="828" y="6866"/>
                    <a:pt x="697" y="6791"/>
                    <a:pt x="622" y="6666"/>
                  </a:cubicBezTo>
                  <a:cubicBezTo>
                    <a:pt x="550" y="6538"/>
                    <a:pt x="547" y="6387"/>
                    <a:pt x="619" y="6259"/>
                  </a:cubicBezTo>
                  <a:lnTo>
                    <a:pt x="1769" y="4228"/>
                  </a:lnTo>
                  <a:cubicBezTo>
                    <a:pt x="2007" y="3809"/>
                    <a:pt x="2451" y="3549"/>
                    <a:pt x="2932" y="3549"/>
                  </a:cubicBezTo>
                  <a:close/>
                  <a:moveTo>
                    <a:pt x="6527" y="3640"/>
                  </a:moveTo>
                  <a:lnTo>
                    <a:pt x="8021" y="4575"/>
                  </a:lnTo>
                  <a:cubicBezTo>
                    <a:pt x="8280" y="4737"/>
                    <a:pt x="8577" y="4821"/>
                    <a:pt x="8883" y="4821"/>
                  </a:cubicBezTo>
                  <a:lnTo>
                    <a:pt x="9593" y="4821"/>
                  </a:lnTo>
                  <a:lnTo>
                    <a:pt x="9593" y="8335"/>
                  </a:lnTo>
                  <a:lnTo>
                    <a:pt x="9199" y="8454"/>
                  </a:lnTo>
                  <a:cubicBezTo>
                    <a:pt x="9021" y="8507"/>
                    <a:pt x="8837" y="8532"/>
                    <a:pt x="8649" y="8532"/>
                  </a:cubicBezTo>
                  <a:lnTo>
                    <a:pt x="6802" y="8532"/>
                  </a:lnTo>
                  <a:cubicBezTo>
                    <a:pt x="6533" y="8532"/>
                    <a:pt x="6273" y="8479"/>
                    <a:pt x="6027" y="8369"/>
                  </a:cubicBezTo>
                  <a:lnTo>
                    <a:pt x="4954" y="7897"/>
                  </a:lnTo>
                  <a:cubicBezTo>
                    <a:pt x="4839" y="7847"/>
                    <a:pt x="4720" y="7822"/>
                    <a:pt x="4598" y="7822"/>
                  </a:cubicBezTo>
                  <a:lnTo>
                    <a:pt x="2157" y="7822"/>
                  </a:lnTo>
                  <a:cubicBezTo>
                    <a:pt x="1869" y="7822"/>
                    <a:pt x="1635" y="7588"/>
                    <a:pt x="1635" y="7300"/>
                  </a:cubicBezTo>
                  <a:lnTo>
                    <a:pt x="1635" y="7056"/>
                  </a:lnTo>
                  <a:cubicBezTo>
                    <a:pt x="1635" y="6819"/>
                    <a:pt x="1826" y="6628"/>
                    <a:pt x="2063" y="6628"/>
                  </a:cubicBezTo>
                  <a:lnTo>
                    <a:pt x="5339" y="6628"/>
                  </a:lnTo>
                  <a:cubicBezTo>
                    <a:pt x="5558" y="6628"/>
                    <a:pt x="5767" y="6547"/>
                    <a:pt x="5930" y="6397"/>
                  </a:cubicBezTo>
                  <a:lnTo>
                    <a:pt x="6514" y="5869"/>
                  </a:lnTo>
                  <a:cubicBezTo>
                    <a:pt x="6605" y="5787"/>
                    <a:pt x="6611" y="5644"/>
                    <a:pt x="6530" y="5553"/>
                  </a:cubicBezTo>
                  <a:cubicBezTo>
                    <a:pt x="6485" y="5503"/>
                    <a:pt x="6424" y="5478"/>
                    <a:pt x="6364" y="5478"/>
                  </a:cubicBezTo>
                  <a:cubicBezTo>
                    <a:pt x="6310" y="5478"/>
                    <a:pt x="6257" y="5498"/>
                    <a:pt x="6214" y="5537"/>
                  </a:cubicBezTo>
                  <a:lnTo>
                    <a:pt x="5630" y="6066"/>
                  </a:lnTo>
                  <a:cubicBezTo>
                    <a:pt x="5548" y="6137"/>
                    <a:pt x="5445" y="6178"/>
                    <a:pt x="5339" y="6178"/>
                  </a:cubicBezTo>
                  <a:lnTo>
                    <a:pt x="4814" y="6178"/>
                  </a:lnTo>
                  <a:lnTo>
                    <a:pt x="6527" y="3640"/>
                  </a:lnTo>
                  <a:close/>
                  <a:moveTo>
                    <a:pt x="1532" y="8041"/>
                  </a:moveTo>
                  <a:cubicBezTo>
                    <a:pt x="1701" y="8185"/>
                    <a:pt x="1919" y="8272"/>
                    <a:pt x="2157" y="8272"/>
                  </a:cubicBezTo>
                  <a:lnTo>
                    <a:pt x="2863" y="8272"/>
                  </a:lnTo>
                  <a:lnTo>
                    <a:pt x="2254" y="9172"/>
                  </a:lnTo>
                  <a:lnTo>
                    <a:pt x="1235" y="8485"/>
                  </a:lnTo>
                  <a:lnTo>
                    <a:pt x="1532" y="8041"/>
                  </a:lnTo>
                  <a:close/>
                  <a:moveTo>
                    <a:pt x="4329" y="8272"/>
                  </a:moveTo>
                  <a:lnTo>
                    <a:pt x="4329" y="8997"/>
                  </a:lnTo>
                  <a:cubicBezTo>
                    <a:pt x="4329" y="9179"/>
                    <a:pt x="4182" y="9329"/>
                    <a:pt x="4001" y="9329"/>
                  </a:cubicBezTo>
                  <a:lnTo>
                    <a:pt x="3751" y="9329"/>
                  </a:lnTo>
                  <a:cubicBezTo>
                    <a:pt x="3570" y="9329"/>
                    <a:pt x="3423" y="9179"/>
                    <a:pt x="3423" y="8997"/>
                  </a:cubicBezTo>
                  <a:lnTo>
                    <a:pt x="3423" y="8272"/>
                  </a:lnTo>
                  <a:close/>
                  <a:moveTo>
                    <a:pt x="4779" y="8310"/>
                  </a:moveTo>
                  <a:lnTo>
                    <a:pt x="5686" y="8710"/>
                  </a:lnTo>
                  <a:lnTo>
                    <a:pt x="5686" y="8997"/>
                  </a:lnTo>
                  <a:cubicBezTo>
                    <a:pt x="5686" y="9179"/>
                    <a:pt x="5539" y="9329"/>
                    <a:pt x="5355" y="9329"/>
                  </a:cubicBezTo>
                  <a:lnTo>
                    <a:pt x="5108" y="9329"/>
                  </a:lnTo>
                  <a:cubicBezTo>
                    <a:pt x="4926" y="9329"/>
                    <a:pt x="4779" y="9179"/>
                    <a:pt x="4779" y="8997"/>
                  </a:cubicBezTo>
                  <a:lnTo>
                    <a:pt x="4779" y="8310"/>
                  </a:lnTo>
                  <a:close/>
                  <a:moveTo>
                    <a:pt x="982" y="8857"/>
                  </a:moveTo>
                  <a:lnTo>
                    <a:pt x="2004" y="9544"/>
                  </a:lnTo>
                  <a:lnTo>
                    <a:pt x="1757" y="9913"/>
                  </a:lnTo>
                  <a:cubicBezTo>
                    <a:pt x="1726" y="9957"/>
                    <a:pt x="1685" y="9995"/>
                    <a:pt x="1641" y="10023"/>
                  </a:cubicBezTo>
                  <a:lnTo>
                    <a:pt x="591" y="10663"/>
                  </a:lnTo>
                  <a:cubicBezTo>
                    <a:pt x="577" y="10672"/>
                    <a:pt x="564" y="10675"/>
                    <a:pt x="552" y="10675"/>
                  </a:cubicBezTo>
                  <a:cubicBezTo>
                    <a:pt x="533" y="10675"/>
                    <a:pt x="517" y="10666"/>
                    <a:pt x="510" y="10660"/>
                  </a:cubicBezTo>
                  <a:cubicBezTo>
                    <a:pt x="494" y="10651"/>
                    <a:pt x="469" y="10626"/>
                    <a:pt x="475" y="10585"/>
                  </a:cubicBezTo>
                  <a:lnTo>
                    <a:pt x="675" y="9373"/>
                  </a:lnTo>
                  <a:cubicBezTo>
                    <a:pt x="685" y="9319"/>
                    <a:pt x="707" y="9269"/>
                    <a:pt x="735" y="9226"/>
                  </a:cubicBezTo>
                  <a:lnTo>
                    <a:pt x="982" y="8857"/>
                  </a:lnTo>
                  <a:close/>
                  <a:moveTo>
                    <a:pt x="6697" y="0"/>
                  </a:moveTo>
                  <a:cubicBezTo>
                    <a:pt x="6662" y="0"/>
                    <a:pt x="6627" y="4"/>
                    <a:pt x="6592" y="11"/>
                  </a:cubicBezTo>
                  <a:cubicBezTo>
                    <a:pt x="6455" y="36"/>
                    <a:pt x="6336" y="114"/>
                    <a:pt x="6258" y="230"/>
                  </a:cubicBezTo>
                  <a:lnTo>
                    <a:pt x="4323" y="3102"/>
                  </a:lnTo>
                  <a:lnTo>
                    <a:pt x="2932" y="3102"/>
                  </a:lnTo>
                  <a:cubicBezTo>
                    <a:pt x="2291" y="3102"/>
                    <a:pt x="1697" y="3449"/>
                    <a:pt x="1379" y="4006"/>
                  </a:cubicBezTo>
                  <a:lnTo>
                    <a:pt x="231" y="6037"/>
                  </a:lnTo>
                  <a:cubicBezTo>
                    <a:pt x="78" y="6306"/>
                    <a:pt x="81" y="6625"/>
                    <a:pt x="235" y="6891"/>
                  </a:cubicBezTo>
                  <a:cubicBezTo>
                    <a:pt x="391" y="7156"/>
                    <a:pt x="666" y="7316"/>
                    <a:pt x="975" y="7316"/>
                  </a:cubicBezTo>
                  <a:lnTo>
                    <a:pt x="1185" y="7316"/>
                  </a:lnTo>
                  <a:cubicBezTo>
                    <a:pt x="1188" y="7435"/>
                    <a:pt x="1213" y="7550"/>
                    <a:pt x="1254" y="7653"/>
                  </a:cubicBezTo>
                  <a:lnTo>
                    <a:pt x="363" y="8976"/>
                  </a:lnTo>
                  <a:cubicBezTo>
                    <a:pt x="297" y="9072"/>
                    <a:pt x="253" y="9185"/>
                    <a:pt x="235" y="9301"/>
                  </a:cubicBezTo>
                  <a:lnTo>
                    <a:pt x="35" y="10513"/>
                  </a:lnTo>
                  <a:cubicBezTo>
                    <a:pt x="0" y="10720"/>
                    <a:pt x="88" y="10917"/>
                    <a:pt x="256" y="11032"/>
                  </a:cubicBezTo>
                  <a:cubicBezTo>
                    <a:pt x="347" y="11092"/>
                    <a:pt x="447" y="11123"/>
                    <a:pt x="550" y="11123"/>
                  </a:cubicBezTo>
                  <a:cubicBezTo>
                    <a:pt x="644" y="11123"/>
                    <a:pt x="738" y="11098"/>
                    <a:pt x="822" y="11045"/>
                  </a:cubicBezTo>
                  <a:lnTo>
                    <a:pt x="1872" y="10407"/>
                  </a:lnTo>
                  <a:cubicBezTo>
                    <a:pt x="1976" y="10345"/>
                    <a:pt x="2060" y="10263"/>
                    <a:pt x="2126" y="10163"/>
                  </a:cubicBezTo>
                  <a:lnTo>
                    <a:pt x="2973" y="8907"/>
                  </a:lnTo>
                  <a:lnTo>
                    <a:pt x="2973" y="8997"/>
                  </a:lnTo>
                  <a:cubicBezTo>
                    <a:pt x="2973" y="9426"/>
                    <a:pt x="3323" y="9776"/>
                    <a:pt x="3751" y="9776"/>
                  </a:cubicBezTo>
                  <a:lnTo>
                    <a:pt x="3998" y="9776"/>
                  </a:lnTo>
                  <a:cubicBezTo>
                    <a:pt x="4217" y="9776"/>
                    <a:pt x="4414" y="9688"/>
                    <a:pt x="4554" y="9544"/>
                  </a:cubicBezTo>
                  <a:cubicBezTo>
                    <a:pt x="4695" y="9688"/>
                    <a:pt x="4892" y="9776"/>
                    <a:pt x="5108" y="9776"/>
                  </a:cubicBezTo>
                  <a:lnTo>
                    <a:pt x="5355" y="9776"/>
                  </a:lnTo>
                  <a:cubicBezTo>
                    <a:pt x="5786" y="9776"/>
                    <a:pt x="6133" y="9426"/>
                    <a:pt x="6133" y="8997"/>
                  </a:cubicBezTo>
                  <a:lnTo>
                    <a:pt x="6133" y="8885"/>
                  </a:lnTo>
                  <a:cubicBezTo>
                    <a:pt x="6348" y="8947"/>
                    <a:pt x="6574" y="8982"/>
                    <a:pt x="6802" y="8982"/>
                  </a:cubicBezTo>
                  <a:lnTo>
                    <a:pt x="8649" y="8982"/>
                  </a:lnTo>
                  <a:cubicBezTo>
                    <a:pt x="8877" y="8982"/>
                    <a:pt x="9105" y="8947"/>
                    <a:pt x="9327" y="8882"/>
                  </a:cubicBezTo>
                  <a:lnTo>
                    <a:pt x="9593" y="8804"/>
                  </a:lnTo>
                  <a:lnTo>
                    <a:pt x="9593" y="9423"/>
                  </a:lnTo>
                  <a:cubicBezTo>
                    <a:pt x="9593" y="9713"/>
                    <a:pt x="9827" y="9948"/>
                    <a:pt x="10118" y="9948"/>
                  </a:cubicBezTo>
                  <a:lnTo>
                    <a:pt x="11887" y="9948"/>
                  </a:lnTo>
                  <a:cubicBezTo>
                    <a:pt x="12175" y="9948"/>
                    <a:pt x="12409" y="9713"/>
                    <a:pt x="12409" y="9423"/>
                  </a:cubicBezTo>
                  <a:lnTo>
                    <a:pt x="12409" y="6391"/>
                  </a:lnTo>
                  <a:cubicBezTo>
                    <a:pt x="12409" y="6266"/>
                    <a:pt x="12309" y="6166"/>
                    <a:pt x="12187" y="6166"/>
                  </a:cubicBezTo>
                  <a:cubicBezTo>
                    <a:pt x="12062" y="6166"/>
                    <a:pt x="11962" y="6266"/>
                    <a:pt x="11962" y="6391"/>
                  </a:cubicBezTo>
                  <a:lnTo>
                    <a:pt x="11962" y="9423"/>
                  </a:lnTo>
                  <a:cubicBezTo>
                    <a:pt x="11962" y="9463"/>
                    <a:pt x="11928" y="9498"/>
                    <a:pt x="11887" y="9498"/>
                  </a:cubicBezTo>
                  <a:lnTo>
                    <a:pt x="10118" y="9498"/>
                  </a:lnTo>
                  <a:cubicBezTo>
                    <a:pt x="10077" y="9498"/>
                    <a:pt x="10043" y="9463"/>
                    <a:pt x="10043" y="9423"/>
                  </a:cubicBezTo>
                  <a:lnTo>
                    <a:pt x="10043" y="3990"/>
                  </a:lnTo>
                  <a:cubicBezTo>
                    <a:pt x="10043" y="3946"/>
                    <a:pt x="10077" y="3915"/>
                    <a:pt x="10118" y="3915"/>
                  </a:cubicBezTo>
                  <a:lnTo>
                    <a:pt x="11887" y="3915"/>
                  </a:lnTo>
                  <a:cubicBezTo>
                    <a:pt x="11928" y="3915"/>
                    <a:pt x="11962" y="3946"/>
                    <a:pt x="11962" y="3990"/>
                  </a:cubicBezTo>
                  <a:lnTo>
                    <a:pt x="11962" y="5209"/>
                  </a:lnTo>
                  <a:cubicBezTo>
                    <a:pt x="11962" y="5331"/>
                    <a:pt x="12062" y="5431"/>
                    <a:pt x="12187" y="5431"/>
                  </a:cubicBezTo>
                  <a:cubicBezTo>
                    <a:pt x="12309" y="5431"/>
                    <a:pt x="12409" y="5331"/>
                    <a:pt x="12409" y="5209"/>
                  </a:cubicBezTo>
                  <a:lnTo>
                    <a:pt x="12409" y="3990"/>
                  </a:lnTo>
                  <a:cubicBezTo>
                    <a:pt x="12409" y="3699"/>
                    <a:pt x="12175" y="3465"/>
                    <a:pt x="11887" y="3465"/>
                  </a:cubicBezTo>
                  <a:lnTo>
                    <a:pt x="10118" y="3465"/>
                  </a:lnTo>
                  <a:cubicBezTo>
                    <a:pt x="9827" y="3465"/>
                    <a:pt x="9593" y="3699"/>
                    <a:pt x="9593" y="3990"/>
                  </a:cubicBezTo>
                  <a:lnTo>
                    <a:pt x="9593" y="4371"/>
                  </a:lnTo>
                  <a:lnTo>
                    <a:pt x="8883" y="4371"/>
                  </a:lnTo>
                  <a:cubicBezTo>
                    <a:pt x="8662" y="4371"/>
                    <a:pt x="8446" y="4312"/>
                    <a:pt x="8261" y="4193"/>
                  </a:cubicBezTo>
                  <a:lnTo>
                    <a:pt x="6777" y="3268"/>
                  </a:lnTo>
                  <a:lnTo>
                    <a:pt x="7546" y="2127"/>
                  </a:lnTo>
                  <a:lnTo>
                    <a:pt x="8024" y="1421"/>
                  </a:lnTo>
                  <a:cubicBezTo>
                    <a:pt x="8102" y="1305"/>
                    <a:pt x="8130" y="1164"/>
                    <a:pt x="8102" y="1027"/>
                  </a:cubicBezTo>
                  <a:cubicBezTo>
                    <a:pt x="8077" y="889"/>
                    <a:pt x="7999" y="774"/>
                    <a:pt x="7883" y="692"/>
                  </a:cubicBezTo>
                  <a:lnTo>
                    <a:pt x="6986" y="89"/>
                  </a:lnTo>
                  <a:cubicBezTo>
                    <a:pt x="6900" y="31"/>
                    <a:pt x="6800" y="0"/>
                    <a:pt x="6697"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3" name="Google Shape;1659;p41">
              <a:extLst>
                <a:ext uri="{FF2B5EF4-FFF2-40B4-BE49-F238E27FC236}">
                  <a16:creationId xmlns:a16="http://schemas.microsoft.com/office/drawing/2014/main" id="{F9CF3ED3-B2B2-F324-9992-088F01596612}"/>
                </a:ext>
              </a:extLst>
            </p:cNvPr>
            <p:cNvSpPr/>
            <p:nvPr/>
          </p:nvSpPr>
          <p:spPr>
            <a:xfrm>
              <a:off x="6735352" y="1565728"/>
              <a:ext cx="30332" cy="13412"/>
            </a:xfrm>
            <a:custGeom>
              <a:avLst/>
              <a:gdLst/>
              <a:ahLst/>
              <a:cxnLst/>
              <a:rect l="l" t="t" r="r" b="b"/>
              <a:pathLst>
                <a:path w="1020" h="451" extrusionOk="0">
                  <a:moveTo>
                    <a:pt x="223" y="1"/>
                  </a:moveTo>
                  <a:cubicBezTo>
                    <a:pt x="101" y="1"/>
                    <a:pt x="1" y="101"/>
                    <a:pt x="1" y="226"/>
                  </a:cubicBezTo>
                  <a:cubicBezTo>
                    <a:pt x="1" y="351"/>
                    <a:pt x="101" y="451"/>
                    <a:pt x="223" y="451"/>
                  </a:cubicBezTo>
                  <a:lnTo>
                    <a:pt x="795" y="451"/>
                  </a:lnTo>
                  <a:cubicBezTo>
                    <a:pt x="916" y="451"/>
                    <a:pt x="1020" y="351"/>
                    <a:pt x="1020" y="226"/>
                  </a:cubicBezTo>
                  <a:cubicBezTo>
                    <a:pt x="1020" y="101"/>
                    <a:pt x="916" y="1"/>
                    <a:pt x="79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4" name="Google Shape;1660;p41">
              <a:extLst>
                <a:ext uri="{FF2B5EF4-FFF2-40B4-BE49-F238E27FC236}">
                  <a16:creationId xmlns:a16="http://schemas.microsoft.com/office/drawing/2014/main" id="{8069DEDE-545A-7567-838E-310844D714B2}"/>
                </a:ext>
              </a:extLst>
            </p:cNvPr>
            <p:cNvSpPr/>
            <p:nvPr/>
          </p:nvSpPr>
          <p:spPr>
            <a:xfrm>
              <a:off x="6735352" y="1601235"/>
              <a:ext cx="254077" cy="13412"/>
            </a:xfrm>
            <a:custGeom>
              <a:avLst/>
              <a:gdLst/>
              <a:ahLst/>
              <a:cxnLst/>
              <a:rect l="l" t="t" r="r" b="b"/>
              <a:pathLst>
                <a:path w="8544" h="451" extrusionOk="0">
                  <a:moveTo>
                    <a:pt x="223" y="1"/>
                  </a:moveTo>
                  <a:cubicBezTo>
                    <a:pt x="101" y="1"/>
                    <a:pt x="1" y="104"/>
                    <a:pt x="1" y="226"/>
                  </a:cubicBezTo>
                  <a:cubicBezTo>
                    <a:pt x="1" y="351"/>
                    <a:pt x="101" y="451"/>
                    <a:pt x="223" y="451"/>
                  </a:cubicBezTo>
                  <a:lnTo>
                    <a:pt x="8318" y="451"/>
                  </a:lnTo>
                  <a:cubicBezTo>
                    <a:pt x="8443" y="451"/>
                    <a:pt x="8543" y="351"/>
                    <a:pt x="8543" y="226"/>
                  </a:cubicBezTo>
                  <a:cubicBezTo>
                    <a:pt x="8543" y="101"/>
                    <a:pt x="8443" y="1"/>
                    <a:pt x="831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5" name="Google Shape;1661;p41">
              <a:extLst>
                <a:ext uri="{FF2B5EF4-FFF2-40B4-BE49-F238E27FC236}">
                  <a16:creationId xmlns:a16="http://schemas.microsoft.com/office/drawing/2014/main" id="{CB4E364D-4413-02DC-6B51-192BEC0D2B24}"/>
                </a:ext>
              </a:extLst>
            </p:cNvPr>
            <p:cNvSpPr/>
            <p:nvPr/>
          </p:nvSpPr>
          <p:spPr>
            <a:xfrm>
              <a:off x="6735352" y="1636741"/>
              <a:ext cx="254077" cy="13412"/>
            </a:xfrm>
            <a:custGeom>
              <a:avLst/>
              <a:gdLst/>
              <a:ahLst/>
              <a:cxnLst/>
              <a:rect l="l" t="t" r="r" b="b"/>
              <a:pathLst>
                <a:path w="8544" h="451" extrusionOk="0">
                  <a:moveTo>
                    <a:pt x="223" y="1"/>
                  </a:moveTo>
                  <a:cubicBezTo>
                    <a:pt x="101" y="1"/>
                    <a:pt x="1" y="101"/>
                    <a:pt x="1" y="226"/>
                  </a:cubicBezTo>
                  <a:cubicBezTo>
                    <a:pt x="1" y="351"/>
                    <a:pt x="101" y="451"/>
                    <a:pt x="223" y="451"/>
                  </a:cubicBezTo>
                  <a:lnTo>
                    <a:pt x="8318" y="451"/>
                  </a:lnTo>
                  <a:cubicBezTo>
                    <a:pt x="8443" y="451"/>
                    <a:pt x="8543" y="351"/>
                    <a:pt x="8543" y="226"/>
                  </a:cubicBezTo>
                  <a:cubicBezTo>
                    <a:pt x="8543" y="104"/>
                    <a:pt x="8443" y="1"/>
                    <a:pt x="831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06" name="Google Shape;1407;p41">
            <a:extLst>
              <a:ext uri="{FF2B5EF4-FFF2-40B4-BE49-F238E27FC236}">
                <a16:creationId xmlns:a16="http://schemas.microsoft.com/office/drawing/2014/main" id="{F57EDF9B-CC4F-1720-75A7-99F9B6A72F52}"/>
              </a:ext>
            </a:extLst>
          </p:cNvPr>
          <p:cNvGrpSpPr/>
          <p:nvPr/>
        </p:nvGrpSpPr>
        <p:grpSpPr>
          <a:xfrm>
            <a:off x="7385926" y="5568854"/>
            <a:ext cx="454367" cy="453537"/>
            <a:chOff x="4061148" y="1896915"/>
            <a:chExt cx="456054" cy="455222"/>
          </a:xfrm>
        </p:grpSpPr>
        <p:sp>
          <p:nvSpPr>
            <p:cNvPr id="207" name="Google Shape;1408;p41">
              <a:extLst>
                <a:ext uri="{FF2B5EF4-FFF2-40B4-BE49-F238E27FC236}">
                  <a16:creationId xmlns:a16="http://schemas.microsoft.com/office/drawing/2014/main" id="{F57BC732-CD43-FC35-DEF0-A6211C91215D}"/>
                </a:ext>
              </a:extLst>
            </p:cNvPr>
            <p:cNvSpPr/>
            <p:nvPr/>
          </p:nvSpPr>
          <p:spPr>
            <a:xfrm>
              <a:off x="4192409" y="2150219"/>
              <a:ext cx="130161" cy="95309"/>
            </a:xfrm>
            <a:custGeom>
              <a:avLst/>
              <a:gdLst/>
              <a:ahLst/>
              <a:cxnLst/>
              <a:rect l="l" t="t" r="r" b="b"/>
              <a:pathLst>
                <a:path w="4377" h="3205" extrusionOk="0">
                  <a:moveTo>
                    <a:pt x="0" y="0"/>
                  </a:moveTo>
                  <a:lnTo>
                    <a:pt x="0" y="1397"/>
                  </a:lnTo>
                  <a:cubicBezTo>
                    <a:pt x="0" y="2394"/>
                    <a:pt x="810" y="3204"/>
                    <a:pt x="1810" y="3204"/>
                  </a:cubicBezTo>
                  <a:lnTo>
                    <a:pt x="2570" y="3204"/>
                  </a:lnTo>
                  <a:cubicBezTo>
                    <a:pt x="3567" y="3204"/>
                    <a:pt x="4376" y="2394"/>
                    <a:pt x="4376" y="1397"/>
                  </a:cubicBezTo>
                  <a:lnTo>
                    <a:pt x="4376" y="0"/>
                  </a:ln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8" name="Google Shape;1409;p41">
              <a:extLst>
                <a:ext uri="{FF2B5EF4-FFF2-40B4-BE49-F238E27FC236}">
                  <a16:creationId xmlns:a16="http://schemas.microsoft.com/office/drawing/2014/main" id="{980F4E51-AA8B-494B-24FD-3700B308D20C}"/>
                </a:ext>
              </a:extLst>
            </p:cNvPr>
            <p:cNvSpPr/>
            <p:nvPr/>
          </p:nvSpPr>
          <p:spPr>
            <a:xfrm>
              <a:off x="4192409" y="2150219"/>
              <a:ext cx="69824" cy="95309"/>
            </a:xfrm>
            <a:custGeom>
              <a:avLst/>
              <a:gdLst/>
              <a:ahLst/>
              <a:cxnLst/>
              <a:rect l="l" t="t" r="r" b="b"/>
              <a:pathLst>
                <a:path w="2348" h="3205" extrusionOk="0">
                  <a:moveTo>
                    <a:pt x="0" y="0"/>
                  </a:moveTo>
                  <a:lnTo>
                    <a:pt x="0" y="1397"/>
                  </a:lnTo>
                  <a:cubicBezTo>
                    <a:pt x="0" y="2394"/>
                    <a:pt x="810" y="3204"/>
                    <a:pt x="1810" y="3204"/>
                  </a:cubicBezTo>
                  <a:lnTo>
                    <a:pt x="2348" y="3204"/>
                  </a:lnTo>
                  <a:cubicBezTo>
                    <a:pt x="1347" y="3204"/>
                    <a:pt x="538" y="2394"/>
                    <a:pt x="538" y="1397"/>
                  </a:cubicBezTo>
                  <a:lnTo>
                    <a:pt x="538"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09" name="Google Shape;1410;p41">
              <a:extLst>
                <a:ext uri="{FF2B5EF4-FFF2-40B4-BE49-F238E27FC236}">
                  <a16:creationId xmlns:a16="http://schemas.microsoft.com/office/drawing/2014/main" id="{41357448-BCFA-9601-2F04-7698F6472179}"/>
                </a:ext>
              </a:extLst>
            </p:cNvPr>
            <p:cNvSpPr/>
            <p:nvPr/>
          </p:nvSpPr>
          <p:spPr>
            <a:xfrm>
              <a:off x="4117025" y="2234792"/>
              <a:ext cx="213902" cy="110742"/>
            </a:xfrm>
            <a:custGeom>
              <a:avLst/>
              <a:gdLst/>
              <a:ahLst/>
              <a:cxnLst/>
              <a:rect l="l" t="t" r="r" b="b"/>
              <a:pathLst>
                <a:path w="7193" h="3724" extrusionOk="0">
                  <a:moveTo>
                    <a:pt x="216" y="1"/>
                  </a:moveTo>
                  <a:lnTo>
                    <a:pt x="28" y="248"/>
                  </a:lnTo>
                  <a:lnTo>
                    <a:pt x="0" y="732"/>
                  </a:lnTo>
                  <a:lnTo>
                    <a:pt x="216" y="876"/>
                  </a:lnTo>
                  <a:lnTo>
                    <a:pt x="432" y="876"/>
                  </a:lnTo>
                  <a:cubicBezTo>
                    <a:pt x="500" y="876"/>
                    <a:pt x="569" y="913"/>
                    <a:pt x="607" y="973"/>
                  </a:cubicBezTo>
                  <a:lnTo>
                    <a:pt x="1704" y="2679"/>
                  </a:lnTo>
                  <a:cubicBezTo>
                    <a:pt x="1769" y="2779"/>
                    <a:pt x="1875" y="2830"/>
                    <a:pt x="1982" y="2830"/>
                  </a:cubicBezTo>
                  <a:cubicBezTo>
                    <a:pt x="2071" y="2830"/>
                    <a:pt x="2159" y="2795"/>
                    <a:pt x="2226" y="2723"/>
                  </a:cubicBezTo>
                  <a:lnTo>
                    <a:pt x="2685" y="2217"/>
                  </a:lnTo>
                  <a:lnTo>
                    <a:pt x="2685" y="3423"/>
                  </a:lnTo>
                  <a:cubicBezTo>
                    <a:pt x="2685" y="3589"/>
                    <a:pt x="2820" y="3723"/>
                    <a:pt x="2982" y="3723"/>
                  </a:cubicBezTo>
                  <a:lnTo>
                    <a:pt x="6893" y="3723"/>
                  </a:lnTo>
                  <a:cubicBezTo>
                    <a:pt x="7058" y="3723"/>
                    <a:pt x="7193" y="3589"/>
                    <a:pt x="7193" y="3423"/>
                  </a:cubicBezTo>
                  <a:lnTo>
                    <a:pt x="7193" y="513"/>
                  </a:lnTo>
                  <a:cubicBezTo>
                    <a:pt x="7193" y="232"/>
                    <a:pt x="6964" y="1"/>
                    <a:pt x="6680" y="1"/>
                  </a:cubicBezTo>
                  <a:lnTo>
                    <a:pt x="2857" y="1"/>
                  </a:lnTo>
                  <a:cubicBezTo>
                    <a:pt x="2751" y="1"/>
                    <a:pt x="2651" y="60"/>
                    <a:pt x="2598" y="151"/>
                  </a:cubicBezTo>
                  <a:lnTo>
                    <a:pt x="2076" y="1060"/>
                  </a:lnTo>
                  <a:cubicBezTo>
                    <a:pt x="2060" y="1089"/>
                    <a:pt x="2030" y="1104"/>
                    <a:pt x="2000" y="1104"/>
                  </a:cubicBezTo>
                  <a:cubicBezTo>
                    <a:pt x="1976" y="1104"/>
                    <a:pt x="1953" y="1095"/>
                    <a:pt x="1935" y="1076"/>
                  </a:cubicBezTo>
                  <a:lnTo>
                    <a:pt x="1094" y="188"/>
                  </a:lnTo>
                  <a:cubicBezTo>
                    <a:pt x="982" y="69"/>
                    <a:pt x="825" y="1"/>
                    <a:pt x="660" y="1"/>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0" name="Google Shape;1411;p41">
              <a:extLst>
                <a:ext uri="{FF2B5EF4-FFF2-40B4-BE49-F238E27FC236}">
                  <a16:creationId xmlns:a16="http://schemas.microsoft.com/office/drawing/2014/main" id="{6284E109-A598-0216-F62C-CB3D4C50B81F}"/>
                </a:ext>
              </a:extLst>
            </p:cNvPr>
            <p:cNvSpPr/>
            <p:nvPr/>
          </p:nvSpPr>
          <p:spPr>
            <a:xfrm>
              <a:off x="4080299" y="2234792"/>
              <a:ext cx="49572" cy="26050"/>
            </a:xfrm>
            <a:custGeom>
              <a:avLst/>
              <a:gdLst/>
              <a:ahLst/>
              <a:cxnLst/>
              <a:rect l="l" t="t" r="r" b="b"/>
              <a:pathLst>
                <a:path w="1667" h="876" extrusionOk="0">
                  <a:moveTo>
                    <a:pt x="1204" y="1"/>
                  </a:moveTo>
                  <a:cubicBezTo>
                    <a:pt x="1123" y="1"/>
                    <a:pt x="1045" y="26"/>
                    <a:pt x="976" y="66"/>
                  </a:cubicBezTo>
                  <a:lnTo>
                    <a:pt x="910" y="107"/>
                  </a:lnTo>
                  <a:cubicBezTo>
                    <a:pt x="841" y="151"/>
                    <a:pt x="763" y="173"/>
                    <a:pt x="682" y="173"/>
                  </a:cubicBezTo>
                  <a:lnTo>
                    <a:pt x="241" y="173"/>
                  </a:lnTo>
                  <a:cubicBezTo>
                    <a:pt x="107" y="173"/>
                    <a:pt x="1" y="282"/>
                    <a:pt x="1" y="413"/>
                  </a:cubicBezTo>
                  <a:cubicBezTo>
                    <a:pt x="1" y="516"/>
                    <a:pt x="63" y="607"/>
                    <a:pt x="160" y="641"/>
                  </a:cubicBezTo>
                  <a:lnTo>
                    <a:pt x="691" y="826"/>
                  </a:lnTo>
                  <a:cubicBezTo>
                    <a:pt x="785" y="860"/>
                    <a:pt x="882" y="876"/>
                    <a:pt x="982" y="876"/>
                  </a:cubicBezTo>
                  <a:lnTo>
                    <a:pt x="1451" y="876"/>
                  </a:lnTo>
                  <a:lnTo>
                    <a:pt x="1667" y="1"/>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1" name="Google Shape;1412;p41">
              <a:extLst>
                <a:ext uri="{FF2B5EF4-FFF2-40B4-BE49-F238E27FC236}">
                  <a16:creationId xmlns:a16="http://schemas.microsoft.com/office/drawing/2014/main" id="{C44CED87-7339-9B2F-1EAA-7ABB33C423E8}"/>
                </a:ext>
              </a:extLst>
            </p:cNvPr>
            <p:cNvSpPr/>
            <p:nvPr/>
          </p:nvSpPr>
          <p:spPr>
            <a:xfrm>
              <a:off x="4129842" y="2260812"/>
              <a:ext cx="52844" cy="58137"/>
            </a:xfrm>
            <a:custGeom>
              <a:avLst/>
              <a:gdLst/>
              <a:ahLst/>
              <a:cxnLst/>
              <a:rect l="l" t="t" r="r" b="b"/>
              <a:pathLst>
                <a:path w="1777" h="1955" extrusionOk="0">
                  <a:moveTo>
                    <a:pt x="1" y="1"/>
                  </a:moveTo>
                  <a:cubicBezTo>
                    <a:pt x="69" y="1"/>
                    <a:pt x="138" y="38"/>
                    <a:pt x="176" y="98"/>
                  </a:cubicBezTo>
                  <a:lnTo>
                    <a:pt x="1273" y="1804"/>
                  </a:lnTo>
                  <a:cubicBezTo>
                    <a:pt x="1337" y="1903"/>
                    <a:pt x="1442" y="1955"/>
                    <a:pt x="1549" y="1955"/>
                  </a:cubicBezTo>
                  <a:cubicBezTo>
                    <a:pt x="1631" y="1955"/>
                    <a:pt x="1712" y="1925"/>
                    <a:pt x="1776" y="1864"/>
                  </a:cubicBezTo>
                  <a:cubicBezTo>
                    <a:pt x="1757" y="1848"/>
                    <a:pt x="1742" y="1826"/>
                    <a:pt x="1726" y="1804"/>
                  </a:cubicBezTo>
                  <a:lnTo>
                    <a:pt x="629" y="98"/>
                  </a:lnTo>
                  <a:cubicBezTo>
                    <a:pt x="591" y="38"/>
                    <a:pt x="523" y="1"/>
                    <a:pt x="454"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2" name="Google Shape;1413;p41">
              <a:extLst>
                <a:ext uri="{FF2B5EF4-FFF2-40B4-BE49-F238E27FC236}">
                  <a16:creationId xmlns:a16="http://schemas.microsoft.com/office/drawing/2014/main" id="{DE715646-5C84-9262-B944-9B5A06EB3A43}"/>
                </a:ext>
              </a:extLst>
            </p:cNvPr>
            <p:cNvSpPr/>
            <p:nvPr/>
          </p:nvSpPr>
          <p:spPr>
            <a:xfrm>
              <a:off x="4196870" y="2289925"/>
              <a:ext cx="18883" cy="55609"/>
            </a:xfrm>
            <a:custGeom>
              <a:avLst/>
              <a:gdLst/>
              <a:ahLst/>
              <a:cxnLst/>
              <a:rect l="l" t="t" r="r" b="b"/>
              <a:pathLst>
                <a:path w="635" h="1870" extrusionOk="0">
                  <a:moveTo>
                    <a:pt x="328" y="0"/>
                  </a:moveTo>
                  <a:lnTo>
                    <a:pt x="0" y="366"/>
                  </a:lnTo>
                  <a:lnTo>
                    <a:pt x="0" y="1569"/>
                  </a:lnTo>
                  <a:cubicBezTo>
                    <a:pt x="0" y="1735"/>
                    <a:pt x="135" y="1869"/>
                    <a:pt x="297" y="1869"/>
                  </a:cubicBezTo>
                  <a:lnTo>
                    <a:pt x="635" y="1869"/>
                  </a:lnTo>
                  <a:cubicBezTo>
                    <a:pt x="469" y="1869"/>
                    <a:pt x="335" y="1735"/>
                    <a:pt x="335" y="1569"/>
                  </a:cubicBezTo>
                  <a:lnTo>
                    <a:pt x="328"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3" name="Google Shape;1414;p41">
              <a:extLst>
                <a:ext uri="{FF2B5EF4-FFF2-40B4-BE49-F238E27FC236}">
                  <a16:creationId xmlns:a16="http://schemas.microsoft.com/office/drawing/2014/main" id="{8115860B-1EFB-ED6D-0431-950F1E72E470}"/>
                </a:ext>
              </a:extLst>
            </p:cNvPr>
            <p:cNvSpPr/>
            <p:nvPr/>
          </p:nvSpPr>
          <p:spPr>
            <a:xfrm>
              <a:off x="4222236" y="2115247"/>
              <a:ext cx="70478" cy="135900"/>
            </a:xfrm>
            <a:custGeom>
              <a:avLst/>
              <a:gdLst/>
              <a:ahLst/>
              <a:cxnLst/>
              <a:rect l="l" t="t" r="r" b="b"/>
              <a:pathLst>
                <a:path w="2370" h="4570" extrusionOk="0">
                  <a:moveTo>
                    <a:pt x="1470" y="1"/>
                  </a:moveTo>
                  <a:lnTo>
                    <a:pt x="1" y="564"/>
                  </a:lnTo>
                  <a:lnTo>
                    <a:pt x="1" y="2117"/>
                  </a:lnTo>
                  <a:cubicBezTo>
                    <a:pt x="1" y="2408"/>
                    <a:pt x="123" y="2683"/>
                    <a:pt x="335" y="2880"/>
                  </a:cubicBezTo>
                  <a:lnTo>
                    <a:pt x="348" y="2892"/>
                  </a:lnTo>
                  <a:cubicBezTo>
                    <a:pt x="460" y="2995"/>
                    <a:pt x="594" y="3074"/>
                    <a:pt x="741" y="3117"/>
                  </a:cubicBezTo>
                  <a:lnTo>
                    <a:pt x="741" y="3324"/>
                  </a:lnTo>
                  <a:cubicBezTo>
                    <a:pt x="741" y="3552"/>
                    <a:pt x="645" y="3767"/>
                    <a:pt x="476" y="3924"/>
                  </a:cubicBezTo>
                  <a:lnTo>
                    <a:pt x="366" y="4021"/>
                  </a:lnTo>
                  <a:lnTo>
                    <a:pt x="979" y="4499"/>
                  </a:lnTo>
                  <a:cubicBezTo>
                    <a:pt x="1040" y="4546"/>
                    <a:pt x="1113" y="4569"/>
                    <a:pt x="1185" y="4569"/>
                  </a:cubicBezTo>
                  <a:cubicBezTo>
                    <a:pt x="1258" y="4569"/>
                    <a:pt x="1331" y="4546"/>
                    <a:pt x="1392" y="4499"/>
                  </a:cubicBezTo>
                  <a:lnTo>
                    <a:pt x="2004" y="4021"/>
                  </a:lnTo>
                  <a:lnTo>
                    <a:pt x="1895" y="3924"/>
                  </a:lnTo>
                  <a:cubicBezTo>
                    <a:pt x="1726" y="3767"/>
                    <a:pt x="1629" y="3549"/>
                    <a:pt x="1629" y="3324"/>
                  </a:cubicBezTo>
                  <a:lnTo>
                    <a:pt x="1629" y="3117"/>
                  </a:lnTo>
                  <a:cubicBezTo>
                    <a:pt x="1776" y="3074"/>
                    <a:pt x="1910" y="2995"/>
                    <a:pt x="2023" y="2892"/>
                  </a:cubicBezTo>
                  <a:lnTo>
                    <a:pt x="2035" y="2880"/>
                  </a:lnTo>
                  <a:cubicBezTo>
                    <a:pt x="2248" y="2683"/>
                    <a:pt x="2370" y="2408"/>
                    <a:pt x="2370" y="2117"/>
                  </a:cubicBezTo>
                  <a:lnTo>
                    <a:pt x="2370" y="564"/>
                  </a:lnTo>
                  <a:lnTo>
                    <a:pt x="1470" y="1"/>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4" name="Google Shape;1415;p41">
              <a:extLst>
                <a:ext uri="{FF2B5EF4-FFF2-40B4-BE49-F238E27FC236}">
                  <a16:creationId xmlns:a16="http://schemas.microsoft.com/office/drawing/2014/main" id="{4F821842-C80E-3F73-C0E8-C79C9766A46A}"/>
                </a:ext>
              </a:extLst>
            </p:cNvPr>
            <p:cNvSpPr/>
            <p:nvPr/>
          </p:nvSpPr>
          <p:spPr>
            <a:xfrm>
              <a:off x="4222236" y="2115247"/>
              <a:ext cx="48918" cy="135960"/>
            </a:xfrm>
            <a:custGeom>
              <a:avLst/>
              <a:gdLst/>
              <a:ahLst/>
              <a:cxnLst/>
              <a:rect l="l" t="t" r="r" b="b"/>
              <a:pathLst>
                <a:path w="1645" h="4572" extrusionOk="0">
                  <a:moveTo>
                    <a:pt x="1470" y="1"/>
                  </a:moveTo>
                  <a:lnTo>
                    <a:pt x="1" y="564"/>
                  </a:lnTo>
                  <a:lnTo>
                    <a:pt x="1" y="2117"/>
                  </a:lnTo>
                  <a:cubicBezTo>
                    <a:pt x="1" y="2408"/>
                    <a:pt x="123" y="2683"/>
                    <a:pt x="335" y="2880"/>
                  </a:cubicBezTo>
                  <a:lnTo>
                    <a:pt x="348" y="2892"/>
                  </a:lnTo>
                  <a:cubicBezTo>
                    <a:pt x="460" y="2995"/>
                    <a:pt x="594" y="3074"/>
                    <a:pt x="741" y="3117"/>
                  </a:cubicBezTo>
                  <a:lnTo>
                    <a:pt x="741" y="3324"/>
                  </a:lnTo>
                  <a:cubicBezTo>
                    <a:pt x="741" y="3552"/>
                    <a:pt x="645" y="3771"/>
                    <a:pt x="476" y="3924"/>
                  </a:cubicBezTo>
                  <a:lnTo>
                    <a:pt x="366" y="4021"/>
                  </a:lnTo>
                  <a:lnTo>
                    <a:pt x="979" y="4499"/>
                  </a:lnTo>
                  <a:cubicBezTo>
                    <a:pt x="1040" y="4547"/>
                    <a:pt x="1113" y="4571"/>
                    <a:pt x="1185" y="4571"/>
                  </a:cubicBezTo>
                  <a:cubicBezTo>
                    <a:pt x="1258" y="4571"/>
                    <a:pt x="1331" y="4547"/>
                    <a:pt x="1392" y="4499"/>
                  </a:cubicBezTo>
                  <a:lnTo>
                    <a:pt x="1413" y="4483"/>
                  </a:lnTo>
                  <a:lnTo>
                    <a:pt x="823" y="4021"/>
                  </a:lnTo>
                  <a:lnTo>
                    <a:pt x="929" y="3924"/>
                  </a:lnTo>
                  <a:cubicBezTo>
                    <a:pt x="1098" y="3767"/>
                    <a:pt x="1195" y="3552"/>
                    <a:pt x="1195" y="3324"/>
                  </a:cubicBezTo>
                  <a:lnTo>
                    <a:pt x="1195" y="3117"/>
                  </a:lnTo>
                  <a:cubicBezTo>
                    <a:pt x="1051" y="3074"/>
                    <a:pt x="916" y="2995"/>
                    <a:pt x="801" y="2892"/>
                  </a:cubicBezTo>
                  <a:lnTo>
                    <a:pt x="788" y="2880"/>
                  </a:lnTo>
                  <a:cubicBezTo>
                    <a:pt x="576" y="2683"/>
                    <a:pt x="454" y="2408"/>
                    <a:pt x="454" y="2117"/>
                  </a:cubicBezTo>
                  <a:lnTo>
                    <a:pt x="454" y="564"/>
                  </a:lnTo>
                  <a:lnTo>
                    <a:pt x="1645" y="110"/>
                  </a:lnTo>
                  <a:lnTo>
                    <a:pt x="1470" y="1"/>
                  </a:ln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5" name="Google Shape;1416;p41">
              <a:extLst>
                <a:ext uri="{FF2B5EF4-FFF2-40B4-BE49-F238E27FC236}">
                  <a16:creationId xmlns:a16="http://schemas.microsoft.com/office/drawing/2014/main" id="{553FA6AA-9680-2272-16A1-A78CAC7AFB1F}"/>
                </a:ext>
              </a:extLst>
            </p:cNvPr>
            <p:cNvSpPr/>
            <p:nvPr/>
          </p:nvSpPr>
          <p:spPr>
            <a:xfrm>
              <a:off x="4192409" y="2095174"/>
              <a:ext cx="130161" cy="55074"/>
            </a:xfrm>
            <a:custGeom>
              <a:avLst/>
              <a:gdLst/>
              <a:ahLst/>
              <a:cxnLst/>
              <a:rect l="l" t="t" r="r" b="b"/>
              <a:pathLst>
                <a:path w="4377" h="1852" extrusionOk="0">
                  <a:moveTo>
                    <a:pt x="1663" y="1"/>
                  </a:moveTo>
                  <a:cubicBezTo>
                    <a:pt x="744" y="1"/>
                    <a:pt x="0" y="745"/>
                    <a:pt x="0" y="1664"/>
                  </a:cubicBezTo>
                  <a:lnTo>
                    <a:pt x="0" y="1851"/>
                  </a:lnTo>
                  <a:lnTo>
                    <a:pt x="1651" y="1851"/>
                  </a:lnTo>
                  <a:cubicBezTo>
                    <a:pt x="2094" y="1851"/>
                    <a:pt x="2454" y="1492"/>
                    <a:pt x="2454" y="1048"/>
                  </a:cubicBezTo>
                  <a:lnTo>
                    <a:pt x="2454" y="1142"/>
                  </a:lnTo>
                  <a:cubicBezTo>
                    <a:pt x="2454" y="1532"/>
                    <a:pt x="2773" y="1851"/>
                    <a:pt x="3163" y="1851"/>
                  </a:cubicBezTo>
                  <a:lnTo>
                    <a:pt x="4376" y="1851"/>
                  </a:lnTo>
                  <a:lnTo>
                    <a:pt x="4376" y="1664"/>
                  </a:lnTo>
                  <a:cubicBezTo>
                    <a:pt x="4376" y="745"/>
                    <a:pt x="3632" y="1"/>
                    <a:pt x="2713" y="1"/>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6" name="Google Shape;1417;p41">
              <a:extLst>
                <a:ext uri="{FF2B5EF4-FFF2-40B4-BE49-F238E27FC236}">
                  <a16:creationId xmlns:a16="http://schemas.microsoft.com/office/drawing/2014/main" id="{0AA12CEE-290C-BE77-2494-109FF90FAB3B}"/>
                </a:ext>
              </a:extLst>
            </p:cNvPr>
            <p:cNvSpPr/>
            <p:nvPr/>
          </p:nvSpPr>
          <p:spPr>
            <a:xfrm>
              <a:off x="4192409" y="2095174"/>
              <a:ext cx="65452" cy="55074"/>
            </a:xfrm>
            <a:custGeom>
              <a:avLst/>
              <a:gdLst/>
              <a:ahLst/>
              <a:cxnLst/>
              <a:rect l="l" t="t" r="r" b="b"/>
              <a:pathLst>
                <a:path w="2201" h="1852" extrusionOk="0">
                  <a:moveTo>
                    <a:pt x="1663" y="1"/>
                  </a:moveTo>
                  <a:cubicBezTo>
                    <a:pt x="744" y="1"/>
                    <a:pt x="0" y="745"/>
                    <a:pt x="0" y="1664"/>
                  </a:cubicBezTo>
                  <a:lnTo>
                    <a:pt x="0" y="1851"/>
                  </a:lnTo>
                  <a:lnTo>
                    <a:pt x="538" y="1851"/>
                  </a:lnTo>
                  <a:lnTo>
                    <a:pt x="538" y="1664"/>
                  </a:lnTo>
                  <a:cubicBezTo>
                    <a:pt x="538" y="745"/>
                    <a:pt x="1285" y="1"/>
                    <a:pt x="2201"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7" name="Google Shape;1418;p41">
              <a:extLst>
                <a:ext uri="{FF2B5EF4-FFF2-40B4-BE49-F238E27FC236}">
                  <a16:creationId xmlns:a16="http://schemas.microsoft.com/office/drawing/2014/main" id="{27A2BDAC-15BE-D6E6-4E9F-2F8430323F08}"/>
                </a:ext>
              </a:extLst>
            </p:cNvPr>
            <p:cNvSpPr/>
            <p:nvPr/>
          </p:nvSpPr>
          <p:spPr>
            <a:xfrm>
              <a:off x="4067304" y="2121106"/>
              <a:ext cx="86923" cy="80678"/>
            </a:xfrm>
            <a:custGeom>
              <a:avLst/>
              <a:gdLst/>
              <a:ahLst/>
              <a:cxnLst/>
              <a:rect l="l" t="t" r="r" b="b"/>
              <a:pathLst>
                <a:path w="2923" h="2713" extrusionOk="0">
                  <a:moveTo>
                    <a:pt x="1461" y="0"/>
                  </a:moveTo>
                  <a:cubicBezTo>
                    <a:pt x="1408" y="0"/>
                    <a:pt x="1355" y="27"/>
                    <a:pt x="1328" y="82"/>
                  </a:cubicBezTo>
                  <a:lnTo>
                    <a:pt x="1003" y="735"/>
                  </a:lnTo>
                  <a:cubicBezTo>
                    <a:pt x="982" y="779"/>
                    <a:pt x="941" y="810"/>
                    <a:pt x="891" y="817"/>
                  </a:cubicBezTo>
                  <a:lnTo>
                    <a:pt x="172" y="923"/>
                  </a:lnTo>
                  <a:cubicBezTo>
                    <a:pt x="47" y="942"/>
                    <a:pt x="0" y="1092"/>
                    <a:pt x="88" y="1176"/>
                  </a:cubicBezTo>
                  <a:lnTo>
                    <a:pt x="610" y="1686"/>
                  </a:lnTo>
                  <a:cubicBezTo>
                    <a:pt x="644" y="1720"/>
                    <a:pt x="663" y="1770"/>
                    <a:pt x="653" y="1820"/>
                  </a:cubicBezTo>
                  <a:lnTo>
                    <a:pt x="528" y="2536"/>
                  </a:lnTo>
                  <a:cubicBezTo>
                    <a:pt x="513" y="2633"/>
                    <a:pt x="591" y="2712"/>
                    <a:pt x="679" y="2712"/>
                  </a:cubicBezTo>
                  <a:cubicBezTo>
                    <a:pt x="702" y="2712"/>
                    <a:pt x="725" y="2707"/>
                    <a:pt x="747" y="2695"/>
                  </a:cubicBezTo>
                  <a:lnTo>
                    <a:pt x="1391" y="2355"/>
                  </a:lnTo>
                  <a:cubicBezTo>
                    <a:pt x="1413" y="2344"/>
                    <a:pt x="1437" y="2338"/>
                    <a:pt x="1461" y="2338"/>
                  </a:cubicBezTo>
                  <a:cubicBezTo>
                    <a:pt x="1486" y="2338"/>
                    <a:pt x="1510" y="2344"/>
                    <a:pt x="1532" y="2355"/>
                  </a:cubicBezTo>
                  <a:lnTo>
                    <a:pt x="2176" y="2695"/>
                  </a:lnTo>
                  <a:cubicBezTo>
                    <a:pt x="2198" y="2707"/>
                    <a:pt x="2222" y="2712"/>
                    <a:pt x="2245" y="2712"/>
                  </a:cubicBezTo>
                  <a:cubicBezTo>
                    <a:pt x="2332" y="2712"/>
                    <a:pt x="2409" y="2635"/>
                    <a:pt x="2394" y="2536"/>
                  </a:cubicBezTo>
                  <a:lnTo>
                    <a:pt x="2269" y="1820"/>
                  </a:lnTo>
                  <a:cubicBezTo>
                    <a:pt x="2263" y="1770"/>
                    <a:pt x="2279" y="1720"/>
                    <a:pt x="2313" y="1686"/>
                  </a:cubicBezTo>
                  <a:lnTo>
                    <a:pt x="2835" y="1176"/>
                  </a:lnTo>
                  <a:cubicBezTo>
                    <a:pt x="2923" y="1092"/>
                    <a:pt x="2876" y="942"/>
                    <a:pt x="2751" y="923"/>
                  </a:cubicBezTo>
                  <a:lnTo>
                    <a:pt x="2032" y="817"/>
                  </a:lnTo>
                  <a:cubicBezTo>
                    <a:pt x="1982" y="810"/>
                    <a:pt x="1941" y="779"/>
                    <a:pt x="1919" y="735"/>
                  </a:cubicBezTo>
                  <a:lnTo>
                    <a:pt x="1594" y="82"/>
                  </a:lnTo>
                  <a:cubicBezTo>
                    <a:pt x="1568" y="27"/>
                    <a:pt x="1514" y="0"/>
                    <a:pt x="1461" y="0"/>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8" name="Google Shape;1419;p41">
              <a:extLst>
                <a:ext uri="{FF2B5EF4-FFF2-40B4-BE49-F238E27FC236}">
                  <a16:creationId xmlns:a16="http://schemas.microsoft.com/office/drawing/2014/main" id="{8E2747EA-3746-62CC-5B30-05B08002907C}"/>
                </a:ext>
              </a:extLst>
            </p:cNvPr>
            <p:cNvSpPr/>
            <p:nvPr/>
          </p:nvSpPr>
          <p:spPr>
            <a:xfrm>
              <a:off x="4067304" y="2121016"/>
              <a:ext cx="51595" cy="80737"/>
            </a:xfrm>
            <a:custGeom>
              <a:avLst/>
              <a:gdLst/>
              <a:ahLst/>
              <a:cxnLst/>
              <a:rect l="l" t="t" r="r" b="b"/>
              <a:pathLst>
                <a:path w="1735" h="2715" extrusionOk="0">
                  <a:moveTo>
                    <a:pt x="1462" y="1"/>
                  </a:moveTo>
                  <a:cubicBezTo>
                    <a:pt x="1408" y="1"/>
                    <a:pt x="1355" y="29"/>
                    <a:pt x="1328" y="85"/>
                  </a:cubicBezTo>
                  <a:lnTo>
                    <a:pt x="1003" y="738"/>
                  </a:lnTo>
                  <a:cubicBezTo>
                    <a:pt x="985" y="782"/>
                    <a:pt x="941" y="813"/>
                    <a:pt x="891" y="820"/>
                  </a:cubicBezTo>
                  <a:lnTo>
                    <a:pt x="172" y="926"/>
                  </a:lnTo>
                  <a:cubicBezTo>
                    <a:pt x="47" y="942"/>
                    <a:pt x="0" y="1095"/>
                    <a:pt x="88" y="1179"/>
                  </a:cubicBezTo>
                  <a:lnTo>
                    <a:pt x="610" y="1689"/>
                  </a:lnTo>
                  <a:cubicBezTo>
                    <a:pt x="644" y="1723"/>
                    <a:pt x="663" y="1773"/>
                    <a:pt x="653" y="1820"/>
                  </a:cubicBezTo>
                  <a:lnTo>
                    <a:pt x="528" y="2539"/>
                  </a:lnTo>
                  <a:cubicBezTo>
                    <a:pt x="513" y="2636"/>
                    <a:pt x="591" y="2715"/>
                    <a:pt x="679" y="2715"/>
                  </a:cubicBezTo>
                  <a:cubicBezTo>
                    <a:pt x="702" y="2715"/>
                    <a:pt x="725" y="2710"/>
                    <a:pt x="747" y="2698"/>
                  </a:cubicBezTo>
                  <a:lnTo>
                    <a:pt x="1082" y="2520"/>
                  </a:lnTo>
                  <a:lnTo>
                    <a:pt x="1203" y="1820"/>
                  </a:lnTo>
                  <a:cubicBezTo>
                    <a:pt x="1210" y="1773"/>
                    <a:pt x="1194" y="1723"/>
                    <a:pt x="1160" y="1689"/>
                  </a:cubicBezTo>
                  <a:lnTo>
                    <a:pt x="638" y="1179"/>
                  </a:lnTo>
                  <a:cubicBezTo>
                    <a:pt x="547" y="1095"/>
                    <a:pt x="597" y="942"/>
                    <a:pt x="719" y="926"/>
                  </a:cubicBezTo>
                  <a:lnTo>
                    <a:pt x="1441" y="820"/>
                  </a:lnTo>
                  <a:cubicBezTo>
                    <a:pt x="1491" y="813"/>
                    <a:pt x="1532" y="782"/>
                    <a:pt x="1554" y="738"/>
                  </a:cubicBezTo>
                  <a:lnTo>
                    <a:pt x="1735" y="370"/>
                  </a:lnTo>
                  <a:lnTo>
                    <a:pt x="1597" y="85"/>
                  </a:lnTo>
                  <a:cubicBezTo>
                    <a:pt x="1569" y="29"/>
                    <a:pt x="1515" y="1"/>
                    <a:pt x="1462"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9" name="Google Shape;1420;p41">
              <a:extLst>
                <a:ext uri="{FF2B5EF4-FFF2-40B4-BE49-F238E27FC236}">
                  <a16:creationId xmlns:a16="http://schemas.microsoft.com/office/drawing/2014/main" id="{AFC856C8-3346-48EE-B813-20A57E3C0B05}"/>
                </a:ext>
              </a:extLst>
            </p:cNvPr>
            <p:cNvSpPr/>
            <p:nvPr/>
          </p:nvSpPr>
          <p:spPr>
            <a:xfrm>
              <a:off x="4140815" y="1991480"/>
              <a:ext cx="61200" cy="56799"/>
            </a:xfrm>
            <a:custGeom>
              <a:avLst/>
              <a:gdLst/>
              <a:ahLst/>
              <a:cxnLst/>
              <a:rect l="l" t="t" r="r" b="b"/>
              <a:pathLst>
                <a:path w="2058" h="1910" extrusionOk="0">
                  <a:moveTo>
                    <a:pt x="1029" y="0"/>
                  </a:moveTo>
                  <a:cubicBezTo>
                    <a:pt x="991" y="0"/>
                    <a:pt x="954" y="20"/>
                    <a:pt x="935" y="59"/>
                  </a:cubicBezTo>
                  <a:lnTo>
                    <a:pt x="707" y="518"/>
                  </a:lnTo>
                  <a:cubicBezTo>
                    <a:pt x="691" y="550"/>
                    <a:pt x="663" y="572"/>
                    <a:pt x="629" y="575"/>
                  </a:cubicBezTo>
                  <a:lnTo>
                    <a:pt x="119" y="650"/>
                  </a:lnTo>
                  <a:cubicBezTo>
                    <a:pt x="35" y="662"/>
                    <a:pt x="0" y="768"/>
                    <a:pt x="63" y="828"/>
                  </a:cubicBezTo>
                  <a:lnTo>
                    <a:pt x="429" y="1187"/>
                  </a:lnTo>
                  <a:cubicBezTo>
                    <a:pt x="454" y="1212"/>
                    <a:pt x="466" y="1247"/>
                    <a:pt x="460" y="1281"/>
                  </a:cubicBezTo>
                  <a:lnTo>
                    <a:pt x="372" y="1784"/>
                  </a:lnTo>
                  <a:cubicBezTo>
                    <a:pt x="360" y="1854"/>
                    <a:pt x="414" y="1909"/>
                    <a:pt x="476" y="1909"/>
                  </a:cubicBezTo>
                  <a:cubicBezTo>
                    <a:pt x="492" y="1909"/>
                    <a:pt x="509" y="1905"/>
                    <a:pt x="526" y="1897"/>
                  </a:cubicBezTo>
                  <a:lnTo>
                    <a:pt x="979" y="1656"/>
                  </a:lnTo>
                  <a:cubicBezTo>
                    <a:pt x="994" y="1648"/>
                    <a:pt x="1012" y="1644"/>
                    <a:pt x="1029" y="1644"/>
                  </a:cubicBezTo>
                  <a:cubicBezTo>
                    <a:pt x="1046" y="1644"/>
                    <a:pt x="1063" y="1648"/>
                    <a:pt x="1079" y="1656"/>
                  </a:cubicBezTo>
                  <a:lnTo>
                    <a:pt x="1532" y="1897"/>
                  </a:lnTo>
                  <a:cubicBezTo>
                    <a:pt x="1548" y="1905"/>
                    <a:pt x="1565" y="1909"/>
                    <a:pt x="1581" y="1909"/>
                  </a:cubicBezTo>
                  <a:cubicBezTo>
                    <a:pt x="1642" y="1909"/>
                    <a:pt x="1695" y="1854"/>
                    <a:pt x="1685" y="1784"/>
                  </a:cubicBezTo>
                  <a:lnTo>
                    <a:pt x="1598" y="1281"/>
                  </a:lnTo>
                  <a:cubicBezTo>
                    <a:pt x="1591" y="1247"/>
                    <a:pt x="1604" y="1212"/>
                    <a:pt x="1629" y="1187"/>
                  </a:cubicBezTo>
                  <a:lnTo>
                    <a:pt x="1995" y="828"/>
                  </a:lnTo>
                  <a:cubicBezTo>
                    <a:pt x="2057" y="768"/>
                    <a:pt x="2023" y="662"/>
                    <a:pt x="1935" y="650"/>
                  </a:cubicBezTo>
                  <a:lnTo>
                    <a:pt x="1429" y="575"/>
                  </a:lnTo>
                  <a:cubicBezTo>
                    <a:pt x="1395" y="572"/>
                    <a:pt x="1366" y="550"/>
                    <a:pt x="1351" y="518"/>
                  </a:cubicBezTo>
                  <a:lnTo>
                    <a:pt x="1123" y="59"/>
                  </a:lnTo>
                  <a:cubicBezTo>
                    <a:pt x="1104" y="20"/>
                    <a:pt x="1066" y="0"/>
                    <a:pt x="1029" y="0"/>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0" name="Google Shape;1421;p41">
              <a:extLst>
                <a:ext uri="{FF2B5EF4-FFF2-40B4-BE49-F238E27FC236}">
                  <a16:creationId xmlns:a16="http://schemas.microsoft.com/office/drawing/2014/main" id="{364A3859-A3C4-494C-EA7F-6C53D824E942}"/>
                </a:ext>
              </a:extLst>
            </p:cNvPr>
            <p:cNvSpPr/>
            <p:nvPr/>
          </p:nvSpPr>
          <p:spPr>
            <a:xfrm>
              <a:off x="4140815" y="1991480"/>
              <a:ext cx="36369" cy="56799"/>
            </a:xfrm>
            <a:custGeom>
              <a:avLst/>
              <a:gdLst/>
              <a:ahLst/>
              <a:cxnLst/>
              <a:rect l="l" t="t" r="r" b="b"/>
              <a:pathLst>
                <a:path w="1223" h="1910" extrusionOk="0">
                  <a:moveTo>
                    <a:pt x="1029" y="0"/>
                  </a:moveTo>
                  <a:cubicBezTo>
                    <a:pt x="991" y="0"/>
                    <a:pt x="954" y="20"/>
                    <a:pt x="935" y="59"/>
                  </a:cubicBezTo>
                  <a:lnTo>
                    <a:pt x="707" y="518"/>
                  </a:lnTo>
                  <a:cubicBezTo>
                    <a:pt x="691" y="550"/>
                    <a:pt x="663" y="572"/>
                    <a:pt x="629" y="578"/>
                  </a:cubicBezTo>
                  <a:lnTo>
                    <a:pt x="119" y="650"/>
                  </a:lnTo>
                  <a:cubicBezTo>
                    <a:pt x="35" y="662"/>
                    <a:pt x="0" y="768"/>
                    <a:pt x="63" y="828"/>
                  </a:cubicBezTo>
                  <a:lnTo>
                    <a:pt x="429" y="1187"/>
                  </a:lnTo>
                  <a:cubicBezTo>
                    <a:pt x="454" y="1212"/>
                    <a:pt x="466" y="1247"/>
                    <a:pt x="460" y="1281"/>
                  </a:cubicBezTo>
                  <a:lnTo>
                    <a:pt x="372" y="1784"/>
                  </a:lnTo>
                  <a:cubicBezTo>
                    <a:pt x="360" y="1854"/>
                    <a:pt x="414" y="1909"/>
                    <a:pt x="476" y="1909"/>
                  </a:cubicBezTo>
                  <a:cubicBezTo>
                    <a:pt x="492" y="1909"/>
                    <a:pt x="509" y="1905"/>
                    <a:pt x="526" y="1897"/>
                  </a:cubicBezTo>
                  <a:lnTo>
                    <a:pt x="760" y="1772"/>
                  </a:lnTo>
                  <a:lnTo>
                    <a:pt x="844" y="1281"/>
                  </a:lnTo>
                  <a:cubicBezTo>
                    <a:pt x="851" y="1247"/>
                    <a:pt x="841" y="1212"/>
                    <a:pt x="816" y="1187"/>
                  </a:cubicBezTo>
                  <a:lnTo>
                    <a:pt x="447" y="828"/>
                  </a:lnTo>
                  <a:cubicBezTo>
                    <a:pt x="385" y="768"/>
                    <a:pt x="419" y="662"/>
                    <a:pt x="507" y="650"/>
                  </a:cubicBezTo>
                  <a:lnTo>
                    <a:pt x="1013" y="575"/>
                  </a:lnTo>
                  <a:cubicBezTo>
                    <a:pt x="1048" y="572"/>
                    <a:pt x="1079" y="550"/>
                    <a:pt x="1094" y="518"/>
                  </a:cubicBezTo>
                  <a:lnTo>
                    <a:pt x="1223" y="259"/>
                  </a:lnTo>
                  <a:lnTo>
                    <a:pt x="1123" y="59"/>
                  </a:lnTo>
                  <a:cubicBezTo>
                    <a:pt x="1104" y="20"/>
                    <a:pt x="1066" y="0"/>
                    <a:pt x="1029"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1" name="Google Shape;1422;p41">
              <a:extLst>
                <a:ext uri="{FF2B5EF4-FFF2-40B4-BE49-F238E27FC236}">
                  <a16:creationId xmlns:a16="http://schemas.microsoft.com/office/drawing/2014/main" id="{CBF37CC2-32B5-3905-3D7B-9DAF97320C21}"/>
                </a:ext>
              </a:extLst>
            </p:cNvPr>
            <p:cNvSpPr/>
            <p:nvPr/>
          </p:nvSpPr>
          <p:spPr>
            <a:xfrm>
              <a:off x="4386565" y="2208385"/>
              <a:ext cx="65928" cy="61230"/>
            </a:xfrm>
            <a:custGeom>
              <a:avLst/>
              <a:gdLst/>
              <a:ahLst/>
              <a:cxnLst/>
              <a:rect l="l" t="t" r="r" b="b"/>
              <a:pathLst>
                <a:path w="2217" h="2059" extrusionOk="0">
                  <a:moveTo>
                    <a:pt x="1109" y="0"/>
                  </a:moveTo>
                  <a:cubicBezTo>
                    <a:pt x="1068" y="0"/>
                    <a:pt x="1028" y="21"/>
                    <a:pt x="1007" y="63"/>
                  </a:cubicBezTo>
                  <a:lnTo>
                    <a:pt x="764" y="557"/>
                  </a:lnTo>
                  <a:cubicBezTo>
                    <a:pt x="748" y="592"/>
                    <a:pt x="714" y="614"/>
                    <a:pt x="679" y="620"/>
                  </a:cubicBezTo>
                  <a:lnTo>
                    <a:pt x="132" y="701"/>
                  </a:lnTo>
                  <a:cubicBezTo>
                    <a:pt x="38" y="714"/>
                    <a:pt x="1" y="826"/>
                    <a:pt x="67" y="892"/>
                  </a:cubicBezTo>
                  <a:lnTo>
                    <a:pt x="463" y="1279"/>
                  </a:lnTo>
                  <a:cubicBezTo>
                    <a:pt x="492" y="1304"/>
                    <a:pt x="504" y="1342"/>
                    <a:pt x="498" y="1379"/>
                  </a:cubicBezTo>
                  <a:lnTo>
                    <a:pt x="404" y="1923"/>
                  </a:lnTo>
                  <a:cubicBezTo>
                    <a:pt x="392" y="1998"/>
                    <a:pt x="451" y="2057"/>
                    <a:pt x="517" y="2057"/>
                  </a:cubicBezTo>
                  <a:cubicBezTo>
                    <a:pt x="533" y="2057"/>
                    <a:pt x="550" y="2053"/>
                    <a:pt x="567" y="2045"/>
                  </a:cubicBezTo>
                  <a:lnTo>
                    <a:pt x="1057" y="1786"/>
                  </a:lnTo>
                  <a:cubicBezTo>
                    <a:pt x="1073" y="1778"/>
                    <a:pt x="1091" y="1774"/>
                    <a:pt x="1109" y="1774"/>
                  </a:cubicBezTo>
                  <a:cubicBezTo>
                    <a:pt x="1127" y="1774"/>
                    <a:pt x="1145" y="1778"/>
                    <a:pt x="1161" y="1786"/>
                  </a:cubicBezTo>
                  <a:lnTo>
                    <a:pt x="1651" y="2045"/>
                  </a:lnTo>
                  <a:cubicBezTo>
                    <a:pt x="1668" y="2054"/>
                    <a:pt x="1686" y="2058"/>
                    <a:pt x="1703" y="2058"/>
                  </a:cubicBezTo>
                  <a:cubicBezTo>
                    <a:pt x="1769" y="2058"/>
                    <a:pt x="1829" y="1998"/>
                    <a:pt x="1814" y="1923"/>
                  </a:cubicBezTo>
                  <a:lnTo>
                    <a:pt x="1723" y="1379"/>
                  </a:lnTo>
                  <a:cubicBezTo>
                    <a:pt x="1717" y="1342"/>
                    <a:pt x="1726" y="1304"/>
                    <a:pt x="1754" y="1279"/>
                  </a:cubicBezTo>
                  <a:lnTo>
                    <a:pt x="2151" y="892"/>
                  </a:lnTo>
                  <a:cubicBezTo>
                    <a:pt x="2217" y="826"/>
                    <a:pt x="2180" y="714"/>
                    <a:pt x="2089" y="701"/>
                  </a:cubicBezTo>
                  <a:lnTo>
                    <a:pt x="1542" y="620"/>
                  </a:lnTo>
                  <a:cubicBezTo>
                    <a:pt x="1504" y="614"/>
                    <a:pt x="1473" y="592"/>
                    <a:pt x="1454" y="557"/>
                  </a:cubicBezTo>
                  <a:lnTo>
                    <a:pt x="1211" y="63"/>
                  </a:lnTo>
                  <a:cubicBezTo>
                    <a:pt x="1190" y="21"/>
                    <a:pt x="1150" y="0"/>
                    <a:pt x="1109" y="0"/>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2" name="Google Shape;1423;p41">
              <a:extLst>
                <a:ext uri="{FF2B5EF4-FFF2-40B4-BE49-F238E27FC236}">
                  <a16:creationId xmlns:a16="http://schemas.microsoft.com/office/drawing/2014/main" id="{BE41B8EC-5BA2-843A-27FC-96666876C0E4}"/>
                </a:ext>
              </a:extLst>
            </p:cNvPr>
            <p:cNvSpPr/>
            <p:nvPr/>
          </p:nvSpPr>
          <p:spPr>
            <a:xfrm>
              <a:off x="4386565" y="2208385"/>
              <a:ext cx="39164" cy="61230"/>
            </a:xfrm>
            <a:custGeom>
              <a:avLst/>
              <a:gdLst/>
              <a:ahLst/>
              <a:cxnLst/>
              <a:rect l="l" t="t" r="r" b="b"/>
              <a:pathLst>
                <a:path w="1317" h="2059" extrusionOk="0">
                  <a:moveTo>
                    <a:pt x="1109" y="0"/>
                  </a:moveTo>
                  <a:cubicBezTo>
                    <a:pt x="1068" y="0"/>
                    <a:pt x="1028" y="21"/>
                    <a:pt x="1007" y="63"/>
                  </a:cubicBezTo>
                  <a:lnTo>
                    <a:pt x="764" y="557"/>
                  </a:lnTo>
                  <a:cubicBezTo>
                    <a:pt x="748" y="592"/>
                    <a:pt x="714" y="614"/>
                    <a:pt x="679" y="620"/>
                  </a:cubicBezTo>
                  <a:lnTo>
                    <a:pt x="132" y="701"/>
                  </a:lnTo>
                  <a:cubicBezTo>
                    <a:pt x="38" y="714"/>
                    <a:pt x="1" y="826"/>
                    <a:pt x="67" y="892"/>
                  </a:cubicBezTo>
                  <a:lnTo>
                    <a:pt x="463" y="1279"/>
                  </a:lnTo>
                  <a:cubicBezTo>
                    <a:pt x="492" y="1304"/>
                    <a:pt x="504" y="1342"/>
                    <a:pt x="498" y="1379"/>
                  </a:cubicBezTo>
                  <a:lnTo>
                    <a:pt x="404" y="1923"/>
                  </a:lnTo>
                  <a:cubicBezTo>
                    <a:pt x="392" y="1998"/>
                    <a:pt x="450" y="2058"/>
                    <a:pt x="515" y="2058"/>
                  </a:cubicBezTo>
                  <a:cubicBezTo>
                    <a:pt x="532" y="2058"/>
                    <a:pt x="550" y="2054"/>
                    <a:pt x="567" y="2045"/>
                  </a:cubicBezTo>
                  <a:lnTo>
                    <a:pt x="823" y="1911"/>
                  </a:lnTo>
                  <a:lnTo>
                    <a:pt x="914" y="1379"/>
                  </a:lnTo>
                  <a:cubicBezTo>
                    <a:pt x="920" y="1342"/>
                    <a:pt x="907" y="1304"/>
                    <a:pt x="879" y="1279"/>
                  </a:cubicBezTo>
                  <a:lnTo>
                    <a:pt x="485" y="892"/>
                  </a:lnTo>
                  <a:cubicBezTo>
                    <a:pt x="417" y="826"/>
                    <a:pt x="454" y="714"/>
                    <a:pt x="548" y="698"/>
                  </a:cubicBezTo>
                  <a:lnTo>
                    <a:pt x="1095" y="620"/>
                  </a:lnTo>
                  <a:cubicBezTo>
                    <a:pt x="1132" y="614"/>
                    <a:pt x="1164" y="592"/>
                    <a:pt x="1179" y="557"/>
                  </a:cubicBezTo>
                  <a:lnTo>
                    <a:pt x="1317" y="279"/>
                  </a:lnTo>
                  <a:lnTo>
                    <a:pt x="1211" y="63"/>
                  </a:lnTo>
                  <a:cubicBezTo>
                    <a:pt x="1190" y="21"/>
                    <a:pt x="1150" y="0"/>
                    <a:pt x="1109"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3" name="Google Shape;1424;p41">
              <a:extLst>
                <a:ext uri="{FF2B5EF4-FFF2-40B4-BE49-F238E27FC236}">
                  <a16:creationId xmlns:a16="http://schemas.microsoft.com/office/drawing/2014/main" id="{E104580B-E968-82DA-F329-18D18B02D222}"/>
                </a:ext>
              </a:extLst>
            </p:cNvPr>
            <p:cNvSpPr/>
            <p:nvPr/>
          </p:nvSpPr>
          <p:spPr>
            <a:xfrm>
              <a:off x="4313530" y="2014586"/>
              <a:ext cx="50673" cy="75593"/>
            </a:xfrm>
            <a:custGeom>
              <a:avLst/>
              <a:gdLst/>
              <a:ahLst/>
              <a:cxnLst/>
              <a:rect l="l" t="t" r="r" b="b"/>
              <a:pathLst>
                <a:path w="1704" h="2542" extrusionOk="0">
                  <a:moveTo>
                    <a:pt x="0" y="1"/>
                  </a:moveTo>
                  <a:lnTo>
                    <a:pt x="497" y="1073"/>
                  </a:lnTo>
                  <a:cubicBezTo>
                    <a:pt x="535" y="1151"/>
                    <a:pt x="553" y="1235"/>
                    <a:pt x="553" y="1323"/>
                  </a:cubicBezTo>
                  <a:lnTo>
                    <a:pt x="553" y="2242"/>
                  </a:lnTo>
                  <a:cubicBezTo>
                    <a:pt x="553" y="2408"/>
                    <a:pt x="688" y="2542"/>
                    <a:pt x="850" y="2542"/>
                  </a:cubicBezTo>
                  <a:lnTo>
                    <a:pt x="1404" y="2542"/>
                  </a:lnTo>
                  <a:cubicBezTo>
                    <a:pt x="1569" y="2542"/>
                    <a:pt x="1704" y="2408"/>
                    <a:pt x="1704" y="2242"/>
                  </a:cubicBezTo>
                  <a:lnTo>
                    <a:pt x="1704" y="1"/>
                  </a:ln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4" name="Google Shape;1425;p41">
              <a:extLst>
                <a:ext uri="{FF2B5EF4-FFF2-40B4-BE49-F238E27FC236}">
                  <a16:creationId xmlns:a16="http://schemas.microsoft.com/office/drawing/2014/main" id="{219B7A2A-FD34-C19A-95BA-9CFBFFCC35EF}"/>
                </a:ext>
              </a:extLst>
            </p:cNvPr>
            <p:cNvSpPr/>
            <p:nvPr/>
          </p:nvSpPr>
          <p:spPr>
            <a:xfrm>
              <a:off x="4313530" y="2014586"/>
              <a:ext cx="41751" cy="75593"/>
            </a:xfrm>
            <a:custGeom>
              <a:avLst/>
              <a:gdLst/>
              <a:ahLst/>
              <a:cxnLst/>
              <a:rect l="l" t="t" r="r" b="b"/>
              <a:pathLst>
                <a:path w="1404" h="2542" extrusionOk="0">
                  <a:moveTo>
                    <a:pt x="0" y="1"/>
                  </a:moveTo>
                  <a:lnTo>
                    <a:pt x="497" y="1073"/>
                  </a:lnTo>
                  <a:cubicBezTo>
                    <a:pt x="535" y="1151"/>
                    <a:pt x="553" y="1239"/>
                    <a:pt x="553" y="1323"/>
                  </a:cubicBezTo>
                  <a:lnTo>
                    <a:pt x="553" y="2242"/>
                  </a:lnTo>
                  <a:cubicBezTo>
                    <a:pt x="553" y="2408"/>
                    <a:pt x="688" y="2542"/>
                    <a:pt x="850" y="2542"/>
                  </a:cubicBezTo>
                  <a:lnTo>
                    <a:pt x="1404" y="2542"/>
                  </a:lnTo>
                  <a:cubicBezTo>
                    <a:pt x="1238" y="2542"/>
                    <a:pt x="1107" y="2408"/>
                    <a:pt x="1107" y="2242"/>
                  </a:cubicBezTo>
                  <a:lnTo>
                    <a:pt x="1107" y="1323"/>
                  </a:lnTo>
                  <a:cubicBezTo>
                    <a:pt x="1107" y="1239"/>
                    <a:pt x="1085" y="1151"/>
                    <a:pt x="1050" y="1073"/>
                  </a:cubicBezTo>
                  <a:lnTo>
                    <a:pt x="553"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5" name="Google Shape;1426;p41">
              <a:extLst>
                <a:ext uri="{FF2B5EF4-FFF2-40B4-BE49-F238E27FC236}">
                  <a16:creationId xmlns:a16="http://schemas.microsoft.com/office/drawing/2014/main" id="{AB3E4739-F0DC-ED52-5E8B-3A84F510634C}"/>
                </a:ext>
              </a:extLst>
            </p:cNvPr>
            <p:cNvSpPr/>
            <p:nvPr/>
          </p:nvSpPr>
          <p:spPr>
            <a:xfrm>
              <a:off x="4289443" y="1952494"/>
              <a:ext cx="80975" cy="69288"/>
            </a:xfrm>
            <a:custGeom>
              <a:avLst/>
              <a:gdLst/>
              <a:ahLst/>
              <a:cxnLst/>
              <a:rect l="l" t="t" r="r" b="b"/>
              <a:pathLst>
                <a:path w="2723" h="2330" extrusionOk="0">
                  <a:moveTo>
                    <a:pt x="660" y="1"/>
                  </a:moveTo>
                  <a:cubicBezTo>
                    <a:pt x="297" y="1"/>
                    <a:pt x="1" y="295"/>
                    <a:pt x="1" y="657"/>
                  </a:cubicBezTo>
                  <a:lnTo>
                    <a:pt x="1" y="1673"/>
                  </a:lnTo>
                  <a:cubicBezTo>
                    <a:pt x="1" y="2036"/>
                    <a:pt x="297" y="2329"/>
                    <a:pt x="660" y="2329"/>
                  </a:cubicBezTo>
                  <a:lnTo>
                    <a:pt x="2723" y="2329"/>
                  </a:lnTo>
                  <a:lnTo>
                    <a:pt x="2723" y="1"/>
                  </a:ln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6" name="Google Shape;1427;p41">
              <a:extLst>
                <a:ext uri="{FF2B5EF4-FFF2-40B4-BE49-F238E27FC236}">
                  <a16:creationId xmlns:a16="http://schemas.microsoft.com/office/drawing/2014/main" id="{1D9A9E98-366B-4667-1B97-334133E1B91E}"/>
                </a:ext>
              </a:extLst>
            </p:cNvPr>
            <p:cNvSpPr/>
            <p:nvPr/>
          </p:nvSpPr>
          <p:spPr>
            <a:xfrm>
              <a:off x="4289532" y="1952494"/>
              <a:ext cx="36845" cy="69288"/>
            </a:xfrm>
            <a:custGeom>
              <a:avLst/>
              <a:gdLst/>
              <a:ahLst/>
              <a:cxnLst/>
              <a:rect l="l" t="t" r="r" b="b"/>
              <a:pathLst>
                <a:path w="1239" h="2330" extrusionOk="0">
                  <a:moveTo>
                    <a:pt x="657" y="1"/>
                  </a:moveTo>
                  <a:cubicBezTo>
                    <a:pt x="294" y="1"/>
                    <a:pt x="1" y="295"/>
                    <a:pt x="1" y="657"/>
                  </a:cubicBezTo>
                  <a:lnTo>
                    <a:pt x="1" y="1673"/>
                  </a:lnTo>
                  <a:cubicBezTo>
                    <a:pt x="1" y="2036"/>
                    <a:pt x="294" y="2329"/>
                    <a:pt x="657" y="2329"/>
                  </a:cubicBezTo>
                  <a:lnTo>
                    <a:pt x="1238" y="2329"/>
                  </a:lnTo>
                  <a:cubicBezTo>
                    <a:pt x="876" y="2329"/>
                    <a:pt x="582" y="2036"/>
                    <a:pt x="582" y="1673"/>
                  </a:cubicBezTo>
                  <a:lnTo>
                    <a:pt x="582" y="657"/>
                  </a:lnTo>
                  <a:cubicBezTo>
                    <a:pt x="582" y="295"/>
                    <a:pt x="876" y="1"/>
                    <a:pt x="1238"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7" name="Google Shape;1428;p41">
              <a:extLst>
                <a:ext uri="{FF2B5EF4-FFF2-40B4-BE49-F238E27FC236}">
                  <a16:creationId xmlns:a16="http://schemas.microsoft.com/office/drawing/2014/main" id="{A8B5E9DF-8362-C063-9EC6-2CC24D0595E4}"/>
                </a:ext>
              </a:extLst>
            </p:cNvPr>
            <p:cNvSpPr/>
            <p:nvPr/>
          </p:nvSpPr>
          <p:spPr>
            <a:xfrm>
              <a:off x="4364173" y="1921924"/>
              <a:ext cx="82759" cy="130429"/>
            </a:xfrm>
            <a:custGeom>
              <a:avLst/>
              <a:gdLst/>
              <a:ahLst/>
              <a:cxnLst/>
              <a:rect l="l" t="t" r="r" b="b"/>
              <a:pathLst>
                <a:path w="2783" h="4386" extrusionOk="0">
                  <a:moveTo>
                    <a:pt x="2782" y="0"/>
                  </a:moveTo>
                  <a:lnTo>
                    <a:pt x="2176" y="551"/>
                  </a:lnTo>
                  <a:cubicBezTo>
                    <a:pt x="1835" y="857"/>
                    <a:pt x="1395" y="1029"/>
                    <a:pt x="938" y="1029"/>
                  </a:cubicBezTo>
                  <a:lnTo>
                    <a:pt x="1" y="1029"/>
                  </a:lnTo>
                  <a:lnTo>
                    <a:pt x="1" y="3357"/>
                  </a:lnTo>
                  <a:lnTo>
                    <a:pt x="938" y="3357"/>
                  </a:lnTo>
                  <a:cubicBezTo>
                    <a:pt x="1395" y="3357"/>
                    <a:pt x="1835" y="3529"/>
                    <a:pt x="2176" y="3836"/>
                  </a:cubicBezTo>
                  <a:lnTo>
                    <a:pt x="2782" y="4386"/>
                  </a:lnTo>
                  <a:lnTo>
                    <a:pt x="2782" y="0"/>
                  </a:lnTo>
                  <a:close/>
                </a:path>
              </a:pathLst>
            </a:custGeom>
            <a:solidFill>
              <a:srgbClr val="D5DAF3"/>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8" name="Google Shape;1429;p41">
              <a:extLst>
                <a:ext uri="{FF2B5EF4-FFF2-40B4-BE49-F238E27FC236}">
                  <a16:creationId xmlns:a16="http://schemas.microsoft.com/office/drawing/2014/main" id="{25DBCAF7-2DAC-F666-22AD-9BDD480F6C5E}"/>
                </a:ext>
              </a:extLst>
            </p:cNvPr>
            <p:cNvSpPr/>
            <p:nvPr/>
          </p:nvSpPr>
          <p:spPr>
            <a:xfrm>
              <a:off x="4446903" y="1903605"/>
              <a:ext cx="27834" cy="167244"/>
            </a:xfrm>
            <a:custGeom>
              <a:avLst/>
              <a:gdLst/>
              <a:ahLst/>
              <a:cxnLst/>
              <a:rect l="l" t="t" r="r" b="b"/>
              <a:pathLst>
                <a:path w="936" h="5624" extrusionOk="0">
                  <a:moveTo>
                    <a:pt x="241" y="1"/>
                  </a:moveTo>
                  <a:cubicBezTo>
                    <a:pt x="107" y="1"/>
                    <a:pt x="0" y="107"/>
                    <a:pt x="0" y="238"/>
                  </a:cubicBezTo>
                  <a:lnTo>
                    <a:pt x="0" y="5386"/>
                  </a:lnTo>
                  <a:cubicBezTo>
                    <a:pt x="0" y="5518"/>
                    <a:pt x="107" y="5624"/>
                    <a:pt x="241" y="5624"/>
                  </a:cubicBezTo>
                  <a:lnTo>
                    <a:pt x="698" y="5624"/>
                  </a:lnTo>
                  <a:cubicBezTo>
                    <a:pt x="699" y="5624"/>
                    <a:pt x="701" y="5624"/>
                    <a:pt x="703" y="5624"/>
                  </a:cubicBezTo>
                  <a:cubicBezTo>
                    <a:pt x="832" y="5624"/>
                    <a:pt x="935" y="5516"/>
                    <a:pt x="935" y="5386"/>
                  </a:cubicBezTo>
                  <a:lnTo>
                    <a:pt x="935" y="238"/>
                  </a:lnTo>
                  <a:cubicBezTo>
                    <a:pt x="935" y="107"/>
                    <a:pt x="829" y="1"/>
                    <a:pt x="698" y="1"/>
                  </a:cubicBez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9" name="Google Shape;1430;p41">
              <a:extLst>
                <a:ext uri="{FF2B5EF4-FFF2-40B4-BE49-F238E27FC236}">
                  <a16:creationId xmlns:a16="http://schemas.microsoft.com/office/drawing/2014/main" id="{4C52B64F-EA33-4FE9-C1BB-F01CD2D3CBD5}"/>
                </a:ext>
              </a:extLst>
            </p:cNvPr>
            <p:cNvSpPr/>
            <p:nvPr/>
          </p:nvSpPr>
          <p:spPr>
            <a:xfrm>
              <a:off x="4073608" y="2116288"/>
              <a:ext cx="264010" cy="235848"/>
            </a:xfrm>
            <a:custGeom>
              <a:avLst/>
              <a:gdLst/>
              <a:ahLst/>
              <a:cxnLst/>
              <a:rect l="l" t="t" r="r" b="b"/>
              <a:pathLst>
                <a:path w="8878" h="7931" extrusionOk="0">
                  <a:moveTo>
                    <a:pt x="6424" y="1010"/>
                  </a:moveTo>
                  <a:cubicBezTo>
                    <a:pt x="6593" y="1222"/>
                    <a:pt x="6852" y="1363"/>
                    <a:pt x="7146" y="1366"/>
                  </a:cubicBezTo>
                  <a:lnTo>
                    <a:pt x="7146" y="2082"/>
                  </a:lnTo>
                  <a:cubicBezTo>
                    <a:pt x="7146" y="2310"/>
                    <a:pt x="7049" y="2526"/>
                    <a:pt x="6883" y="2679"/>
                  </a:cubicBezTo>
                  <a:lnTo>
                    <a:pt x="6871" y="2692"/>
                  </a:lnTo>
                  <a:cubicBezTo>
                    <a:pt x="6721" y="2829"/>
                    <a:pt x="6524" y="2907"/>
                    <a:pt x="6318" y="2907"/>
                  </a:cubicBezTo>
                  <a:lnTo>
                    <a:pt x="6049" y="2907"/>
                  </a:lnTo>
                  <a:cubicBezTo>
                    <a:pt x="5843" y="2907"/>
                    <a:pt x="5649" y="2832"/>
                    <a:pt x="5499" y="2692"/>
                  </a:cubicBezTo>
                  <a:lnTo>
                    <a:pt x="5483" y="2679"/>
                  </a:lnTo>
                  <a:cubicBezTo>
                    <a:pt x="5317" y="2526"/>
                    <a:pt x="5224" y="2307"/>
                    <a:pt x="5224" y="2082"/>
                  </a:cubicBezTo>
                  <a:lnTo>
                    <a:pt x="5224" y="1366"/>
                  </a:lnTo>
                  <a:lnTo>
                    <a:pt x="5646" y="1366"/>
                  </a:lnTo>
                  <a:cubicBezTo>
                    <a:pt x="5955" y="1366"/>
                    <a:pt x="6236" y="1229"/>
                    <a:pt x="6424" y="1010"/>
                  </a:cubicBezTo>
                  <a:close/>
                  <a:moveTo>
                    <a:pt x="6408" y="3351"/>
                  </a:moveTo>
                  <a:cubicBezTo>
                    <a:pt x="6421" y="3579"/>
                    <a:pt x="6511" y="3798"/>
                    <a:pt x="6661" y="3970"/>
                  </a:cubicBezTo>
                  <a:lnTo>
                    <a:pt x="6252" y="4289"/>
                  </a:lnTo>
                  <a:cubicBezTo>
                    <a:pt x="6232" y="4304"/>
                    <a:pt x="6207" y="4312"/>
                    <a:pt x="6184" y="4312"/>
                  </a:cubicBezTo>
                  <a:cubicBezTo>
                    <a:pt x="6160" y="4312"/>
                    <a:pt x="6136" y="4304"/>
                    <a:pt x="6118" y="4289"/>
                  </a:cubicBezTo>
                  <a:lnTo>
                    <a:pt x="5708" y="3970"/>
                  </a:lnTo>
                  <a:cubicBezTo>
                    <a:pt x="5858" y="3798"/>
                    <a:pt x="5946" y="3579"/>
                    <a:pt x="5961" y="3351"/>
                  </a:cubicBezTo>
                  <a:cubicBezTo>
                    <a:pt x="5989" y="3354"/>
                    <a:pt x="6021" y="3354"/>
                    <a:pt x="6049" y="3354"/>
                  </a:cubicBezTo>
                  <a:lnTo>
                    <a:pt x="6318" y="3354"/>
                  </a:lnTo>
                  <a:cubicBezTo>
                    <a:pt x="6349" y="3354"/>
                    <a:pt x="6377" y="3354"/>
                    <a:pt x="6408" y="3351"/>
                  </a:cubicBezTo>
                  <a:close/>
                  <a:moveTo>
                    <a:pt x="1604" y="4211"/>
                  </a:moveTo>
                  <a:lnTo>
                    <a:pt x="1501" y="4636"/>
                  </a:lnTo>
                  <a:lnTo>
                    <a:pt x="1207" y="4636"/>
                  </a:lnTo>
                  <a:cubicBezTo>
                    <a:pt x="1200" y="4636"/>
                    <a:pt x="1192" y="4636"/>
                    <a:pt x="1184" y="4636"/>
                  </a:cubicBezTo>
                  <a:cubicBezTo>
                    <a:pt x="1118" y="4636"/>
                    <a:pt x="1053" y="4624"/>
                    <a:pt x="988" y="4601"/>
                  </a:cubicBezTo>
                  <a:lnTo>
                    <a:pt x="460" y="4414"/>
                  </a:lnTo>
                  <a:cubicBezTo>
                    <a:pt x="454" y="4414"/>
                    <a:pt x="448" y="4408"/>
                    <a:pt x="448" y="4398"/>
                  </a:cubicBezTo>
                  <a:cubicBezTo>
                    <a:pt x="448" y="4389"/>
                    <a:pt x="457" y="4383"/>
                    <a:pt x="466" y="4383"/>
                  </a:cubicBezTo>
                  <a:lnTo>
                    <a:pt x="907" y="4383"/>
                  </a:lnTo>
                  <a:cubicBezTo>
                    <a:pt x="1032" y="4383"/>
                    <a:pt x="1151" y="4348"/>
                    <a:pt x="1254" y="4283"/>
                  </a:cubicBezTo>
                  <a:lnTo>
                    <a:pt x="1320" y="4242"/>
                  </a:lnTo>
                  <a:cubicBezTo>
                    <a:pt x="1354" y="4220"/>
                    <a:pt x="1388" y="4211"/>
                    <a:pt x="1429" y="4211"/>
                  </a:cubicBezTo>
                  <a:close/>
                  <a:moveTo>
                    <a:pt x="6449" y="0"/>
                  </a:moveTo>
                  <a:cubicBezTo>
                    <a:pt x="6324" y="0"/>
                    <a:pt x="6224" y="100"/>
                    <a:pt x="6224" y="222"/>
                  </a:cubicBezTo>
                  <a:lnTo>
                    <a:pt x="6224" y="338"/>
                  </a:lnTo>
                  <a:cubicBezTo>
                    <a:pt x="6224" y="657"/>
                    <a:pt x="5964" y="916"/>
                    <a:pt x="5646" y="916"/>
                  </a:cubicBezTo>
                  <a:lnTo>
                    <a:pt x="4727" y="916"/>
                  </a:lnTo>
                  <a:cubicBezTo>
                    <a:pt x="4602" y="916"/>
                    <a:pt x="4502" y="1019"/>
                    <a:pt x="4502" y="1141"/>
                  </a:cubicBezTo>
                  <a:cubicBezTo>
                    <a:pt x="4502" y="1266"/>
                    <a:pt x="4602" y="1366"/>
                    <a:pt x="4727" y="1366"/>
                  </a:cubicBezTo>
                  <a:lnTo>
                    <a:pt x="4774" y="1366"/>
                  </a:lnTo>
                  <a:lnTo>
                    <a:pt x="4774" y="2082"/>
                  </a:lnTo>
                  <a:cubicBezTo>
                    <a:pt x="4774" y="2432"/>
                    <a:pt x="4924" y="2770"/>
                    <a:pt x="5180" y="3010"/>
                  </a:cubicBezTo>
                  <a:lnTo>
                    <a:pt x="5192" y="3020"/>
                  </a:lnTo>
                  <a:cubicBezTo>
                    <a:pt x="5289" y="3110"/>
                    <a:pt x="5399" y="3182"/>
                    <a:pt x="5514" y="3235"/>
                  </a:cubicBezTo>
                  <a:lnTo>
                    <a:pt x="5514" y="3289"/>
                  </a:lnTo>
                  <a:cubicBezTo>
                    <a:pt x="5514" y="3451"/>
                    <a:pt x="5446" y="3611"/>
                    <a:pt x="5324" y="3723"/>
                  </a:cubicBezTo>
                  <a:lnTo>
                    <a:pt x="5280" y="3764"/>
                  </a:lnTo>
                  <a:lnTo>
                    <a:pt x="4317" y="3764"/>
                  </a:lnTo>
                  <a:cubicBezTo>
                    <a:pt x="4130" y="3764"/>
                    <a:pt x="3958" y="3864"/>
                    <a:pt x="3864" y="4026"/>
                  </a:cubicBezTo>
                  <a:lnTo>
                    <a:pt x="3433" y="4776"/>
                  </a:lnTo>
                  <a:lnTo>
                    <a:pt x="2717" y="4020"/>
                  </a:lnTo>
                  <a:cubicBezTo>
                    <a:pt x="2564" y="3854"/>
                    <a:pt x="2345" y="3761"/>
                    <a:pt x="2120" y="3761"/>
                  </a:cubicBezTo>
                  <a:lnTo>
                    <a:pt x="1429" y="3761"/>
                  </a:lnTo>
                  <a:cubicBezTo>
                    <a:pt x="1307" y="3761"/>
                    <a:pt x="1185" y="3795"/>
                    <a:pt x="1082" y="3861"/>
                  </a:cubicBezTo>
                  <a:lnTo>
                    <a:pt x="1016" y="3901"/>
                  </a:lnTo>
                  <a:cubicBezTo>
                    <a:pt x="985" y="3923"/>
                    <a:pt x="948" y="3932"/>
                    <a:pt x="910" y="3932"/>
                  </a:cubicBezTo>
                  <a:lnTo>
                    <a:pt x="466" y="3932"/>
                  </a:lnTo>
                  <a:cubicBezTo>
                    <a:pt x="210" y="3932"/>
                    <a:pt x="1" y="4142"/>
                    <a:pt x="1" y="4398"/>
                  </a:cubicBezTo>
                  <a:cubicBezTo>
                    <a:pt x="1" y="4595"/>
                    <a:pt x="126" y="4773"/>
                    <a:pt x="313" y="4839"/>
                  </a:cubicBezTo>
                  <a:lnTo>
                    <a:pt x="841" y="5023"/>
                  </a:lnTo>
                  <a:cubicBezTo>
                    <a:pt x="960" y="5064"/>
                    <a:pt x="1082" y="5086"/>
                    <a:pt x="1207" y="5086"/>
                  </a:cubicBezTo>
                  <a:lnTo>
                    <a:pt x="1882" y="5086"/>
                  </a:lnTo>
                  <a:lnTo>
                    <a:pt x="2976" y="6786"/>
                  </a:lnTo>
                  <a:cubicBezTo>
                    <a:pt x="3070" y="6930"/>
                    <a:pt x="3223" y="7024"/>
                    <a:pt x="3395" y="7036"/>
                  </a:cubicBezTo>
                  <a:cubicBezTo>
                    <a:pt x="3412" y="7038"/>
                    <a:pt x="3428" y="7039"/>
                    <a:pt x="3445" y="7039"/>
                  </a:cubicBezTo>
                  <a:cubicBezTo>
                    <a:pt x="3599" y="7039"/>
                    <a:pt x="3744" y="6974"/>
                    <a:pt x="3851" y="6858"/>
                  </a:cubicBezTo>
                  <a:lnTo>
                    <a:pt x="3920" y="6783"/>
                  </a:lnTo>
                  <a:lnTo>
                    <a:pt x="3920" y="7408"/>
                  </a:lnTo>
                  <a:cubicBezTo>
                    <a:pt x="3920" y="7696"/>
                    <a:pt x="4155" y="7930"/>
                    <a:pt x="4445" y="7930"/>
                  </a:cubicBezTo>
                  <a:lnTo>
                    <a:pt x="8356" y="7930"/>
                  </a:lnTo>
                  <a:cubicBezTo>
                    <a:pt x="8643" y="7930"/>
                    <a:pt x="8878" y="7696"/>
                    <a:pt x="8878" y="7408"/>
                  </a:cubicBezTo>
                  <a:lnTo>
                    <a:pt x="8878" y="6080"/>
                  </a:lnTo>
                  <a:cubicBezTo>
                    <a:pt x="8878" y="5958"/>
                    <a:pt x="8778" y="5855"/>
                    <a:pt x="8653" y="5855"/>
                  </a:cubicBezTo>
                  <a:cubicBezTo>
                    <a:pt x="8531" y="5855"/>
                    <a:pt x="8428" y="5958"/>
                    <a:pt x="8428" y="6080"/>
                  </a:cubicBezTo>
                  <a:lnTo>
                    <a:pt x="8428" y="7408"/>
                  </a:lnTo>
                  <a:cubicBezTo>
                    <a:pt x="8428" y="7449"/>
                    <a:pt x="8396" y="7483"/>
                    <a:pt x="8356" y="7483"/>
                  </a:cubicBezTo>
                  <a:lnTo>
                    <a:pt x="7593" y="7483"/>
                  </a:lnTo>
                  <a:lnTo>
                    <a:pt x="7593" y="6049"/>
                  </a:lnTo>
                  <a:cubicBezTo>
                    <a:pt x="7593" y="5924"/>
                    <a:pt x="7493" y="5824"/>
                    <a:pt x="7371" y="5824"/>
                  </a:cubicBezTo>
                  <a:cubicBezTo>
                    <a:pt x="7246" y="5824"/>
                    <a:pt x="7146" y="5924"/>
                    <a:pt x="7146" y="6049"/>
                  </a:cubicBezTo>
                  <a:lnTo>
                    <a:pt x="7146" y="7483"/>
                  </a:lnTo>
                  <a:lnTo>
                    <a:pt x="4445" y="7483"/>
                  </a:lnTo>
                  <a:cubicBezTo>
                    <a:pt x="4405" y="7483"/>
                    <a:pt x="4370" y="7449"/>
                    <a:pt x="4370" y="7408"/>
                  </a:cubicBezTo>
                  <a:lnTo>
                    <a:pt x="4370" y="6289"/>
                  </a:lnTo>
                  <a:lnTo>
                    <a:pt x="4642" y="5989"/>
                  </a:lnTo>
                  <a:cubicBezTo>
                    <a:pt x="4727" y="5895"/>
                    <a:pt x="4717" y="5755"/>
                    <a:pt x="4627" y="5670"/>
                  </a:cubicBezTo>
                  <a:cubicBezTo>
                    <a:pt x="4583" y="5633"/>
                    <a:pt x="4529" y="5614"/>
                    <a:pt x="4476" y="5614"/>
                  </a:cubicBezTo>
                  <a:cubicBezTo>
                    <a:pt x="4414" y="5614"/>
                    <a:pt x="4353" y="5639"/>
                    <a:pt x="4308" y="5689"/>
                  </a:cubicBezTo>
                  <a:lnTo>
                    <a:pt x="3980" y="6052"/>
                  </a:lnTo>
                  <a:lnTo>
                    <a:pt x="3520" y="6558"/>
                  </a:lnTo>
                  <a:cubicBezTo>
                    <a:pt x="3495" y="6583"/>
                    <a:pt x="3465" y="6590"/>
                    <a:pt x="3445" y="6590"/>
                  </a:cubicBezTo>
                  <a:cubicBezTo>
                    <a:pt x="3440" y="6590"/>
                    <a:pt x="3436" y="6590"/>
                    <a:pt x="3433" y="6589"/>
                  </a:cubicBezTo>
                  <a:cubicBezTo>
                    <a:pt x="3414" y="6589"/>
                    <a:pt x="3379" y="6580"/>
                    <a:pt x="3354" y="6542"/>
                  </a:cubicBezTo>
                  <a:lnTo>
                    <a:pt x="2254" y="4836"/>
                  </a:lnTo>
                  <a:cubicBezTo>
                    <a:pt x="2189" y="4733"/>
                    <a:pt x="2082" y="4664"/>
                    <a:pt x="1960" y="4642"/>
                  </a:cubicBezTo>
                  <a:lnTo>
                    <a:pt x="2067" y="4211"/>
                  </a:lnTo>
                  <a:lnTo>
                    <a:pt x="2120" y="4211"/>
                  </a:lnTo>
                  <a:cubicBezTo>
                    <a:pt x="2223" y="4211"/>
                    <a:pt x="2323" y="4254"/>
                    <a:pt x="2392" y="4326"/>
                  </a:cubicBezTo>
                  <a:lnTo>
                    <a:pt x="3233" y="5214"/>
                  </a:lnTo>
                  <a:cubicBezTo>
                    <a:pt x="3293" y="5277"/>
                    <a:pt x="3376" y="5313"/>
                    <a:pt x="3461" y="5313"/>
                  </a:cubicBezTo>
                  <a:cubicBezTo>
                    <a:pt x="3473" y="5313"/>
                    <a:pt x="3486" y="5312"/>
                    <a:pt x="3498" y="5311"/>
                  </a:cubicBezTo>
                  <a:cubicBezTo>
                    <a:pt x="3595" y="5298"/>
                    <a:pt x="3683" y="5242"/>
                    <a:pt x="3733" y="5155"/>
                  </a:cubicBezTo>
                  <a:lnTo>
                    <a:pt x="4255" y="4248"/>
                  </a:lnTo>
                  <a:cubicBezTo>
                    <a:pt x="4267" y="4226"/>
                    <a:pt x="4292" y="4211"/>
                    <a:pt x="4320" y="4211"/>
                  </a:cubicBezTo>
                  <a:lnTo>
                    <a:pt x="5289" y="4211"/>
                  </a:lnTo>
                  <a:lnTo>
                    <a:pt x="5843" y="4642"/>
                  </a:lnTo>
                  <a:cubicBezTo>
                    <a:pt x="5943" y="4720"/>
                    <a:pt x="6064" y="4761"/>
                    <a:pt x="6186" y="4761"/>
                  </a:cubicBezTo>
                  <a:cubicBezTo>
                    <a:pt x="6305" y="4761"/>
                    <a:pt x="6427" y="4720"/>
                    <a:pt x="6530" y="4642"/>
                  </a:cubicBezTo>
                  <a:lnTo>
                    <a:pt x="7080" y="4211"/>
                  </a:lnTo>
                  <a:lnTo>
                    <a:pt x="8143" y="4211"/>
                  </a:lnTo>
                  <a:cubicBezTo>
                    <a:pt x="8299" y="4211"/>
                    <a:pt x="8431" y="4339"/>
                    <a:pt x="8431" y="4498"/>
                  </a:cubicBezTo>
                  <a:lnTo>
                    <a:pt x="8431" y="5155"/>
                  </a:lnTo>
                  <a:cubicBezTo>
                    <a:pt x="8431" y="5277"/>
                    <a:pt x="8531" y="5377"/>
                    <a:pt x="8653" y="5377"/>
                  </a:cubicBezTo>
                  <a:cubicBezTo>
                    <a:pt x="8778" y="5377"/>
                    <a:pt x="8878" y="5277"/>
                    <a:pt x="8878" y="5155"/>
                  </a:cubicBezTo>
                  <a:lnTo>
                    <a:pt x="8878" y="4498"/>
                  </a:lnTo>
                  <a:cubicBezTo>
                    <a:pt x="8878" y="4092"/>
                    <a:pt x="8546" y="3764"/>
                    <a:pt x="8140" y="3764"/>
                  </a:cubicBezTo>
                  <a:lnTo>
                    <a:pt x="7090" y="3764"/>
                  </a:lnTo>
                  <a:lnTo>
                    <a:pt x="7046" y="3723"/>
                  </a:lnTo>
                  <a:cubicBezTo>
                    <a:pt x="6924" y="3611"/>
                    <a:pt x="6852" y="3451"/>
                    <a:pt x="6852" y="3289"/>
                  </a:cubicBezTo>
                  <a:lnTo>
                    <a:pt x="6852" y="3235"/>
                  </a:lnTo>
                  <a:cubicBezTo>
                    <a:pt x="6968" y="3182"/>
                    <a:pt x="7077" y="3110"/>
                    <a:pt x="7174" y="3020"/>
                  </a:cubicBezTo>
                  <a:lnTo>
                    <a:pt x="7187" y="3010"/>
                  </a:lnTo>
                  <a:cubicBezTo>
                    <a:pt x="7446" y="2770"/>
                    <a:pt x="7593" y="2432"/>
                    <a:pt x="7593" y="2082"/>
                  </a:cubicBezTo>
                  <a:lnTo>
                    <a:pt x="7593" y="1366"/>
                  </a:lnTo>
                  <a:lnTo>
                    <a:pt x="7662" y="1366"/>
                  </a:lnTo>
                  <a:cubicBezTo>
                    <a:pt x="7787" y="1366"/>
                    <a:pt x="7887" y="1266"/>
                    <a:pt x="7887" y="1141"/>
                  </a:cubicBezTo>
                  <a:cubicBezTo>
                    <a:pt x="7887" y="1019"/>
                    <a:pt x="7787" y="916"/>
                    <a:pt x="7662" y="916"/>
                  </a:cubicBezTo>
                  <a:lnTo>
                    <a:pt x="7158" y="916"/>
                  </a:lnTo>
                  <a:cubicBezTo>
                    <a:pt x="6890" y="916"/>
                    <a:pt x="6674" y="700"/>
                    <a:pt x="6674" y="432"/>
                  </a:cubicBezTo>
                  <a:lnTo>
                    <a:pt x="6674" y="222"/>
                  </a:lnTo>
                  <a:cubicBezTo>
                    <a:pt x="6674" y="100"/>
                    <a:pt x="6574" y="0"/>
                    <a:pt x="644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0" name="Google Shape;1431;p41">
              <a:extLst>
                <a:ext uri="{FF2B5EF4-FFF2-40B4-BE49-F238E27FC236}">
                  <a16:creationId xmlns:a16="http://schemas.microsoft.com/office/drawing/2014/main" id="{9EE30008-670B-A83C-93F3-398499F8CC80}"/>
                </a:ext>
              </a:extLst>
            </p:cNvPr>
            <p:cNvSpPr/>
            <p:nvPr/>
          </p:nvSpPr>
          <p:spPr>
            <a:xfrm>
              <a:off x="4185718" y="2088483"/>
              <a:ext cx="143543" cy="127187"/>
            </a:xfrm>
            <a:custGeom>
              <a:avLst/>
              <a:gdLst/>
              <a:ahLst/>
              <a:cxnLst/>
              <a:rect l="l" t="t" r="r" b="b"/>
              <a:pathLst>
                <a:path w="4827" h="4277" extrusionOk="0">
                  <a:moveTo>
                    <a:pt x="1888" y="1"/>
                  </a:moveTo>
                  <a:cubicBezTo>
                    <a:pt x="847" y="1"/>
                    <a:pt x="0" y="848"/>
                    <a:pt x="0" y="1889"/>
                  </a:cubicBezTo>
                  <a:lnTo>
                    <a:pt x="0" y="3473"/>
                  </a:lnTo>
                  <a:cubicBezTo>
                    <a:pt x="0" y="3695"/>
                    <a:pt x="38" y="3914"/>
                    <a:pt x="110" y="4127"/>
                  </a:cubicBezTo>
                  <a:cubicBezTo>
                    <a:pt x="141" y="4217"/>
                    <a:pt x="228" y="4277"/>
                    <a:pt x="322" y="4277"/>
                  </a:cubicBezTo>
                  <a:cubicBezTo>
                    <a:pt x="344" y="4277"/>
                    <a:pt x="369" y="4274"/>
                    <a:pt x="394" y="4267"/>
                  </a:cubicBezTo>
                  <a:cubicBezTo>
                    <a:pt x="510" y="4227"/>
                    <a:pt x="572" y="4099"/>
                    <a:pt x="535" y="3983"/>
                  </a:cubicBezTo>
                  <a:cubicBezTo>
                    <a:pt x="478" y="3817"/>
                    <a:pt x="450" y="3645"/>
                    <a:pt x="450" y="3473"/>
                  </a:cubicBezTo>
                  <a:lnTo>
                    <a:pt x="450" y="1889"/>
                  </a:lnTo>
                  <a:cubicBezTo>
                    <a:pt x="450" y="1095"/>
                    <a:pt x="1094" y="451"/>
                    <a:pt x="1888" y="451"/>
                  </a:cubicBezTo>
                  <a:lnTo>
                    <a:pt x="2938" y="451"/>
                  </a:lnTo>
                  <a:cubicBezTo>
                    <a:pt x="3732" y="451"/>
                    <a:pt x="4376" y="1095"/>
                    <a:pt x="4376" y="1889"/>
                  </a:cubicBezTo>
                  <a:lnTo>
                    <a:pt x="4376" y="3473"/>
                  </a:lnTo>
                  <a:cubicBezTo>
                    <a:pt x="4376" y="3645"/>
                    <a:pt x="4348" y="3817"/>
                    <a:pt x="4295" y="3983"/>
                  </a:cubicBezTo>
                  <a:cubicBezTo>
                    <a:pt x="4254" y="4099"/>
                    <a:pt x="4317" y="4227"/>
                    <a:pt x="4432" y="4267"/>
                  </a:cubicBezTo>
                  <a:cubicBezTo>
                    <a:pt x="4457" y="4274"/>
                    <a:pt x="4482" y="4277"/>
                    <a:pt x="4507" y="4277"/>
                  </a:cubicBezTo>
                  <a:cubicBezTo>
                    <a:pt x="4598" y="4277"/>
                    <a:pt x="4686" y="4217"/>
                    <a:pt x="4717" y="4127"/>
                  </a:cubicBezTo>
                  <a:cubicBezTo>
                    <a:pt x="4789" y="3914"/>
                    <a:pt x="4826" y="3695"/>
                    <a:pt x="4826" y="3473"/>
                  </a:cubicBezTo>
                  <a:lnTo>
                    <a:pt x="4826" y="1889"/>
                  </a:lnTo>
                  <a:cubicBezTo>
                    <a:pt x="4826" y="848"/>
                    <a:pt x="3979" y="1"/>
                    <a:pt x="2938"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1" name="Google Shape;1432;p41">
              <a:extLst>
                <a:ext uri="{FF2B5EF4-FFF2-40B4-BE49-F238E27FC236}">
                  <a16:creationId xmlns:a16="http://schemas.microsoft.com/office/drawing/2014/main" id="{4BAD6DDE-D9D3-5510-A114-D7C78657E308}"/>
                </a:ext>
              </a:extLst>
            </p:cNvPr>
            <p:cNvSpPr/>
            <p:nvPr/>
          </p:nvSpPr>
          <p:spPr>
            <a:xfrm>
              <a:off x="4061148" y="2114325"/>
              <a:ext cx="99204" cy="94089"/>
            </a:xfrm>
            <a:custGeom>
              <a:avLst/>
              <a:gdLst/>
              <a:ahLst/>
              <a:cxnLst/>
              <a:rect l="l" t="t" r="r" b="b"/>
              <a:pathLst>
                <a:path w="3336" h="3164" extrusionOk="0">
                  <a:moveTo>
                    <a:pt x="1670" y="545"/>
                  </a:moveTo>
                  <a:lnTo>
                    <a:pt x="1923" y="1063"/>
                  </a:lnTo>
                  <a:cubicBezTo>
                    <a:pt x="1979" y="1173"/>
                    <a:pt x="2082" y="1248"/>
                    <a:pt x="2204" y="1267"/>
                  </a:cubicBezTo>
                  <a:lnTo>
                    <a:pt x="2776" y="1351"/>
                  </a:lnTo>
                  <a:lnTo>
                    <a:pt x="2364" y="1754"/>
                  </a:lnTo>
                  <a:cubicBezTo>
                    <a:pt x="2276" y="1839"/>
                    <a:pt x="2236" y="1964"/>
                    <a:pt x="2258" y="2086"/>
                  </a:cubicBezTo>
                  <a:lnTo>
                    <a:pt x="2354" y="2654"/>
                  </a:lnTo>
                  <a:lnTo>
                    <a:pt x="1842" y="2386"/>
                  </a:lnTo>
                  <a:cubicBezTo>
                    <a:pt x="1787" y="2356"/>
                    <a:pt x="1728" y="2341"/>
                    <a:pt x="1668" y="2341"/>
                  </a:cubicBezTo>
                  <a:cubicBezTo>
                    <a:pt x="1609" y="2341"/>
                    <a:pt x="1550" y="2356"/>
                    <a:pt x="1495" y="2386"/>
                  </a:cubicBezTo>
                  <a:lnTo>
                    <a:pt x="985" y="2654"/>
                  </a:lnTo>
                  <a:lnTo>
                    <a:pt x="1082" y="2086"/>
                  </a:lnTo>
                  <a:cubicBezTo>
                    <a:pt x="1101" y="1964"/>
                    <a:pt x="1063" y="1839"/>
                    <a:pt x="973" y="1754"/>
                  </a:cubicBezTo>
                  <a:lnTo>
                    <a:pt x="560" y="1351"/>
                  </a:lnTo>
                  <a:lnTo>
                    <a:pt x="1132" y="1267"/>
                  </a:lnTo>
                  <a:cubicBezTo>
                    <a:pt x="1254" y="1248"/>
                    <a:pt x="1357" y="1173"/>
                    <a:pt x="1414" y="1063"/>
                  </a:cubicBezTo>
                  <a:lnTo>
                    <a:pt x="1670" y="545"/>
                  </a:lnTo>
                  <a:close/>
                  <a:moveTo>
                    <a:pt x="1667" y="1"/>
                  </a:moveTo>
                  <a:cubicBezTo>
                    <a:pt x="1526" y="1"/>
                    <a:pt x="1395" y="82"/>
                    <a:pt x="1332" y="210"/>
                  </a:cubicBezTo>
                  <a:lnTo>
                    <a:pt x="1029" y="829"/>
                  </a:lnTo>
                  <a:lnTo>
                    <a:pt x="345" y="929"/>
                  </a:lnTo>
                  <a:cubicBezTo>
                    <a:pt x="204" y="948"/>
                    <a:pt x="88" y="1045"/>
                    <a:pt x="45" y="1182"/>
                  </a:cubicBezTo>
                  <a:cubicBezTo>
                    <a:pt x="1" y="1320"/>
                    <a:pt x="35" y="1467"/>
                    <a:pt x="138" y="1567"/>
                  </a:cubicBezTo>
                  <a:lnTo>
                    <a:pt x="632" y="2045"/>
                  </a:lnTo>
                  <a:lnTo>
                    <a:pt x="516" y="2726"/>
                  </a:lnTo>
                  <a:cubicBezTo>
                    <a:pt x="491" y="2867"/>
                    <a:pt x="548" y="3008"/>
                    <a:pt x="663" y="3092"/>
                  </a:cubicBezTo>
                  <a:cubicBezTo>
                    <a:pt x="729" y="3139"/>
                    <a:pt x="807" y="3164"/>
                    <a:pt x="885" y="3164"/>
                  </a:cubicBezTo>
                  <a:cubicBezTo>
                    <a:pt x="945" y="3164"/>
                    <a:pt x="1004" y="3148"/>
                    <a:pt x="1057" y="3120"/>
                  </a:cubicBezTo>
                  <a:lnTo>
                    <a:pt x="1670" y="2798"/>
                  </a:lnTo>
                  <a:lnTo>
                    <a:pt x="2279" y="3120"/>
                  </a:lnTo>
                  <a:cubicBezTo>
                    <a:pt x="2334" y="3149"/>
                    <a:pt x="2394" y="3163"/>
                    <a:pt x="2454" y="3163"/>
                  </a:cubicBezTo>
                  <a:cubicBezTo>
                    <a:pt x="2531" y="3163"/>
                    <a:pt x="2608" y="3139"/>
                    <a:pt x="2673" y="3092"/>
                  </a:cubicBezTo>
                  <a:cubicBezTo>
                    <a:pt x="2789" y="3008"/>
                    <a:pt x="2845" y="2867"/>
                    <a:pt x="2820" y="2726"/>
                  </a:cubicBezTo>
                  <a:lnTo>
                    <a:pt x="2704" y="2045"/>
                  </a:lnTo>
                  <a:lnTo>
                    <a:pt x="3198" y="1567"/>
                  </a:lnTo>
                  <a:cubicBezTo>
                    <a:pt x="3302" y="1467"/>
                    <a:pt x="3336" y="1320"/>
                    <a:pt x="3292" y="1182"/>
                  </a:cubicBezTo>
                  <a:cubicBezTo>
                    <a:pt x="3248" y="1045"/>
                    <a:pt x="3133" y="948"/>
                    <a:pt x="2992" y="929"/>
                  </a:cubicBezTo>
                  <a:lnTo>
                    <a:pt x="2308" y="829"/>
                  </a:lnTo>
                  <a:lnTo>
                    <a:pt x="2004" y="210"/>
                  </a:lnTo>
                  <a:cubicBezTo>
                    <a:pt x="1939" y="82"/>
                    <a:pt x="1811" y="1"/>
                    <a:pt x="16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2" name="Google Shape;1433;p41">
              <a:extLst>
                <a:ext uri="{FF2B5EF4-FFF2-40B4-BE49-F238E27FC236}">
                  <a16:creationId xmlns:a16="http://schemas.microsoft.com/office/drawing/2014/main" id="{8DE11F3B-8EB2-D080-DB53-993F4479B94A}"/>
                </a:ext>
              </a:extLst>
            </p:cNvPr>
            <p:cNvSpPr/>
            <p:nvPr/>
          </p:nvSpPr>
          <p:spPr>
            <a:xfrm>
              <a:off x="4134391" y="1984759"/>
              <a:ext cx="74017" cy="70151"/>
            </a:xfrm>
            <a:custGeom>
              <a:avLst/>
              <a:gdLst/>
              <a:ahLst/>
              <a:cxnLst/>
              <a:rect l="l" t="t" r="r" b="b"/>
              <a:pathLst>
                <a:path w="2489" h="2359" extrusionOk="0">
                  <a:moveTo>
                    <a:pt x="1245" y="601"/>
                  </a:moveTo>
                  <a:lnTo>
                    <a:pt x="1364" y="844"/>
                  </a:lnTo>
                  <a:cubicBezTo>
                    <a:pt x="1414" y="941"/>
                    <a:pt x="1504" y="1007"/>
                    <a:pt x="1614" y="1023"/>
                  </a:cubicBezTo>
                  <a:lnTo>
                    <a:pt x="1879" y="1063"/>
                  </a:lnTo>
                  <a:lnTo>
                    <a:pt x="1686" y="1254"/>
                  </a:lnTo>
                  <a:cubicBezTo>
                    <a:pt x="1607" y="1329"/>
                    <a:pt x="1573" y="1438"/>
                    <a:pt x="1592" y="1545"/>
                  </a:cubicBezTo>
                  <a:lnTo>
                    <a:pt x="1639" y="1810"/>
                  </a:lnTo>
                  <a:lnTo>
                    <a:pt x="1398" y="1685"/>
                  </a:lnTo>
                  <a:cubicBezTo>
                    <a:pt x="1348" y="1660"/>
                    <a:pt x="1298" y="1648"/>
                    <a:pt x="1245" y="1648"/>
                  </a:cubicBezTo>
                  <a:cubicBezTo>
                    <a:pt x="1192" y="1648"/>
                    <a:pt x="1139" y="1660"/>
                    <a:pt x="1092" y="1685"/>
                  </a:cubicBezTo>
                  <a:lnTo>
                    <a:pt x="851" y="1810"/>
                  </a:lnTo>
                  <a:lnTo>
                    <a:pt x="851" y="1810"/>
                  </a:lnTo>
                  <a:lnTo>
                    <a:pt x="898" y="1545"/>
                  </a:lnTo>
                  <a:cubicBezTo>
                    <a:pt x="914" y="1438"/>
                    <a:pt x="879" y="1329"/>
                    <a:pt x="801" y="1254"/>
                  </a:cubicBezTo>
                  <a:lnTo>
                    <a:pt x="607" y="1063"/>
                  </a:lnTo>
                  <a:lnTo>
                    <a:pt x="876" y="1023"/>
                  </a:lnTo>
                  <a:cubicBezTo>
                    <a:pt x="982" y="1007"/>
                    <a:pt x="1076" y="941"/>
                    <a:pt x="1123" y="844"/>
                  </a:cubicBezTo>
                  <a:lnTo>
                    <a:pt x="1245" y="601"/>
                  </a:lnTo>
                  <a:close/>
                  <a:moveTo>
                    <a:pt x="1245" y="0"/>
                  </a:moveTo>
                  <a:cubicBezTo>
                    <a:pt x="1120" y="0"/>
                    <a:pt x="1004" y="72"/>
                    <a:pt x="951" y="185"/>
                  </a:cubicBezTo>
                  <a:lnTo>
                    <a:pt x="751" y="588"/>
                  </a:lnTo>
                  <a:lnTo>
                    <a:pt x="304" y="654"/>
                  </a:lnTo>
                  <a:cubicBezTo>
                    <a:pt x="179" y="672"/>
                    <a:pt x="79" y="757"/>
                    <a:pt x="38" y="879"/>
                  </a:cubicBezTo>
                  <a:cubicBezTo>
                    <a:pt x="1" y="998"/>
                    <a:pt x="32" y="1129"/>
                    <a:pt x="123" y="1216"/>
                  </a:cubicBezTo>
                  <a:lnTo>
                    <a:pt x="445" y="1529"/>
                  </a:lnTo>
                  <a:lnTo>
                    <a:pt x="367" y="1973"/>
                  </a:lnTo>
                  <a:cubicBezTo>
                    <a:pt x="348" y="2098"/>
                    <a:pt x="398" y="2220"/>
                    <a:pt x="498" y="2295"/>
                  </a:cubicBezTo>
                  <a:cubicBezTo>
                    <a:pt x="557" y="2338"/>
                    <a:pt x="623" y="2357"/>
                    <a:pt x="692" y="2357"/>
                  </a:cubicBezTo>
                  <a:cubicBezTo>
                    <a:pt x="745" y="2357"/>
                    <a:pt x="798" y="2345"/>
                    <a:pt x="845" y="2320"/>
                  </a:cubicBezTo>
                  <a:lnTo>
                    <a:pt x="1245" y="2110"/>
                  </a:lnTo>
                  <a:lnTo>
                    <a:pt x="1642" y="2320"/>
                  </a:lnTo>
                  <a:cubicBezTo>
                    <a:pt x="1691" y="2346"/>
                    <a:pt x="1744" y="2358"/>
                    <a:pt x="1797" y="2358"/>
                  </a:cubicBezTo>
                  <a:cubicBezTo>
                    <a:pt x="1865" y="2358"/>
                    <a:pt x="1932" y="2337"/>
                    <a:pt x="1989" y="2295"/>
                  </a:cubicBezTo>
                  <a:cubicBezTo>
                    <a:pt x="2092" y="2220"/>
                    <a:pt x="2142" y="2098"/>
                    <a:pt x="2120" y="1973"/>
                  </a:cubicBezTo>
                  <a:lnTo>
                    <a:pt x="2045" y="1529"/>
                  </a:lnTo>
                  <a:lnTo>
                    <a:pt x="2367" y="1216"/>
                  </a:lnTo>
                  <a:cubicBezTo>
                    <a:pt x="2458" y="1129"/>
                    <a:pt x="2489" y="998"/>
                    <a:pt x="2451" y="879"/>
                  </a:cubicBezTo>
                  <a:cubicBezTo>
                    <a:pt x="2411" y="757"/>
                    <a:pt x="2311" y="672"/>
                    <a:pt x="2186" y="654"/>
                  </a:cubicBezTo>
                  <a:lnTo>
                    <a:pt x="1739" y="588"/>
                  </a:lnTo>
                  <a:lnTo>
                    <a:pt x="1542" y="185"/>
                  </a:lnTo>
                  <a:cubicBezTo>
                    <a:pt x="1486" y="72"/>
                    <a:pt x="1373" y="0"/>
                    <a:pt x="124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3" name="Google Shape;1434;p41">
              <a:extLst>
                <a:ext uri="{FF2B5EF4-FFF2-40B4-BE49-F238E27FC236}">
                  <a16:creationId xmlns:a16="http://schemas.microsoft.com/office/drawing/2014/main" id="{0D4BC5E5-E367-AC2A-92EB-32937A25BA56}"/>
                </a:ext>
              </a:extLst>
            </p:cNvPr>
            <p:cNvSpPr/>
            <p:nvPr/>
          </p:nvSpPr>
          <p:spPr>
            <a:xfrm>
              <a:off x="4380172" y="2201694"/>
              <a:ext cx="78745" cy="74522"/>
            </a:xfrm>
            <a:custGeom>
              <a:avLst/>
              <a:gdLst/>
              <a:ahLst/>
              <a:cxnLst/>
              <a:rect l="l" t="t" r="r" b="b"/>
              <a:pathLst>
                <a:path w="2648" h="2506" extrusionOk="0">
                  <a:moveTo>
                    <a:pt x="1326" y="588"/>
                  </a:moveTo>
                  <a:lnTo>
                    <a:pt x="1469" y="882"/>
                  </a:lnTo>
                  <a:cubicBezTo>
                    <a:pt x="1519" y="982"/>
                    <a:pt x="1613" y="1051"/>
                    <a:pt x="1722" y="1067"/>
                  </a:cubicBezTo>
                  <a:lnTo>
                    <a:pt x="2048" y="1114"/>
                  </a:lnTo>
                  <a:lnTo>
                    <a:pt x="1813" y="1342"/>
                  </a:lnTo>
                  <a:cubicBezTo>
                    <a:pt x="1735" y="1420"/>
                    <a:pt x="1697" y="1532"/>
                    <a:pt x="1716" y="1642"/>
                  </a:cubicBezTo>
                  <a:lnTo>
                    <a:pt x="1772" y="1967"/>
                  </a:lnTo>
                  <a:lnTo>
                    <a:pt x="1772" y="1967"/>
                  </a:lnTo>
                  <a:lnTo>
                    <a:pt x="1482" y="1814"/>
                  </a:lnTo>
                  <a:cubicBezTo>
                    <a:pt x="1432" y="1786"/>
                    <a:pt x="1379" y="1773"/>
                    <a:pt x="1326" y="1773"/>
                  </a:cubicBezTo>
                  <a:cubicBezTo>
                    <a:pt x="1272" y="1773"/>
                    <a:pt x="1216" y="1786"/>
                    <a:pt x="1169" y="1814"/>
                  </a:cubicBezTo>
                  <a:lnTo>
                    <a:pt x="879" y="1967"/>
                  </a:lnTo>
                  <a:lnTo>
                    <a:pt x="879" y="1967"/>
                  </a:lnTo>
                  <a:lnTo>
                    <a:pt x="932" y="1642"/>
                  </a:lnTo>
                  <a:cubicBezTo>
                    <a:pt x="950" y="1532"/>
                    <a:pt x="916" y="1420"/>
                    <a:pt x="835" y="1342"/>
                  </a:cubicBezTo>
                  <a:lnTo>
                    <a:pt x="600" y="1114"/>
                  </a:lnTo>
                  <a:lnTo>
                    <a:pt x="925" y="1067"/>
                  </a:lnTo>
                  <a:cubicBezTo>
                    <a:pt x="1035" y="1051"/>
                    <a:pt x="1132" y="982"/>
                    <a:pt x="1179" y="882"/>
                  </a:cubicBezTo>
                  <a:lnTo>
                    <a:pt x="1326" y="588"/>
                  </a:lnTo>
                  <a:close/>
                  <a:moveTo>
                    <a:pt x="1326" y="1"/>
                  </a:moveTo>
                  <a:cubicBezTo>
                    <a:pt x="1194" y="1"/>
                    <a:pt x="1079" y="73"/>
                    <a:pt x="1022" y="188"/>
                  </a:cubicBezTo>
                  <a:lnTo>
                    <a:pt x="804" y="632"/>
                  </a:lnTo>
                  <a:lnTo>
                    <a:pt x="313" y="701"/>
                  </a:lnTo>
                  <a:cubicBezTo>
                    <a:pt x="185" y="720"/>
                    <a:pt x="81" y="810"/>
                    <a:pt x="41" y="932"/>
                  </a:cubicBezTo>
                  <a:cubicBezTo>
                    <a:pt x="0" y="1054"/>
                    <a:pt x="35" y="1189"/>
                    <a:pt x="125" y="1279"/>
                  </a:cubicBezTo>
                  <a:lnTo>
                    <a:pt x="482" y="1623"/>
                  </a:lnTo>
                  <a:lnTo>
                    <a:pt x="397" y="2111"/>
                  </a:lnTo>
                  <a:cubicBezTo>
                    <a:pt x="375" y="2239"/>
                    <a:pt x="425" y="2364"/>
                    <a:pt x="532" y="2442"/>
                  </a:cubicBezTo>
                  <a:cubicBezTo>
                    <a:pt x="590" y="2484"/>
                    <a:pt x="659" y="2506"/>
                    <a:pt x="729" y="2506"/>
                  </a:cubicBezTo>
                  <a:cubicBezTo>
                    <a:pt x="783" y="2506"/>
                    <a:pt x="837" y="2493"/>
                    <a:pt x="888" y="2467"/>
                  </a:cubicBezTo>
                  <a:lnTo>
                    <a:pt x="1326" y="2236"/>
                  </a:lnTo>
                  <a:lnTo>
                    <a:pt x="1763" y="2467"/>
                  </a:lnTo>
                  <a:cubicBezTo>
                    <a:pt x="1810" y="2492"/>
                    <a:pt x="1866" y="2505"/>
                    <a:pt x="1919" y="2505"/>
                  </a:cubicBezTo>
                  <a:cubicBezTo>
                    <a:pt x="1988" y="2505"/>
                    <a:pt x="2057" y="2483"/>
                    <a:pt x="2116" y="2442"/>
                  </a:cubicBezTo>
                  <a:cubicBezTo>
                    <a:pt x="2223" y="2364"/>
                    <a:pt x="2273" y="2239"/>
                    <a:pt x="2251" y="2111"/>
                  </a:cubicBezTo>
                  <a:lnTo>
                    <a:pt x="2169" y="1623"/>
                  </a:lnTo>
                  <a:lnTo>
                    <a:pt x="2523" y="1279"/>
                  </a:lnTo>
                  <a:cubicBezTo>
                    <a:pt x="2616" y="1189"/>
                    <a:pt x="2648" y="1054"/>
                    <a:pt x="2607" y="932"/>
                  </a:cubicBezTo>
                  <a:cubicBezTo>
                    <a:pt x="2570" y="810"/>
                    <a:pt x="2463" y="720"/>
                    <a:pt x="2335" y="701"/>
                  </a:cubicBezTo>
                  <a:lnTo>
                    <a:pt x="1848" y="632"/>
                  </a:lnTo>
                  <a:lnTo>
                    <a:pt x="1629" y="188"/>
                  </a:lnTo>
                  <a:cubicBezTo>
                    <a:pt x="1569" y="73"/>
                    <a:pt x="1454" y="1"/>
                    <a:pt x="132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4" name="Google Shape;1435;p41">
              <a:extLst>
                <a:ext uri="{FF2B5EF4-FFF2-40B4-BE49-F238E27FC236}">
                  <a16:creationId xmlns:a16="http://schemas.microsoft.com/office/drawing/2014/main" id="{6BD9B1CF-F2B1-9A00-27DA-869DF5B4734A}"/>
                </a:ext>
              </a:extLst>
            </p:cNvPr>
            <p:cNvSpPr/>
            <p:nvPr/>
          </p:nvSpPr>
          <p:spPr>
            <a:xfrm>
              <a:off x="4282841" y="1896915"/>
              <a:ext cx="198587" cy="199866"/>
            </a:xfrm>
            <a:custGeom>
              <a:avLst/>
              <a:gdLst/>
              <a:ahLst/>
              <a:cxnLst/>
              <a:rect l="l" t="t" r="r" b="b"/>
              <a:pathLst>
                <a:path w="6678" h="6721" extrusionOk="0">
                  <a:moveTo>
                    <a:pt x="2511" y="2095"/>
                  </a:moveTo>
                  <a:lnTo>
                    <a:pt x="2511" y="3977"/>
                  </a:lnTo>
                  <a:lnTo>
                    <a:pt x="882" y="3977"/>
                  </a:lnTo>
                  <a:cubicBezTo>
                    <a:pt x="644" y="3977"/>
                    <a:pt x="448" y="3783"/>
                    <a:pt x="448" y="3542"/>
                  </a:cubicBezTo>
                  <a:lnTo>
                    <a:pt x="448" y="2526"/>
                  </a:lnTo>
                  <a:cubicBezTo>
                    <a:pt x="448" y="2289"/>
                    <a:pt x="644" y="2095"/>
                    <a:pt x="882" y="2095"/>
                  </a:cubicBezTo>
                  <a:close/>
                  <a:moveTo>
                    <a:pt x="6211" y="448"/>
                  </a:moveTo>
                  <a:cubicBezTo>
                    <a:pt x="6221" y="448"/>
                    <a:pt x="6227" y="454"/>
                    <a:pt x="6227" y="463"/>
                  </a:cubicBezTo>
                  <a:lnTo>
                    <a:pt x="6227" y="5611"/>
                  </a:lnTo>
                  <a:cubicBezTo>
                    <a:pt x="6227" y="5621"/>
                    <a:pt x="6221" y="5627"/>
                    <a:pt x="6211" y="5627"/>
                  </a:cubicBezTo>
                  <a:lnTo>
                    <a:pt x="5758" y="5627"/>
                  </a:lnTo>
                  <a:cubicBezTo>
                    <a:pt x="5749" y="5627"/>
                    <a:pt x="5743" y="5621"/>
                    <a:pt x="5743" y="5611"/>
                  </a:cubicBezTo>
                  <a:lnTo>
                    <a:pt x="5743" y="3142"/>
                  </a:lnTo>
                  <a:cubicBezTo>
                    <a:pt x="5743" y="3020"/>
                    <a:pt x="5643" y="2920"/>
                    <a:pt x="5517" y="2920"/>
                  </a:cubicBezTo>
                  <a:cubicBezTo>
                    <a:pt x="5392" y="2920"/>
                    <a:pt x="5292" y="3020"/>
                    <a:pt x="5292" y="3142"/>
                  </a:cubicBezTo>
                  <a:lnTo>
                    <a:pt x="5292" y="4720"/>
                  </a:lnTo>
                  <a:lnTo>
                    <a:pt x="5061" y="4511"/>
                  </a:lnTo>
                  <a:cubicBezTo>
                    <a:pt x="4680" y="4164"/>
                    <a:pt x="4186" y="3977"/>
                    <a:pt x="3673" y="3977"/>
                  </a:cubicBezTo>
                  <a:lnTo>
                    <a:pt x="2961" y="3977"/>
                  </a:lnTo>
                  <a:lnTo>
                    <a:pt x="2961" y="2092"/>
                  </a:lnTo>
                  <a:lnTo>
                    <a:pt x="3673" y="2092"/>
                  </a:lnTo>
                  <a:cubicBezTo>
                    <a:pt x="4186" y="2092"/>
                    <a:pt x="4680" y="1904"/>
                    <a:pt x="5061" y="1557"/>
                  </a:cubicBezTo>
                  <a:lnTo>
                    <a:pt x="5292" y="1348"/>
                  </a:lnTo>
                  <a:lnTo>
                    <a:pt x="5292" y="2023"/>
                  </a:lnTo>
                  <a:cubicBezTo>
                    <a:pt x="5292" y="2148"/>
                    <a:pt x="5392" y="2248"/>
                    <a:pt x="5517" y="2248"/>
                  </a:cubicBezTo>
                  <a:cubicBezTo>
                    <a:pt x="5643" y="2248"/>
                    <a:pt x="5743" y="2148"/>
                    <a:pt x="5743" y="2023"/>
                  </a:cubicBezTo>
                  <a:lnTo>
                    <a:pt x="5743" y="463"/>
                  </a:lnTo>
                  <a:cubicBezTo>
                    <a:pt x="5743" y="454"/>
                    <a:pt x="5749" y="448"/>
                    <a:pt x="5758" y="448"/>
                  </a:cubicBezTo>
                  <a:close/>
                  <a:moveTo>
                    <a:pt x="2511" y="4424"/>
                  </a:moveTo>
                  <a:lnTo>
                    <a:pt x="2511" y="6199"/>
                  </a:lnTo>
                  <a:cubicBezTo>
                    <a:pt x="2511" y="6240"/>
                    <a:pt x="2479" y="6274"/>
                    <a:pt x="2436" y="6274"/>
                  </a:cubicBezTo>
                  <a:lnTo>
                    <a:pt x="1882" y="6274"/>
                  </a:lnTo>
                  <a:cubicBezTo>
                    <a:pt x="1842" y="6274"/>
                    <a:pt x="1810" y="6240"/>
                    <a:pt x="1810" y="6199"/>
                  </a:cubicBezTo>
                  <a:lnTo>
                    <a:pt x="1810" y="5280"/>
                  </a:lnTo>
                  <a:cubicBezTo>
                    <a:pt x="1810" y="5161"/>
                    <a:pt x="1782" y="5042"/>
                    <a:pt x="1732" y="4936"/>
                  </a:cubicBezTo>
                  <a:lnTo>
                    <a:pt x="1495" y="4424"/>
                  </a:lnTo>
                  <a:close/>
                  <a:moveTo>
                    <a:pt x="5758" y="1"/>
                  </a:moveTo>
                  <a:cubicBezTo>
                    <a:pt x="5502" y="1"/>
                    <a:pt x="5292" y="207"/>
                    <a:pt x="5292" y="463"/>
                  </a:cubicBezTo>
                  <a:lnTo>
                    <a:pt x="5292" y="741"/>
                  </a:lnTo>
                  <a:lnTo>
                    <a:pt x="4761" y="1226"/>
                  </a:lnTo>
                  <a:cubicBezTo>
                    <a:pt x="4461" y="1495"/>
                    <a:pt x="4077" y="1645"/>
                    <a:pt x="3673" y="1645"/>
                  </a:cubicBezTo>
                  <a:lnTo>
                    <a:pt x="882" y="1645"/>
                  </a:lnTo>
                  <a:cubicBezTo>
                    <a:pt x="398" y="1645"/>
                    <a:pt x="1" y="2042"/>
                    <a:pt x="1" y="2526"/>
                  </a:cubicBezTo>
                  <a:lnTo>
                    <a:pt x="1" y="3542"/>
                  </a:lnTo>
                  <a:cubicBezTo>
                    <a:pt x="1" y="4030"/>
                    <a:pt x="398" y="4424"/>
                    <a:pt x="882" y="4424"/>
                  </a:cubicBezTo>
                  <a:lnTo>
                    <a:pt x="1001" y="4424"/>
                  </a:lnTo>
                  <a:lnTo>
                    <a:pt x="1326" y="5124"/>
                  </a:lnTo>
                  <a:cubicBezTo>
                    <a:pt x="1348" y="5174"/>
                    <a:pt x="1360" y="5227"/>
                    <a:pt x="1360" y="5280"/>
                  </a:cubicBezTo>
                  <a:lnTo>
                    <a:pt x="1360" y="6199"/>
                  </a:lnTo>
                  <a:cubicBezTo>
                    <a:pt x="1360" y="6487"/>
                    <a:pt x="1595" y="6721"/>
                    <a:pt x="1882" y="6721"/>
                  </a:cubicBezTo>
                  <a:lnTo>
                    <a:pt x="2436" y="6721"/>
                  </a:lnTo>
                  <a:cubicBezTo>
                    <a:pt x="2726" y="6721"/>
                    <a:pt x="2961" y="6487"/>
                    <a:pt x="2961" y="6199"/>
                  </a:cubicBezTo>
                  <a:lnTo>
                    <a:pt x="2961" y="4424"/>
                  </a:lnTo>
                  <a:lnTo>
                    <a:pt x="3673" y="4424"/>
                  </a:lnTo>
                  <a:cubicBezTo>
                    <a:pt x="4077" y="4424"/>
                    <a:pt x="4461" y="4574"/>
                    <a:pt x="4761" y="4842"/>
                  </a:cubicBezTo>
                  <a:lnTo>
                    <a:pt x="5292" y="5327"/>
                  </a:lnTo>
                  <a:lnTo>
                    <a:pt x="5292" y="5611"/>
                  </a:lnTo>
                  <a:cubicBezTo>
                    <a:pt x="5292" y="5868"/>
                    <a:pt x="5502" y="6074"/>
                    <a:pt x="5755" y="6074"/>
                  </a:cubicBezTo>
                  <a:lnTo>
                    <a:pt x="6211" y="6074"/>
                  </a:lnTo>
                  <a:cubicBezTo>
                    <a:pt x="6468" y="6074"/>
                    <a:pt x="6677" y="5868"/>
                    <a:pt x="6677" y="5611"/>
                  </a:cubicBezTo>
                  <a:lnTo>
                    <a:pt x="6677" y="463"/>
                  </a:lnTo>
                  <a:cubicBezTo>
                    <a:pt x="6677" y="207"/>
                    <a:pt x="6468" y="1"/>
                    <a:pt x="6215"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5" name="Google Shape;1436;p41">
              <a:extLst>
                <a:ext uri="{FF2B5EF4-FFF2-40B4-BE49-F238E27FC236}">
                  <a16:creationId xmlns:a16="http://schemas.microsoft.com/office/drawing/2014/main" id="{9E280332-FCF9-94C5-21EE-D35F7E0AFECA}"/>
                </a:ext>
              </a:extLst>
            </p:cNvPr>
            <p:cNvSpPr/>
            <p:nvPr/>
          </p:nvSpPr>
          <p:spPr>
            <a:xfrm>
              <a:off x="4493561" y="1942562"/>
              <a:ext cx="23641" cy="13412"/>
            </a:xfrm>
            <a:custGeom>
              <a:avLst/>
              <a:gdLst/>
              <a:ahLst/>
              <a:cxnLst/>
              <a:rect l="l" t="t" r="r" b="b"/>
              <a:pathLst>
                <a:path w="795" h="451" extrusionOk="0">
                  <a:moveTo>
                    <a:pt x="226" y="0"/>
                  </a:moveTo>
                  <a:cubicBezTo>
                    <a:pt x="101" y="0"/>
                    <a:pt x="1" y="100"/>
                    <a:pt x="1" y="225"/>
                  </a:cubicBezTo>
                  <a:cubicBezTo>
                    <a:pt x="1" y="350"/>
                    <a:pt x="101" y="450"/>
                    <a:pt x="226" y="450"/>
                  </a:cubicBezTo>
                  <a:lnTo>
                    <a:pt x="569" y="450"/>
                  </a:lnTo>
                  <a:cubicBezTo>
                    <a:pt x="691" y="450"/>
                    <a:pt x="795" y="350"/>
                    <a:pt x="795" y="225"/>
                  </a:cubicBezTo>
                  <a:cubicBezTo>
                    <a:pt x="795" y="100"/>
                    <a:pt x="691" y="0"/>
                    <a:pt x="5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6" name="Google Shape;1437;p41">
              <a:extLst>
                <a:ext uri="{FF2B5EF4-FFF2-40B4-BE49-F238E27FC236}">
                  <a16:creationId xmlns:a16="http://schemas.microsoft.com/office/drawing/2014/main" id="{49996939-99F1-8A3E-F5D1-71A7D0726849}"/>
                </a:ext>
              </a:extLst>
            </p:cNvPr>
            <p:cNvSpPr/>
            <p:nvPr/>
          </p:nvSpPr>
          <p:spPr>
            <a:xfrm>
              <a:off x="4493561" y="1980566"/>
              <a:ext cx="23641" cy="13322"/>
            </a:xfrm>
            <a:custGeom>
              <a:avLst/>
              <a:gdLst/>
              <a:ahLst/>
              <a:cxnLst/>
              <a:rect l="l" t="t" r="r" b="b"/>
              <a:pathLst>
                <a:path w="795" h="448" extrusionOk="0">
                  <a:moveTo>
                    <a:pt x="226" y="1"/>
                  </a:moveTo>
                  <a:cubicBezTo>
                    <a:pt x="101" y="1"/>
                    <a:pt x="1" y="101"/>
                    <a:pt x="1" y="226"/>
                  </a:cubicBezTo>
                  <a:cubicBezTo>
                    <a:pt x="1" y="348"/>
                    <a:pt x="101" y="448"/>
                    <a:pt x="226" y="448"/>
                  </a:cubicBezTo>
                  <a:lnTo>
                    <a:pt x="569" y="448"/>
                  </a:lnTo>
                  <a:cubicBezTo>
                    <a:pt x="691" y="448"/>
                    <a:pt x="795" y="348"/>
                    <a:pt x="795" y="226"/>
                  </a:cubicBezTo>
                  <a:cubicBezTo>
                    <a:pt x="795" y="101"/>
                    <a:pt x="691" y="1"/>
                    <a:pt x="56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7" name="Google Shape;1438;p41">
              <a:extLst>
                <a:ext uri="{FF2B5EF4-FFF2-40B4-BE49-F238E27FC236}">
                  <a16:creationId xmlns:a16="http://schemas.microsoft.com/office/drawing/2014/main" id="{5067038C-D0F1-F88D-8F9D-6A9305BF300D}"/>
                </a:ext>
              </a:extLst>
            </p:cNvPr>
            <p:cNvSpPr/>
            <p:nvPr/>
          </p:nvSpPr>
          <p:spPr>
            <a:xfrm>
              <a:off x="4493561" y="2018511"/>
              <a:ext cx="23641" cy="13412"/>
            </a:xfrm>
            <a:custGeom>
              <a:avLst/>
              <a:gdLst/>
              <a:ahLst/>
              <a:cxnLst/>
              <a:rect l="l" t="t" r="r" b="b"/>
              <a:pathLst>
                <a:path w="795" h="451" extrusionOk="0">
                  <a:moveTo>
                    <a:pt x="226" y="0"/>
                  </a:moveTo>
                  <a:cubicBezTo>
                    <a:pt x="101" y="0"/>
                    <a:pt x="1" y="100"/>
                    <a:pt x="1" y="225"/>
                  </a:cubicBezTo>
                  <a:cubicBezTo>
                    <a:pt x="1" y="350"/>
                    <a:pt x="101" y="450"/>
                    <a:pt x="226" y="450"/>
                  </a:cubicBezTo>
                  <a:lnTo>
                    <a:pt x="569" y="450"/>
                  </a:lnTo>
                  <a:cubicBezTo>
                    <a:pt x="691" y="450"/>
                    <a:pt x="795" y="350"/>
                    <a:pt x="795" y="225"/>
                  </a:cubicBezTo>
                  <a:cubicBezTo>
                    <a:pt x="795" y="103"/>
                    <a:pt x="691" y="0"/>
                    <a:pt x="56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38" name="Google Shape;1255;p41">
            <a:extLst>
              <a:ext uri="{FF2B5EF4-FFF2-40B4-BE49-F238E27FC236}">
                <a16:creationId xmlns:a16="http://schemas.microsoft.com/office/drawing/2014/main" id="{CFE725DF-E495-8D2E-96E5-6B9DC0461251}"/>
              </a:ext>
            </a:extLst>
          </p:cNvPr>
          <p:cNvGrpSpPr/>
          <p:nvPr/>
        </p:nvGrpSpPr>
        <p:grpSpPr>
          <a:xfrm>
            <a:off x="8663782" y="5634507"/>
            <a:ext cx="453626" cy="453626"/>
            <a:chOff x="6042498" y="1896915"/>
            <a:chExt cx="455311" cy="455311"/>
          </a:xfrm>
        </p:grpSpPr>
        <p:sp>
          <p:nvSpPr>
            <p:cNvPr id="239" name="Google Shape;1256;p41">
              <a:extLst>
                <a:ext uri="{FF2B5EF4-FFF2-40B4-BE49-F238E27FC236}">
                  <a16:creationId xmlns:a16="http://schemas.microsoft.com/office/drawing/2014/main" id="{CB56C04B-88B1-6FF5-B8E1-893469EDD4D6}"/>
                </a:ext>
              </a:extLst>
            </p:cNvPr>
            <p:cNvSpPr/>
            <p:nvPr/>
          </p:nvSpPr>
          <p:spPr>
            <a:xfrm>
              <a:off x="6289557" y="2176150"/>
              <a:ext cx="201561" cy="169385"/>
            </a:xfrm>
            <a:custGeom>
              <a:avLst/>
              <a:gdLst/>
              <a:ahLst/>
              <a:cxnLst/>
              <a:rect l="l" t="t" r="r" b="b"/>
              <a:pathLst>
                <a:path w="6778" h="5696" extrusionOk="0">
                  <a:moveTo>
                    <a:pt x="720" y="0"/>
                  </a:moveTo>
                  <a:lnTo>
                    <a:pt x="210" y="41"/>
                  </a:lnTo>
                  <a:lnTo>
                    <a:pt x="1" y="369"/>
                  </a:lnTo>
                  <a:lnTo>
                    <a:pt x="245" y="1482"/>
                  </a:lnTo>
                  <a:cubicBezTo>
                    <a:pt x="295" y="1707"/>
                    <a:pt x="404" y="1916"/>
                    <a:pt x="566" y="2085"/>
                  </a:cubicBezTo>
                  <a:lnTo>
                    <a:pt x="2048" y="3626"/>
                  </a:lnTo>
                  <a:cubicBezTo>
                    <a:pt x="2192" y="3776"/>
                    <a:pt x="2273" y="3979"/>
                    <a:pt x="2273" y="4189"/>
                  </a:cubicBezTo>
                  <a:lnTo>
                    <a:pt x="2273" y="5395"/>
                  </a:lnTo>
                  <a:cubicBezTo>
                    <a:pt x="2273" y="5561"/>
                    <a:pt x="2408" y="5695"/>
                    <a:pt x="2573" y="5695"/>
                  </a:cubicBezTo>
                  <a:lnTo>
                    <a:pt x="6480" y="5695"/>
                  </a:lnTo>
                  <a:cubicBezTo>
                    <a:pt x="6646" y="5695"/>
                    <a:pt x="6777" y="5561"/>
                    <a:pt x="6777" y="5395"/>
                  </a:cubicBezTo>
                  <a:lnTo>
                    <a:pt x="6777" y="2901"/>
                  </a:lnTo>
                  <a:cubicBezTo>
                    <a:pt x="6777" y="2620"/>
                    <a:pt x="6552" y="2391"/>
                    <a:pt x="6271" y="2391"/>
                  </a:cubicBezTo>
                  <a:lnTo>
                    <a:pt x="2795" y="2391"/>
                  </a:lnTo>
                  <a:cubicBezTo>
                    <a:pt x="2629" y="2391"/>
                    <a:pt x="2473" y="2332"/>
                    <a:pt x="2351" y="2226"/>
                  </a:cubicBezTo>
                  <a:lnTo>
                    <a:pt x="1398" y="1382"/>
                  </a:lnTo>
                  <a:cubicBezTo>
                    <a:pt x="1270" y="1269"/>
                    <a:pt x="1182" y="1122"/>
                    <a:pt x="1138" y="957"/>
                  </a:cubicBezTo>
                  <a:lnTo>
                    <a:pt x="929" y="110"/>
                  </a:lnTo>
                  <a:lnTo>
                    <a:pt x="720" y="0"/>
                  </a:lnTo>
                  <a:close/>
                </a:path>
              </a:pathLst>
            </a:custGeom>
            <a:solidFill>
              <a:srgbClr val="B3E59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0" name="Google Shape;1257;p41">
              <a:extLst>
                <a:ext uri="{FF2B5EF4-FFF2-40B4-BE49-F238E27FC236}">
                  <a16:creationId xmlns:a16="http://schemas.microsoft.com/office/drawing/2014/main" id="{12F1FAFA-6015-9536-24C6-F3C01ED7CC96}"/>
                </a:ext>
              </a:extLst>
            </p:cNvPr>
            <p:cNvSpPr/>
            <p:nvPr/>
          </p:nvSpPr>
          <p:spPr>
            <a:xfrm>
              <a:off x="6284442" y="2153519"/>
              <a:ext cx="32771" cy="33722"/>
            </a:xfrm>
            <a:custGeom>
              <a:avLst/>
              <a:gdLst/>
              <a:ahLst/>
              <a:cxnLst/>
              <a:rect l="l" t="t" r="r" b="b"/>
              <a:pathLst>
                <a:path w="1102" h="1134" extrusionOk="0">
                  <a:moveTo>
                    <a:pt x="515" y="1"/>
                  </a:moveTo>
                  <a:cubicBezTo>
                    <a:pt x="461" y="1"/>
                    <a:pt x="405" y="10"/>
                    <a:pt x="351" y="30"/>
                  </a:cubicBezTo>
                  <a:cubicBezTo>
                    <a:pt x="129" y="111"/>
                    <a:pt x="1" y="346"/>
                    <a:pt x="51" y="577"/>
                  </a:cubicBezTo>
                  <a:lnTo>
                    <a:pt x="173" y="1133"/>
                  </a:lnTo>
                  <a:lnTo>
                    <a:pt x="1101" y="871"/>
                  </a:lnTo>
                  <a:lnTo>
                    <a:pt x="973" y="361"/>
                  </a:lnTo>
                  <a:cubicBezTo>
                    <a:pt x="921" y="142"/>
                    <a:pt x="726" y="1"/>
                    <a:pt x="515" y="1"/>
                  </a:cubicBez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1" name="Google Shape;1258;p41">
              <a:extLst>
                <a:ext uri="{FF2B5EF4-FFF2-40B4-BE49-F238E27FC236}">
                  <a16:creationId xmlns:a16="http://schemas.microsoft.com/office/drawing/2014/main" id="{F79F5780-70EA-207C-3780-FC05D6B7454D}"/>
                </a:ext>
              </a:extLst>
            </p:cNvPr>
            <p:cNvSpPr/>
            <p:nvPr/>
          </p:nvSpPr>
          <p:spPr>
            <a:xfrm>
              <a:off x="6289557" y="2176150"/>
              <a:ext cx="89926" cy="169385"/>
            </a:xfrm>
            <a:custGeom>
              <a:avLst/>
              <a:gdLst/>
              <a:ahLst/>
              <a:cxnLst/>
              <a:rect l="l" t="t" r="r" b="b"/>
              <a:pathLst>
                <a:path w="3024" h="5696" extrusionOk="0">
                  <a:moveTo>
                    <a:pt x="720" y="0"/>
                  </a:moveTo>
                  <a:lnTo>
                    <a:pt x="210" y="41"/>
                  </a:lnTo>
                  <a:lnTo>
                    <a:pt x="1" y="369"/>
                  </a:lnTo>
                  <a:lnTo>
                    <a:pt x="245" y="1482"/>
                  </a:lnTo>
                  <a:cubicBezTo>
                    <a:pt x="295" y="1707"/>
                    <a:pt x="404" y="1916"/>
                    <a:pt x="566" y="2085"/>
                  </a:cubicBezTo>
                  <a:lnTo>
                    <a:pt x="2045" y="3626"/>
                  </a:lnTo>
                  <a:cubicBezTo>
                    <a:pt x="2192" y="3776"/>
                    <a:pt x="2273" y="3979"/>
                    <a:pt x="2273" y="4189"/>
                  </a:cubicBezTo>
                  <a:lnTo>
                    <a:pt x="2273" y="5395"/>
                  </a:lnTo>
                  <a:cubicBezTo>
                    <a:pt x="2273" y="5561"/>
                    <a:pt x="2408" y="5695"/>
                    <a:pt x="2573" y="5695"/>
                  </a:cubicBezTo>
                  <a:lnTo>
                    <a:pt x="3023" y="5695"/>
                  </a:lnTo>
                  <a:cubicBezTo>
                    <a:pt x="2858" y="5695"/>
                    <a:pt x="2726" y="5561"/>
                    <a:pt x="2726" y="5395"/>
                  </a:cubicBezTo>
                  <a:lnTo>
                    <a:pt x="2726" y="4189"/>
                  </a:lnTo>
                  <a:cubicBezTo>
                    <a:pt x="2726" y="3979"/>
                    <a:pt x="2645" y="3776"/>
                    <a:pt x="2498" y="3626"/>
                  </a:cubicBezTo>
                  <a:lnTo>
                    <a:pt x="1017" y="2085"/>
                  </a:lnTo>
                  <a:cubicBezTo>
                    <a:pt x="857" y="1916"/>
                    <a:pt x="745" y="1707"/>
                    <a:pt x="695" y="1482"/>
                  </a:cubicBezTo>
                  <a:lnTo>
                    <a:pt x="413" y="188"/>
                  </a:lnTo>
                  <a:lnTo>
                    <a:pt x="663" y="41"/>
                  </a:lnTo>
                  <a:lnTo>
                    <a:pt x="782" y="32"/>
                  </a:lnTo>
                  <a:lnTo>
                    <a:pt x="720"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2" name="Google Shape;1259;p41">
              <a:extLst>
                <a:ext uri="{FF2B5EF4-FFF2-40B4-BE49-F238E27FC236}">
                  <a16:creationId xmlns:a16="http://schemas.microsoft.com/office/drawing/2014/main" id="{6B4CE01B-56AC-AFF4-6E69-E494774E18DC}"/>
                </a:ext>
              </a:extLst>
            </p:cNvPr>
            <p:cNvSpPr/>
            <p:nvPr/>
          </p:nvSpPr>
          <p:spPr>
            <a:xfrm>
              <a:off x="6284442" y="2153579"/>
              <a:ext cx="22065" cy="33574"/>
            </a:xfrm>
            <a:custGeom>
              <a:avLst/>
              <a:gdLst/>
              <a:ahLst/>
              <a:cxnLst/>
              <a:rect l="l" t="t" r="r" b="b"/>
              <a:pathLst>
                <a:path w="742" h="1129" extrusionOk="0">
                  <a:moveTo>
                    <a:pt x="511" y="1"/>
                  </a:moveTo>
                  <a:cubicBezTo>
                    <a:pt x="458" y="1"/>
                    <a:pt x="404" y="9"/>
                    <a:pt x="351" y="28"/>
                  </a:cubicBezTo>
                  <a:cubicBezTo>
                    <a:pt x="129" y="109"/>
                    <a:pt x="1" y="344"/>
                    <a:pt x="51" y="575"/>
                  </a:cubicBezTo>
                  <a:lnTo>
                    <a:pt x="173" y="1128"/>
                  </a:lnTo>
                  <a:lnTo>
                    <a:pt x="598" y="1009"/>
                  </a:lnTo>
                  <a:lnTo>
                    <a:pt x="504" y="575"/>
                  </a:lnTo>
                  <a:cubicBezTo>
                    <a:pt x="460" y="365"/>
                    <a:pt x="557" y="156"/>
                    <a:pt x="742" y="59"/>
                  </a:cubicBezTo>
                  <a:cubicBezTo>
                    <a:pt x="672" y="21"/>
                    <a:pt x="592" y="1"/>
                    <a:pt x="511" y="1"/>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3" name="Google Shape;1260;p41">
              <a:extLst>
                <a:ext uri="{FF2B5EF4-FFF2-40B4-BE49-F238E27FC236}">
                  <a16:creationId xmlns:a16="http://schemas.microsoft.com/office/drawing/2014/main" id="{03081EB9-0877-1A0A-D47C-E9C7734953E9}"/>
                </a:ext>
              </a:extLst>
            </p:cNvPr>
            <p:cNvSpPr/>
            <p:nvPr/>
          </p:nvSpPr>
          <p:spPr>
            <a:xfrm>
              <a:off x="6378056" y="2127707"/>
              <a:ext cx="70478" cy="135871"/>
            </a:xfrm>
            <a:custGeom>
              <a:avLst/>
              <a:gdLst/>
              <a:ahLst/>
              <a:cxnLst/>
              <a:rect l="l" t="t" r="r" b="b"/>
              <a:pathLst>
                <a:path w="2370" h="4569" extrusionOk="0">
                  <a:moveTo>
                    <a:pt x="1469" y="1"/>
                  </a:moveTo>
                  <a:lnTo>
                    <a:pt x="0" y="563"/>
                  </a:lnTo>
                  <a:lnTo>
                    <a:pt x="0" y="2117"/>
                  </a:lnTo>
                  <a:cubicBezTo>
                    <a:pt x="0" y="2408"/>
                    <a:pt x="119" y="2683"/>
                    <a:pt x="332" y="2880"/>
                  </a:cubicBezTo>
                  <a:lnTo>
                    <a:pt x="344" y="2892"/>
                  </a:lnTo>
                  <a:cubicBezTo>
                    <a:pt x="460" y="2995"/>
                    <a:pt x="594" y="3073"/>
                    <a:pt x="738" y="3117"/>
                  </a:cubicBezTo>
                  <a:lnTo>
                    <a:pt x="738" y="3320"/>
                  </a:lnTo>
                  <a:cubicBezTo>
                    <a:pt x="738" y="3548"/>
                    <a:pt x="644" y="3767"/>
                    <a:pt x="475" y="3920"/>
                  </a:cubicBezTo>
                  <a:lnTo>
                    <a:pt x="366" y="4020"/>
                  </a:lnTo>
                  <a:lnTo>
                    <a:pt x="979" y="4499"/>
                  </a:lnTo>
                  <a:cubicBezTo>
                    <a:pt x="1040" y="4546"/>
                    <a:pt x="1112" y="4569"/>
                    <a:pt x="1185" y="4569"/>
                  </a:cubicBezTo>
                  <a:cubicBezTo>
                    <a:pt x="1258" y="4569"/>
                    <a:pt x="1330" y="4546"/>
                    <a:pt x="1391" y="4499"/>
                  </a:cubicBezTo>
                  <a:lnTo>
                    <a:pt x="2004" y="4020"/>
                  </a:lnTo>
                  <a:lnTo>
                    <a:pt x="1895" y="3920"/>
                  </a:lnTo>
                  <a:cubicBezTo>
                    <a:pt x="1726" y="3767"/>
                    <a:pt x="1629" y="3548"/>
                    <a:pt x="1629" y="3320"/>
                  </a:cubicBezTo>
                  <a:lnTo>
                    <a:pt x="1629" y="3117"/>
                  </a:lnTo>
                  <a:cubicBezTo>
                    <a:pt x="1776" y="3073"/>
                    <a:pt x="1910" y="2995"/>
                    <a:pt x="2023" y="2892"/>
                  </a:cubicBezTo>
                  <a:lnTo>
                    <a:pt x="2035" y="2880"/>
                  </a:lnTo>
                  <a:cubicBezTo>
                    <a:pt x="2248" y="2683"/>
                    <a:pt x="2370" y="2408"/>
                    <a:pt x="2370" y="2117"/>
                  </a:cubicBezTo>
                  <a:lnTo>
                    <a:pt x="2370" y="563"/>
                  </a:lnTo>
                  <a:lnTo>
                    <a:pt x="1469" y="1"/>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4" name="Google Shape;1261;p41">
              <a:extLst>
                <a:ext uri="{FF2B5EF4-FFF2-40B4-BE49-F238E27FC236}">
                  <a16:creationId xmlns:a16="http://schemas.microsoft.com/office/drawing/2014/main" id="{51440D7D-66E0-80B4-3E65-0F20B50584F4}"/>
                </a:ext>
              </a:extLst>
            </p:cNvPr>
            <p:cNvSpPr/>
            <p:nvPr/>
          </p:nvSpPr>
          <p:spPr>
            <a:xfrm>
              <a:off x="6378056" y="2127707"/>
              <a:ext cx="48829" cy="135871"/>
            </a:xfrm>
            <a:custGeom>
              <a:avLst/>
              <a:gdLst/>
              <a:ahLst/>
              <a:cxnLst/>
              <a:rect l="l" t="t" r="r" b="b"/>
              <a:pathLst>
                <a:path w="1642" h="4569" extrusionOk="0">
                  <a:moveTo>
                    <a:pt x="1469" y="1"/>
                  </a:moveTo>
                  <a:lnTo>
                    <a:pt x="0" y="563"/>
                  </a:lnTo>
                  <a:lnTo>
                    <a:pt x="0" y="2117"/>
                  </a:lnTo>
                  <a:cubicBezTo>
                    <a:pt x="0" y="2408"/>
                    <a:pt x="119" y="2683"/>
                    <a:pt x="332" y="2880"/>
                  </a:cubicBezTo>
                  <a:lnTo>
                    <a:pt x="347" y="2892"/>
                  </a:lnTo>
                  <a:cubicBezTo>
                    <a:pt x="460" y="2995"/>
                    <a:pt x="594" y="3073"/>
                    <a:pt x="741" y="3117"/>
                  </a:cubicBezTo>
                  <a:lnTo>
                    <a:pt x="741" y="3323"/>
                  </a:lnTo>
                  <a:cubicBezTo>
                    <a:pt x="741" y="3552"/>
                    <a:pt x="644" y="3767"/>
                    <a:pt x="475" y="3924"/>
                  </a:cubicBezTo>
                  <a:lnTo>
                    <a:pt x="366" y="4020"/>
                  </a:lnTo>
                  <a:lnTo>
                    <a:pt x="979" y="4499"/>
                  </a:lnTo>
                  <a:cubicBezTo>
                    <a:pt x="1040" y="4546"/>
                    <a:pt x="1112" y="4569"/>
                    <a:pt x="1185" y="4569"/>
                  </a:cubicBezTo>
                  <a:cubicBezTo>
                    <a:pt x="1258" y="4569"/>
                    <a:pt x="1330" y="4546"/>
                    <a:pt x="1391" y="4499"/>
                  </a:cubicBezTo>
                  <a:lnTo>
                    <a:pt x="1410" y="4483"/>
                  </a:lnTo>
                  <a:lnTo>
                    <a:pt x="819" y="4020"/>
                  </a:lnTo>
                  <a:lnTo>
                    <a:pt x="929" y="3924"/>
                  </a:lnTo>
                  <a:cubicBezTo>
                    <a:pt x="1098" y="3767"/>
                    <a:pt x="1194" y="3552"/>
                    <a:pt x="1194" y="3323"/>
                  </a:cubicBezTo>
                  <a:lnTo>
                    <a:pt x="1194" y="3117"/>
                  </a:lnTo>
                  <a:cubicBezTo>
                    <a:pt x="1048" y="3073"/>
                    <a:pt x="913" y="2995"/>
                    <a:pt x="801" y="2892"/>
                  </a:cubicBezTo>
                  <a:lnTo>
                    <a:pt x="788" y="2880"/>
                  </a:lnTo>
                  <a:cubicBezTo>
                    <a:pt x="576" y="2683"/>
                    <a:pt x="454" y="2408"/>
                    <a:pt x="454" y="2117"/>
                  </a:cubicBezTo>
                  <a:lnTo>
                    <a:pt x="454" y="563"/>
                  </a:lnTo>
                  <a:lnTo>
                    <a:pt x="1641" y="110"/>
                  </a:lnTo>
                  <a:lnTo>
                    <a:pt x="1469" y="1"/>
                  </a:ln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5" name="Google Shape;1262;p41">
              <a:extLst>
                <a:ext uri="{FF2B5EF4-FFF2-40B4-BE49-F238E27FC236}">
                  <a16:creationId xmlns:a16="http://schemas.microsoft.com/office/drawing/2014/main" id="{408B7F90-2273-868D-22F8-C3F6B9A1CCF4}"/>
                </a:ext>
              </a:extLst>
            </p:cNvPr>
            <p:cNvSpPr/>
            <p:nvPr/>
          </p:nvSpPr>
          <p:spPr>
            <a:xfrm>
              <a:off x="6360303" y="2107634"/>
              <a:ext cx="105984" cy="55074"/>
            </a:xfrm>
            <a:custGeom>
              <a:avLst/>
              <a:gdLst/>
              <a:ahLst/>
              <a:cxnLst/>
              <a:rect l="l" t="t" r="r" b="b"/>
              <a:pathLst>
                <a:path w="3564" h="1852" extrusionOk="0">
                  <a:moveTo>
                    <a:pt x="1282" y="1"/>
                  </a:moveTo>
                  <a:cubicBezTo>
                    <a:pt x="572" y="1"/>
                    <a:pt x="0" y="573"/>
                    <a:pt x="0" y="1282"/>
                  </a:cubicBezTo>
                  <a:lnTo>
                    <a:pt x="0" y="1701"/>
                  </a:lnTo>
                  <a:cubicBezTo>
                    <a:pt x="0" y="1785"/>
                    <a:pt x="66" y="1851"/>
                    <a:pt x="150" y="1851"/>
                  </a:cubicBezTo>
                  <a:lnTo>
                    <a:pt x="969" y="1851"/>
                  </a:lnTo>
                  <a:cubicBezTo>
                    <a:pt x="1410" y="1851"/>
                    <a:pt x="1773" y="1492"/>
                    <a:pt x="1773" y="1048"/>
                  </a:cubicBezTo>
                  <a:lnTo>
                    <a:pt x="1773" y="1142"/>
                  </a:lnTo>
                  <a:cubicBezTo>
                    <a:pt x="1773" y="1532"/>
                    <a:pt x="2088" y="1851"/>
                    <a:pt x="2482" y="1851"/>
                  </a:cubicBezTo>
                  <a:lnTo>
                    <a:pt x="3414" y="1851"/>
                  </a:lnTo>
                  <a:cubicBezTo>
                    <a:pt x="3495" y="1851"/>
                    <a:pt x="3564" y="1785"/>
                    <a:pt x="3564" y="1701"/>
                  </a:cubicBezTo>
                  <a:lnTo>
                    <a:pt x="3564" y="1282"/>
                  </a:lnTo>
                  <a:cubicBezTo>
                    <a:pt x="3564" y="573"/>
                    <a:pt x="2989" y="1"/>
                    <a:pt x="2282" y="1"/>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6" name="Google Shape;1263;p41">
              <a:extLst>
                <a:ext uri="{FF2B5EF4-FFF2-40B4-BE49-F238E27FC236}">
                  <a16:creationId xmlns:a16="http://schemas.microsoft.com/office/drawing/2014/main" id="{9746ED5C-6720-BDD7-16C7-359AE5049BB0}"/>
                </a:ext>
              </a:extLst>
            </p:cNvPr>
            <p:cNvSpPr/>
            <p:nvPr/>
          </p:nvSpPr>
          <p:spPr>
            <a:xfrm>
              <a:off x="6360303" y="2107634"/>
              <a:ext cx="54122" cy="55074"/>
            </a:xfrm>
            <a:custGeom>
              <a:avLst/>
              <a:gdLst/>
              <a:ahLst/>
              <a:cxnLst/>
              <a:rect l="l" t="t" r="r" b="b"/>
              <a:pathLst>
                <a:path w="1820" h="1852" extrusionOk="0">
                  <a:moveTo>
                    <a:pt x="1282" y="1"/>
                  </a:moveTo>
                  <a:cubicBezTo>
                    <a:pt x="572" y="1"/>
                    <a:pt x="0" y="573"/>
                    <a:pt x="0" y="1282"/>
                  </a:cubicBezTo>
                  <a:lnTo>
                    <a:pt x="0" y="1701"/>
                  </a:lnTo>
                  <a:cubicBezTo>
                    <a:pt x="0" y="1785"/>
                    <a:pt x="66" y="1851"/>
                    <a:pt x="150" y="1851"/>
                  </a:cubicBezTo>
                  <a:lnTo>
                    <a:pt x="688" y="1851"/>
                  </a:lnTo>
                  <a:cubicBezTo>
                    <a:pt x="604" y="1851"/>
                    <a:pt x="538" y="1785"/>
                    <a:pt x="538" y="1701"/>
                  </a:cubicBezTo>
                  <a:lnTo>
                    <a:pt x="538" y="1282"/>
                  </a:lnTo>
                  <a:cubicBezTo>
                    <a:pt x="538" y="573"/>
                    <a:pt x="1113" y="1"/>
                    <a:pt x="1820"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7" name="Google Shape;1264;p41">
              <a:extLst>
                <a:ext uri="{FF2B5EF4-FFF2-40B4-BE49-F238E27FC236}">
                  <a16:creationId xmlns:a16="http://schemas.microsoft.com/office/drawing/2014/main" id="{B7DFBA95-13BD-593B-7CA0-5A519EE512FE}"/>
                </a:ext>
              </a:extLst>
            </p:cNvPr>
            <p:cNvSpPr/>
            <p:nvPr/>
          </p:nvSpPr>
          <p:spPr>
            <a:xfrm>
              <a:off x="6062006" y="1958650"/>
              <a:ext cx="130161" cy="95279"/>
            </a:xfrm>
            <a:custGeom>
              <a:avLst/>
              <a:gdLst/>
              <a:ahLst/>
              <a:cxnLst/>
              <a:rect l="l" t="t" r="r" b="b"/>
              <a:pathLst>
                <a:path w="4377" h="3204" extrusionOk="0">
                  <a:moveTo>
                    <a:pt x="1" y="0"/>
                  </a:moveTo>
                  <a:lnTo>
                    <a:pt x="1" y="1397"/>
                  </a:lnTo>
                  <a:cubicBezTo>
                    <a:pt x="1" y="2394"/>
                    <a:pt x="811" y="3204"/>
                    <a:pt x="1808" y="3204"/>
                  </a:cubicBezTo>
                  <a:lnTo>
                    <a:pt x="2567" y="3204"/>
                  </a:lnTo>
                  <a:cubicBezTo>
                    <a:pt x="3567" y="3204"/>
                    <a:pt x="4377" y="2394"/>
                    <a:pt x="4377" y="1397"/>
                  </a:cubicBezTo>
                  <a:lnTo>
                    <a:pt x="4377" y="0"/>
                  </a:ln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8" name="Google Shape;1265;p41">
              <a:extLst>
                <a:ext uri="{FF2B5EF4-FFF2-40B4-BE49-F238E27FC236}">
                  <a16:creationId xmlns:a16="http://schemas.microsoft.com/office/drawing/2014/main" id="{D08CD301-1580-84F3-EDE6-E94C7F12AD13}"/>
                </a:ext>
              </a:extLst>
            </p:cNvPr>
            <p:cNvSpPr/>
            <p:nvPr/>
          </p:nvSpPr>
          <p:spPr>
            <a:xfrm>
              <a:off x="6062006" y="1958650"/>
              <a:ext cx="69764" cy="95279"/>
            </a:xfrm>
            <a:custGeom>
              <a:avLst/>
              <a:gdLst/>
              <a:ahLst/>
              <a:cxnLst/>
              <a:rect l="l" t="t" r="r" b="b"/>
              <a:pathLst>
                <a:path w="2346" h="3204" extrusionOk="0">
                  <a:moveTo>
                    <a:pt x="1" y="0"/>
                  </a:moveTo>
                  <a:lnTo>
                    <a:pt x="1" y="1397"/>
                  </a:lnTo>
                  <a:cubicBezTo>
                    <a:pt x="1" y="2394"/>
                    <a:pt x="811" y="3204"/>
                    <a:pt x="1808" y="3204"/>
                  </a:cubicBezTo>
                  <a:lnTo>
                    <a:pt x="2345" y="3204"/>
                  </a:lnTo>
                  <a:cubicBezTo>
                    <a:pt x="1348" y="3204"/>
                    <a:pt x="539" y="2394"/>
                    <a:pt x="539" y="1397"/>
                  </a:cubicBezTo>
                  <a:lnTo>
                    <a:pt x="539"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9" name="Google Shape;1266;p41">
              <a:extLst>
                <a:ext uri="{FF2B5EF4-FFF2-40B4-BE49-F238E27FC236}">
                  <a16:creationId xmlns:a16="http://schemas.microsoft.com/office/drawing/2014/main" id="{8F55C560-B63A-BB19-D280-90135513C585}"/>
                </a:ext>
              </a:extLst>
            </p:cNvPr>
            <p:cNvSpPr/>
            <p:nvPr/>
          </p:nvSpPr>
          <p:spPr>
            <a:xfrm>
              <a:off x="6049189" y="1972121"/>
              <a:ext cx="201561" cy="169385"/>
            </a:xfrm>
            <a:custGeom>
              <a:avLst/>
              <a:gdLst/>
              <a:ahLst/>
              <a:cxnLst/>
              <a:rect l="l" t="t" r="r" b="b"/>
              <a:pathLst>
                <a:path w="6778" h="5696" extrusionOk="0">
                  <a:moveTo>
                    <a:pt x="6061" y="0"/>
                  </a:moveTo>
                  <a:lnTo>
                    <a:pt x="5852" y="107"/>
                  </a:lnTo>
                  <a:lnTo>
                    <a:pt x="5639" y="957"/>
                  </a:lnTo>
                  <a:cubicBezTo>
                    <a:pt x="5599" y="1122"/>
                    <a:pt x="5508" y="1269"/>
                    <a:pt x="5380" y="1382"/>
                  </a:cubicBezTo>
                  <a:lnTo>
                    <a:pt x="4430" y="2226"/>
                  </a:lnTo>
                  <a:cubicBezTo>
                    <a:pt x="4305" y="2332"/>
                    <a:pt x="4148" y="2392"/>
                    <a:pt x="3986" y="2392"/>
                  </a:cubicBezTo>
                  <a:lnTo>
                    <a:pt x="513" y="2392"/>
                  </a:lnTo>
                  <a:cubicBezTo>
                    <a:pt x="229" y="2392"/>
                    <a:pt x="1" y="2620"/>
                    <a:pt x="1" y="2904"/>
                  </a:cubicBezTo>
                  <a:lnTo>
                    <a:pt x="1" y="5395"/>
                  </a:lnTo>
                  <a:cubicBezTo>
                    <a:pt x="1" y="5561"/>
                    <a:pt x="135" y="5695"/>
                    <a:pt x="301" y="5695"/>
                  </a:cubicBezTo>
                  <a:lnTo>
                    <a:pt x="4208" y="5695"/>
                  </a:lnTo>
                  <a:cubicBezTo>
                    <a:pt x="4373" y="5695"/>
                    <a:pt x="4505" y="5561"/>
                    <a:pt x="4505" y="5395"/>
                  </a:cubicBezTo>
                  <a:lnTo>
                    <a:pt x="4505" y="4189"/>
                  </a:lnTo>
                  <a:cubicBezTo>
                    <a:pt x="4505" y="3979"/>
                    <a:pt x="4586" y="3776"/>
                    <a:pt x="4733" y="3623"/>
                  </a:cubicBezTo>
                  <a:lnTo>
                    <a:pt x="6215" y="2085"/>
                  </a:lnTo>
                  <a:cubicBezTo>
                    <a:pt x="6374" y="1916"/>
                    <a:pt x="6486" y="1707"/>
                    <a:pt x="6536" y="1479"/>
                  </a:cubicBezTo>
                  <a:lnTo>
                    <a:pt x="6777" y="369"/>
                  </a:lnTo>
                  <a:lnTo>
                    <a:pt x="6568" y="41"/>
                  </a:lnTo>
                  <a:lnTo>
                    <a:pt x="6061" y="0"/>
                  </a:ln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0" name="Google Shape;1267;p41">
              <a:extLst>
                <a:ext uri="{FF2B5EF4-FFF2-40B4-BE49-F238E27FC236}">
                  <a16:creationId xmlns:a16="http://schemas.microsoft.com/office/drawing/2014/main" id="{E357A3AD-AA45-169C-8535-6A7502679C38}"/>
                </a:ext>
              </a:extLst>
            </p:cNvPr>
            <p:cNvSpPr/>
            <p:nvPr/>
          </p:nvSpPr>
          <p:spPr>
            <a:xfrm>
              <a:off x="6049189" y="2043223"/>
              <a:ext cx="30600" cy="98282"/>
            </a:xfrm>
            <a:custGeom>
              <a:avLst/>
              <a:gdLst/>
              <a:ahLst/>
              <a:cxnLst/>
              <a:rect l="l" t="t" r="r" b="b"/>
              <a:pathLst>
                <a:path w="1029" h="3305" extrusionOk="0">
                  <a:moveTo>
                    <a:pt x="513" y="1"/>
                  </a:moveTo>
                  <a:cubicBezTo>
                    <a:pt x="229" y="1"/>
                    <a:pt x="1" y="229"/>
                    <a:pt x="1" y="513"/>
                  </a:cubicBezTo>
                  <a:lnTo>
                    <a:pt x="1" y="3004"/>
                  </a:lnTo>
                  <a:cubicBezTo>
                    <a:pt x="1" y="3170"/>
                    <a:pt x="135" y="3304"/>
                    <a:pt x="301" y="3304"/>
                  </a:cubicBezTo>
                  <a:lnTo>
                    <a:pt x="816" y="3304"/>
                  </a:lnTo>
                  <a:cubicBezTo>
                    <a:pt x="651" y="3304"/>
                    <a:pt x="516" y="3170"/>
                    <a:pt x="516" y="3004"/>
                  </a:cubicBezTo>
                  <a:lnTo>
                    <a:pt x="516" y="513"/>
                  </a:lnTo>
                  <a:cubicBezTo>
                    <a:pt x="516" y="229"/>
                    <a:pt x="748" y="1"/>
                    <a:pt x="1029"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1" name="Google Shape;1268;p41">
              <a:extLst>
                <a:ext uri="{FF2B5EF4-FFF2-40B4-BE49-F238E27FC236}">
                  <a16:creationId xmlns:a16="http://schemas.microsoft.com/office/drawing/2014/main" id="{675598FA-0CF8-26DE-8236-1D5CC1B9462D}"/>
                </a:ext>
              </a:extLst>
            </p:cNvPr>
            <p:cNvSpPr/>
            <p:nvPr/>
          </p:nvSpPr>
          <p:spPr>
            <a:xfrm>
              <a:off x="6167693" y="1973310"/>
              <a:ext cx="69764" cy="69943"/>
            </a:xfrm>
            <a:custGeom>
              <a:avLst/>
              <a:gdLst/>
              <a:ahLst/>
              <a:cxnLst/>
              <a:rect l="l" t="t" r="r" b="b"/>
              <a:pathLst>
                <a:path w="2346" h="2352" extrusionOk="0">
                  <a:moveTo>
                    <a:pt x="2111" y="1"/>
                  </a:moveTo>
                  <a:lnTo>
                    <a:pt x="1867" y="67"/>
                  </a:lnTo>
                  <a:lnTo>
                    <a:pt x="1654" y="917"/>
                  </a:lnTo>
                  <a:cubicBezTo>
                    <a:pt x="1614" y="1082"/>
                    <a:pt x="1523" y="1229"/>
                    <a:pt x="1395" y="1342"/>
                  </a:cubicBezTo>
                  <a:lnTo>
                    <a:pt x="445" y="2186"/>
                  </a:lnTo>
                  <a:cubicBezTo>
                    <a:pt x="320" y="2292"/>
                    <a:pt x="163" y="2352"/>
                    <a:pt x="1" y="2352"/>
                  </a:cubicBezTo>
                  <a:lnTo>
                    <a:pt x="514" y="2352"/>
                  </a:lnTo>
                  <a:cubicBezTo>
                    <a:pt x="676" y="2352"/>
                    <a:pt x="835" y="2292"/>
                    <a:pt x="957" y="2186"/>
                  </a:cubicBezTo>
                  <a:lnTo>
                    <a:pt x="1911" y="1342"/>
                  </a:lnTo>
                  <a:cubicBezTo>
                    <a:pt x="2036" y="1229"/>
                    <a:pt x="2126" y="1082"/>
                    <a:pt x="2167" y="917"/>
                  </a:cubicBezTo>
                  <a:lnTo>
                    <a:pt x="2345" y="204"/>
                  </a:lnTo>
                  <a:lnTo>
                    <a:pt x="2245" y="29"/>
                  </a:lnTo>
                  <a:lnTo>
                    <a:pt x="2111" y="1"/>
                  </a:lnTo>
                  <a:close/>
                </a:path>
              </a:pathLst>
            </a:custGeom>
            <a:solidFill>
              <a:srgbClr val="C63D4F"/>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2" name="Google Shape;1269;p41">
              <a:extLst>
                <a:ext uri="{FF2B5EF4-FFF2-40B4-BE49-F238E27FC236}">
                  <a16:creationId xmlns:a16="http://schemas.microsoft.com/office/drawing/2014/main" id="{DE5F2797-DFAD-4AF8-6D05-D3238DBAAE79}"/>
                </a:ext>
              </a:extLst>
            </p:cNvPr>
            <p:cNvSpPr/>
            <p:nvPr/>
          </p:nvSpPr>
          <p:spPr>
            <a:xfrm>
              <a:off x="6223183" y="1949490"/>
              <a:ext cx="32682" cy="33633"/>
            </a:xfrm>
            <a:custGeom>
              <a:avLst/>
              <a:gdLst/>
              <a:ahLst/>
              <a:cxnLst/>
              <a:rect l="l" t="t" r="r" b="b"/>
              <a:pathLst>
                <a:path w="1099" h="1131" extrusionOk="0">
                  <a:moveTo>
                    <a:pt x="586" y="1"/>
                  </a:moveTo>
                  <a:cubicBezTo>
                    <a:pt x="376" y="1"/>
                    <a:pt x="181" y="142"/>
                    <a:pt x="126" y="361"/>
                  </a:cubicBezTo>
                  <a:lnTo>
                    <a:pt x="1" y="871"/>
                  </a:lnTo>
                  <a:lnTo>
                    <a:pt x="926" y="1130"/>
                  </a:lnTo>
                  <a:lnTo>
                    <a:pt x="1048" y="577"/>
                  </a:lnTo>
                  <a:cubicBezTo>
                    <a:pt x="1098" y="346"/>
                    <a:pt x="970" y="111"/>
                    <a:pt x="748" y="30"/>
                  </a:cubicBezTo>
                  <a:cubicBezTo>
                    <a:pt x="694" y="10"/>
                    <a:pt x="639" y="1"/>
                    <a:pt x="586" y="1"/>
                  </a:cubicBez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3" name="Google Shape;1270;p41">
              <a:extLst>
                <a:ext uri="{FF2B5EF4-FFF2-40B4-BE49-F238E27FC236}">
                  <a16:creationId xmlns:a16="http://schemas.microsoft.com/office/drawing/2014/main" id="{4CF3C7CF-6E5C-DA79-4177-29662FF0AB4E}"/>
                </a:ext>
              </a:extLst>
            </p:cNvPr>
            <p:cNvSpPr/>
            <p:nvPr/>
          </p:nvSpPr>
          <p:spPr>
            <a:xfrm>
              <a:off x="6223183" y="1949490"/>
              <a:ext cx="25039" cy="29916"/>
            </a:xfrm>
            <a:custGeom>
              <a:avLst/>
              <a:gdLst/>
              <a:ahLst/>
              <a:cxnLst/>
              <a:rect l="l" t="t" r="r" b="b"/>
              <a:pathLst>
                <a:path w="842" h="1006" extrusionOk="0">
                  <a:moveTo>
                    <a:pt x="586" y="1"/>
                  </a:moveTo>
                  <a:cubicBezTo>
                    <a:pt x="376" y="1"/>
                    <a:pt x="181" y="142"/>
                    <a:pt x="126" y="361"/>
                  </a:cubicBezTo>
                  <a:lnTo>
                    <a:pt x="1" y="868"/>
                  </a:lnTo>
                  <a:lnTo>
                    <a:pt x="479" y="1005"/>
                  </a:lnTo>
                  <a:lnTo>
                    <a:pt x="642" y="361"/>
                  </a:lnTo>
                  <a:cubicBezTo>
                    <a:pt x="670" y="239"/>
                    <a:pt x="745" y="139"/>
                    <a:pt x="842" y="77"/>
                  </a:cubicBezTo>
                  <a:cubicBezTo>
                    <a:pt x="814" y="58"/>
                    <a:pt x="782" y="42"/>
                    <a:pt x="748" y="30"/>
                  </a:cubicBezTo>
                  <a:cubicBezTo>
                    <a:pt x="694" y="10"/>
                    <a:pt x="639" y="1"/>
                    <a:pt x="586" y="1"/>
                  </a:cubicBez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4" name="Google Shape;1271;p41">
              <a:extLst>
                <a:ext uri="{FF2B5EF4-FFF2-40B4-BE49-F238E27FC236}">
                  <a16:creationId xmlns:a16="http://schemas.microsoft.com/office/drawing/2014/main" id="{1F349E62-95F4-57EB-3BA2-1453E88C8FDF}"/>
                </a:ext>
              </a:extLst>
            </p:cNvPr>
            <p:cNvSpPr/>
            <p:nvPr/>
          </p:nvSpPr>
          <p:spPr>
            <a:xfrm>
              <a:off x="6091862" y="1923678"/>
              <a:ext cx="70478" cy="135900"/>
            </a:xfrm>
            <a:custGeom>
              <a:avLst/>
              <a:gdLst/>
              <a:ahLst/>
              <a:cxnLst/>
              <a:rect l="l" t="t" r="r" b="b"/>
              <a:pathLst>
                <a:path w="2370" h="4570" extrusionOk="0">
                  <a:moveTo>
                    <a:pt x="1469" y="1"/>
                  </a:moveTo>
                  <a:lnTo>
                    <a:pt x="0" y="564"/>
                  </a:lnTo>
                  <a:lnTo>
                    <a:pt x="0" y="2117"/>
                  </a:lnTo>
                  <a:cubicBezTo>
                    <a:pt x="0" y="2408"/>
                    <a:pt x="119" y="2683"/>
                    <a:pt x="332" y="2880"/>
                  </a:cubicBezTo>
                  <a:lnTo>
                    <a:pt x="344" y="2889"/>
                  </a:lnTo>
                  <a:cubicBezTo>
                    <a:pt x="460" y="2995"/>
                    <a:pt x="594" y="3073"/>
                    <a:pt x="738" y="3117"/>
                  </a:cubicBezTo>
                  <a:lnTo>
                    <a:pt x="738" y="3320"/>
                  </a:lnTo>
                  <a:cubicBezTo>
                    <a:pt x="738" y="3549"/>
                    <a:pt x="644" y="3767"/>
                    <a:pt x="475" y="3921"/>
                  </a:cubicBezTo>
                  <a:lnTo>
                    <a:pt x="366" y="4021"/>
                  </a:lnTo>
                  <a:lnTo>
                    <a:pt x="979" y="4499"/>
                  </a:lnTo>
                  <a:cubicBezTo>
                    <a:pt x="1040" y="4546"/>
                    <a:pt x="1112" y="4569"/>
                    <a:pt x="1185" y="4569"/>
                  </a:cubicBezTo>
                  <a:cubicBezTo>
                    <a:pt x="1257" y="4569"/>
                    <a:pt x="1329" y="4546"/>
                    <a:pt x="1388" y="4499"/>
                  </a:cubicBezTo>
                  <a:lnTo>
                    <a:pt x="2001" y="4021"/>
                  </a:lnTo>
                  <a:lnTo>
                    <a:pt x="1894" y="3921"/>
                  </a:lnTo>
                  <a:cubicBezTo>
                    <a:pt x="1726" y="3767"/>
                    <a:pt x="1629" y="3549"/>
                    <a:pt x="1629" y="3320"/>
                  </a:cubicBezTo>
                  <a:lnTo>
                    <a:pt x="1629" y="3117"/>
                  </a:lnTo>
                  <a:cubicBezTo>
                    <a:pt x="1776" y="3070"/>
                    <a:pt x="1910" y="2995"/>
                    <a:pt x="2023" y="2889"/>
                  </a:cubicBezTo>
                  <a:lnTo>
                    <a:pt x="2035" y="2880"/>
                  </a:lnTo>
                  <a:cubicBezTo>
                    <a:pt x="2248" y="2683"/>
                    <a:pt x="2370" y="2405"/>
                    <a:pt x="2370" y="2117"/>
                  </a:cubicBezTo>
                  <a:lnTo>
                    <a:pt x="2370" y="560"/>
                  </a:lnTo>
                  <a:lnTo>
                    <a:pt x="1469" y="1"/>
                  </a:lnTo>
                  <a:close/>
                </a:path>
              </a:pathLst>
            </a:custGeom>
            <a:solidFill>
              <a:srgbClr val="FFB8A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5" name="Google Shape;1272;p41">
              <a:extLst>
                <a:ext uri="{FF2B5EF4-FFF2-40B4-BE49-F238E27FC236}">
                  <a16:creationId xmlns:a16="http://schemas.microsoft.com/office/drawing/2014/main" id="{07BA6761-DF9C-904A-421F-C8C73FC78049}"/>
                </a:ext>
              </a:extLst>
            </p:cNvPr>
            <p:cNvSpPr/>
            <p:nvPr/>
          </p:nvSpPr>
          <p:spPr>
            <a:xfrm>
              <a:off x="6091862" y="1923678"/>
              <a:ext cx="48829" cy="135900"/>
            </a:xfrm>
            <a:custGeom>
              <a:avLst/>
              <a:gdLst/>
              <a:ahLst/>
              <a:cxnLst/>
              <a:rect l="l" t="t" r="r" b="b"/>
              <a:pathLst>
                <a:path w="1642" h="4570" extrusionOk="0">
                  <a:moveTo>
                    <a:pt x="1469" y="1"/>
                  </a:moveTo>
                  <a:lnTo>
                    <a:pt x="0" y="564"/>
                  </a:lnTo>
                  <a:lnTo>
                    <a:pt x="0" y="2117"/>
                  </a:lnTo>
                  <a:cubicBezTo>
                    <a:pt x="0" y="2408"/>
                    <a:pt x="119" y="2683"/>
                    <a:pt x="332" y="2880"/>
                  </a:cubicBezTo>
                  <a:lnTo>
                    <a:pt x="344" y="2889"/>
                  </a:lnTo>
                  <a:cubicBezTo>
                    <a:pt x="460" y="2995"/>
                    <a:pt x="594" y="3073"/>
                    <a:pt x="738" y="3117"/>
                  </a:cubicBezTo>
                  <a:lnTo>
                    <a:pt x="738" y="3320"/>
                  </a:lnTo>
                  <a:cubicBezTo>
                    <a:pt x="738" y="3549"/>
                    <a:pt x="644" y="3767"/>
                    <a:pt x="475" y="3921"/>
                  </a:cubicBezTo>
                  <a:lnTo>
                    <a:pt x="366" y="4021"/>
                  </a:lnTo>
                  <a:lnTo>
                    <a:pt x="979" y="4499"/>
                  </a:lnTo>
                  <a:cubicBezTo>
                    <a:pt x="1040" y="4546"/>
                    <a:pt x="1112" y="4569"/>
                    <a:pt x="1185" y="4569"/>
                  </a:cubicBezTo>
                  <a:cubicBezTo>
                    <a:pt x="1257" y="4569"/>
                    <a:pt x="1329" y="4546"/>
                    <a:pt x="1388" y="4499"/>
                  </a:cubicBezTo>
                  <a:lnTo>
                    <a:pt x="1410" y="4483"/>
                  </a:lnTo>
                  <a:lnTo>
                    <a:pt x="819" y="4021"/>
                  </a:lnTo>
                  <a:lnTo>
                    <a:pt x="929" y="3924"/>
                  </a:lnTo>
                  <a:cubicBezTo>
                    <a:pt x="1097" y="3767"/>
                    <a:pt x="1194" y="3549"/>
                    <a:pt x="1194" y="3320"/>
                  </a:cubicBezTo>
                  <a:lnTo>
                    <a:pt x="1194" y="3117"/>
                  </a:lnTo>
                  <a:cubicBezTo>
                    <a:pt x="1047" y="3073"/>
                    <a:pt x="913" y="2995"/>
                    <a:pt x="800" y="2889"/>
                  </a:cubicBezTo>
                  <a:lnTo>
                    <a:pt x="788" y="2880"/>
                  </a:lnTo>
                  <a:cubicBezTo>
                    <a:pt x="575" y="2683"/>
                    <a:pt x="454" y="2405"/>
                    <a:pt x="454" y="2117"/>
                  </a:cubicBezTo>
                  <a:lnTo>
                    <a:pt x="454" y="564"/>
                  </a:lnTo>
                  <a:lnTo>
                    <a:pt x="1641" y="107"/>
                  </a:lnTo>
                  <a:lnTo>
                    <a:pt x="1469" y="1"/>
                  </a:lnTo>
                  <a:close/>
                </a:path>
              </a:pathLst>
            </a:custGeom>
            <a:solidFill>
              <a:srgbClr val="FF947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6" name="Google Shape;1273;p41">
              <a:extLst>
                <a:ext uri="{FF2B5EF4-FFF2-40B4-BE49-F238E27FC236}">
                  <a16:creationId xmlns:a16="http://schemas.microsoft.com/office/drawing/2014/main" id="{78C1FF7E-1558-D7D3-13F9-F28655769230}"/>
                </a:ext>
              </a:extLst>
            </p:cNvPr>
            <p:cNvSpPr/>
            <p:nvPr/>
          </p:nvSpPr>
          <p:spPr>
            <a:xfrm>
              <a:off x="6061917" y="1903605"/>
              <a:ext cx="130250" cy="55074"/>
            </a:xfrm>
            <a:custGeom>
              <a:avLst/>
              <a:gdLst/>
              <a:ahLst/>
              <a:cxnLst/>
              <a:rect l="l" t="t" r="r" b="b"/>
              <a:pathLst>
                <a:path w="4380" h="1852" extrusionOk="0">
                  <a:moveTo>
                    <a:pt x="1664" y="1"/>
                  </a:moveTo>
                  <a:cubicBezTo>
                    <a:pt x="748" y="1"/>
                    <a:pt x="1" y="745"/>
                    <a:pt x="1" y="1664"/>
                  </a:cubicBezTo>
                  <a:lnTo>
                    <a:pt x="1" y="1851"/>
                  </a:lnTo>
                  <a:lnTo>
                    <a:pt x="1651" y="1851"/>
                  </a:lnTo>
                  <a:cubicBezTo>
                    <a:pt x="2095" y="1851"/>
                    <a:pt x="2455" y="1492"/>
                    <a:pt x="2455" y="1048"/>
                  </a:cubicBezTo>
                  <a:lnTo>
                    <a:pt x="2455" y="1142"/>
                  </a:lnTo>
                  <a:cubicBezTo>
                    <a:pt x="2455" y="1532"/>
                    <a:pt x="2773" y="1851"/>
                    <a:pt x="3167" y="1851"/>
                  </a:cubicBezTo>
                  <a:lnTo>
                    <a:pt x="4380" y="1851"/>
                  </a:lnTo>
                  <a:lnTo>
                    <a:pt x="4380" y="1664"/>
                  </a:lnTo>
                  <a:cubicBezTo>
                    <a:pt x="4380" y="745"/>
                    <a:pt x="3633" y="1"/>
                    <a:pt x="2717" y="1"/>
                  </a:cubicBezTo>
                  <a:close/>
                </a:path>
              </a:pathLst>
            </a:custGeom>
            <a:solidFill>
              <a:srgbClr val="4A80AA"/>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7" name="Google Shape;1274;p41">
              <a:extLst>
                <a:ext uri="{FF2B5EF4-FFF2-40B4-BE49-F238E27FC236}">
                  <a16:creationId xmlns:a16="http://schemas.microsoft.com/office/drawing/2014/main" id="{F6D39428-4383-1120-C7FA-9C8D2D6E275D}"/>
                </a:ext>
              </a:extLst>
            </p:cNvPr>
            <p:cNvSpPr/>
            <p:nvPr/>
          </p:nvSpPr>
          <p:spPr>
            <a:xfrm>
              <a:off x="6062006" y="1903605"/>
              <a:ext cx="65482" cy="55074"/>
            </a:xfrm>
            <a:custGeom>
              <a:avLst/>
              <a:gdLst/>
              <a:ahLst/>
              <a:cxnLst/>
              <a:rect l="l" t="t" r="r" b="b"/>
              <a:pathLst>
                <a:path w="2202" h="1852" extrusionOk="0">
                  <a:moveTo>
                    <a:pt x="1664" y="1"/>
                  </a:moveTo>
                  <a:cubicBezTo>
                    <a:pt x="745" y="1"/>
                    <a:pt x="1" y="745"/>
                    <a:pt x="1" y="1664"/>
                  </a:cubicBezTo>
                  <a:lnTo>
                    <a:pt x="1" y="1851"/>
                  </a:lnTo>
                  <a:lnTo>
                    <a:pt x="539" y="1851"/>
                  </a:lnTo>
                  <a:lnTo>
                    <a:pt x="539" y="1664"/>
                  </a:lnTo>
                  <a:cubicBezTo>
                    <a:pt x="539" y="745"/>
                    <a:pt x="1282" y="1"/>
                    <a:pt x="2201"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8" name="Google Shape;1275;p41">
              <a:extLst>
                <a:ext uri="{FF2B5EF4-FFF2-40B4-BE49-F238E27FC236}">
                  <a16:creationId xmlns:a16="http://schemas.microsoft.com/office/drawing/2014/main" id="{BC3BD5ED-3DD3-C6E2-4BBB-DB09059BDD78}"/>
                </a:ext>
              </a:extLst>
            </p:cNvPr>
            <p:cNvSpPr/>
            <p:nvPr/>
          </p:nvSpPr>
          <p:spPr>
            <a:xfrm>
              <a:off x="6283996" y="1903516"/>
              <a:ext cx="207122" cy="108512"/>
            </a:xfrm>
            <a:custGeom>
              <a:avLst/>
              <a:gdLst/>
              <a:ahLst/>
              <a:cxnLst/>
              <a:rect l="l" t="t" r="r" b="b"/>
              <a:pathLst>
                <a:path w="6965" h="3649" extrusionOk="0">
                  <a:moveTo>
                    <a:pt x="1085" y="1"/>
                  </a:moveTo>
                  <a:cubicBezTo>
                    <a:pt x="919" y="4"/>
                    <a:pt x="785" y="135"/>
                    <a:pt x="785" y="301"/>
                  </a:cubicBezTo>
                  <a:lnTo>
                    <a:pt x="785" y="1095"/>
                  </a:lnTo>
                  <a:cubicBezTo>
                    <a:pt x="785" y="1198"/>
                    <a:pt x="735" y="1295"/>
                    <a:pt x="647" y="1348"/>
                  </a:cubicBezTo>
                  <a:lnTo>
                    <a:pt x="94" y="1698"/>
                  </a:lnTo>
                  <a:cubicBezTo>
                    <a:pt x="0" y="1757"/>
                    <a:pt x="0" y="1895"/>
                    <a:pt x="94" y="1951"/>
                  </a:cubicBezTo>
                  <a:lnTo>
                    <a:pt x="647" y="2304"/>
                  </a:lnTo>
                  <a:cubicBezTo>
                    <a:pt x="735" y="2357"/>
                    <a:pt x="785" y="2454"/>
                    <a:pt x="785" y="2554"/>
                  </a:cubicBezTo>
                  <a:lnTo>
                    <a:pt x="785" y="3351"/>
                  </a:lnTo>
                  <a:cubicBezTo>
                    <a:pt x="785" y="3514"/>
                    <a:pt x="919" y="3648"/>
                    <a:pt x="1085" y="3648"/>
                  </a:cubicBezTo>
                  <a:lnTo>
                    <a:pt x="6667" y="3648"/>
                  </a:lnTo>
                  <a:cubicBezTo>
                    <a:pt x="6833" y="3648"/>
                    <a:pt x="6964" y="3514"/>
                    <a:pt x="6964" y="3351"/>
                  </a:cubicBezTo>
                  <a:lnTo>
                    <a:pt x="6964" y="301"/>
                  </a:lnTo>
                  <a:cubicBezTo>
                    <a:pt x="6964" y="135"/>
                    <a:pt x="6830" y="1"/>
                    <a:pt x="6667" y="1"/>
                  </a:cubicBez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59" name="Google Shape;1276;p41">
              <a:extLst>
                <a:ext uri="{FF2B5EF4-FFF2-40B4-BE49-F238E27FC236}">
                  <a16:creationId xmlns:a16="http://schemas.microsoft.com/office/drawing/2014/main" id="{6B9C5317-9D9E-5B24-46C5-CE3808338465}"/>
                </a:ext>
              </a:extLst>
            </p:cNvPr>
            <p:cNvSpPr/>
            <p:nvPr/>
          </p:nvSpPr>
          <p:spPr>
            <a:xfrm>
              <a:off x="6283996" y="1903605"/>
              <a:ext cx="50494" cy="108423"/>
            </a:xfrm>
            <a:custGeom>
              <a:avLst/>
              <a:gdLst/>
              <a:ahLst/>
              <a:cxnLst/>
              <a:rect l="l" t="t" r="r" b="b"/>
              <a:pathLst>
                <a:path w="1698" h="3646" extrusionOk="0">
                  <a:moveTo>
                    <a:pt x="1085" y="1"/>
                  </a:moveTo>
                  <a:cubicBezTo>
                    <a:pt x="919" y="1"/>
                    <a:pt x="785" y="132"/>
                    <a:pt x="785" y="298"/>
                  </a:cubicBezTo>
                  <a:lnTo>
                    <a:pt x="785" y="1092"/>
                  </a:lnTo>
                  <a:cubicBezTo>
                    <a:pt x="785" y="1195"/>
                    <a:pt x="735" y="1292"/>
                    <a:pt x="647" y="1345"/>
                  </a:cubicBezTo>
                  <a:lnTo>
                    <a:pt x="94" y="1695"/>
                  </a:lnTo>
                  <a:cubicBezTo>
                    <a:pt x="0" y="1754"/>
                    <a:pt x="0" y="1892"/>
                    <a:pt x="94" y="1948"/>
                  </a:cubicBezTo>
                  <a:lnTo>
                    <a:pt x="647" y="2301"/>
                  </a:lnTo>
                  <a:cubicBezTo>
                    <a:pt x="735" y="2354"/>
                    <a:pt x="785" y="2451"/>
                    <a:pt x="785" y="2551"/>
                  </a:cubicBezTo>
                  <a:lnTo>
                    <a:pt x="785" y="3348"/>
                  </a:lnTo>
                  <a:cubicBezTo>
                    <a:pt x="785" y="3511"/>
                    <a:pt x="919" y="3645"/>
                    <a:pt x="1085" y="3645"/>
                  </a:cubicBezTo>
                  <a:lnTo>
                    <a:pt x="1697" y="3645"/>
                  </a:lnTo>
                  <a:cubicBezTo>
                    <a:pt x="1535" y="3645"/>
                    <a:pt x="1400" y="3511"/>
                    <a:pt x="1400" y="3348"/>
                  </a:cubicBezTo>
                  <a:lnTo>
                    <a:pt x="1400" y="2551"/>
                  </a:lnTo>
                  <a:cubicBezTo>
                    <a:pt x="1400" y="2451"/>
                    <a:pt x="1347" y="2354"/>
                    <a:pt x="1260" y="2301"/>
                  </a:cubicBezTo>
                  <a:lnTo>
                    <a:pt x="707" y="1948"/>
                  </a:lnTo>
                  <a:cubicBezTo>
                    <a:pt x="613" y="1892"/>
                    <a:pt x="613" y="1754"/>
                    <a:pt x="707" y="1695"/>
                  </a:cubicBezTo>
                  <a:lnTo>
                    <a:pt x="1260" y="1345"/>
                  </a:lnTo>
                  <a:cubicBezTo>
                    <a:pt x="1347" y="1289"/>
                    <a:pt x="1400" y="1195"/>
                    <a:pt x="1400" y="1092"/>
                  </a:cubicBezTo>
                  <a:lnTo>
                    <a:pt x="1400" y="298"/>
                  </a:lnTo>
                  <a:cubicBezTo>
                    <a:pt x="1400" y="132"/>
                    <a:pt x="1535" y="1"/>
                    <a:pt x="1697"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0" name="Google Shape;1277;p41">
              <a:extLst>
                <a:ext uri="{FF2B5EF4-FFF2-40B4-BE49-F238E27FC236}">
                  <a16:creationId xmlns:a16="http://schemas.microsoft.com/office/drawing/2014/main" id="{242EFA1D-5D0E-D2A2-E97E-5E1A3A62C4CF}"/>
                </a:ext>
              </a:extLst>
            </p:cNvPr>
            <p:cNvSpPr/>
            <p:nvPr/>
          </p:nvSpPr>
          <p:spPr>
            <a:xfrm>
              <a:off x="6049189" y="2174841"/>
              <a:ext cx="207122" cy="108512"/>
            </a:xfrm>
            <a:custGeom>
              <a:avLst/>
              <a:gdLst/>
              <a:ahLst/>
              <a:cxnLst/>
              <a:rect l="l" t="t" r="r" b="b"/>
              <a:pathLst>
                <a:path w="6965" h="3649" extrusionOk="0">
                  <a:moveTo>
                    <a:pt x="301" y="1"/>
                  </a:moveTo>
                  <a:cubicBezTo>
                    <a:pt x="135" y="1"/>
                    <a:pt x="1" y="135"/>
                    <a:pt x="1" y="301"/>
                  </a:cubicBezTo>
                  <a:lnTo>
                    <a:pt x="1" y="3348"/>
                  </a:lnTo>
                  <a:cubicBezTo>
                    <a:pt x="1" y="3514"/>
                    <a:pt x="135" y="3648"/>
                    <a:pt x="301" y="3648"/>
                  </a:cubicBezTo>
                  <a:lnTo>
                    <a:pt x="5880" y="3648"/>
                  </a:lnTo>
                  <a:cubicBezTo>
                    <a:pt x="6046" y="3648"/>
                    <a:pt x="6180" y="3514"/>
                    <a:pt x="6180" y="3348"/>
                  </a:cubicBezTo>
                  <a:lnTo>
                    <a:pt x="6180" y="2554"/>
                  </a:lnTo>
                  <a:cubicBezTo>
                    <a:pt x="6180" y="2451"/>
                    <a:pt x="6233" y="2357"/>
                    <a:pt x="6318" y="2301"/>
                  </a:cubicBezTo>
                  <a:lnTo>
                    <a:pt x="6874" y="1951"/>
                  </a:lnTo>
                  <a:cubicBezTo>
                    <a:pt x="6965" y="1892"/>
                    <a:pt x="6965" y="1757"/>
                    <a:pt x="6874" y="1698"/>
                  </a:cubicBezTo>
                  <a:lnTo>
                    <a:pt x="6318" y="1348"/>
                  </a:lnTo>
                  <a:cubicBezTo>
                    <a:pt x="6233" y="1291"/>
                    <a:pt x="6180" y="1198"/>
                    <a:pt x="6180" y="1095"/>
                  </a:cubicBezTo>
                  <a:lnTo>
                    <a:pt x="6180" y="301"/>
                  </a:lnTo>
                  <a:cubicBezTo>
                    <a:pt x="6180" y="135"/>
                    <a:pt x="6046" y="1"/>
                    <a:pt x="5880" y="1"/>
                  </a:cubicBez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1" name="Google Shape;1278;p41">
              <a:extLst>
                <a:ext uri="{FF2B5EF4-FFF2-40B4-BE49-F238E27FC236}">
                  <a16:creationId xmlns:a16="http://schemas.microsoft.com/office/drawing/2014/main" id="{C684B659-089D-8900-EAE5-F81BE07C35EE}"/>
                </a:ext>
              </a:extLst>
            </p:cNvPr>
            <p:cNvSpPr/>
            <p:nvPr/>
          </p:nvSpPr>
          <p:spPr>
            <a:xfrm>
              <a:off x="6049189" y="2174841"/>
              <a:ext cx="27358" cy="108512"/>
            </a:xfrm>
            <a:custGeom>
              <a:avLst/>
              <a:gdLst/>
              <a:ahLst/>
              <a:cxnLst/>
              <a:rect l="l" t="t" r="r" b="b"/>
              <a:pathLst>
                <a:path w="920" h="3649" extrusionOk="0">
                  <a:moveTo>
                    <a:pt x="301" y="1"/>
                  </a:moveTo>
                  <a:cubicBezTo>
                    <a:pt x="135" y="1"/>
                    <a:pt x="1" y="135"/>
                    <a:pt x="1" y="301"/>
                  </a:cubicBezTo>
                  <a:lnTo>
                    <a:pt x="1" y="3348"/>
                  </a:lnTo>
                  <a:cubicBezTo>
                    <a:pt x="1" y="3514"/>
                    <a:pt x="135" y="3648"/>
                    <a:pt x="301" y="3648"/>
                  </a:cubicBezTo>
                  <a:lnTo>
                    <a:pt x="920" y="3648"/>
                  </a:lnTo>
                  <a:cubicBezTo>
                    <a:pt x="754" y="3648"/>
                    <a:pt x="619" y="3514"/>
                    <a:pt x="619" y="3348"/>
                  </a:cubicBezTo>
                  <a:lnTo>
                    <a:pt x="619" y="301"/>
                  </a:lnTo>
                  <a:cubicBezTo>
                    <a:pt x="619" y="135"/>
                    <a:pt x="754" y="1"/>
                    <a:pt x="920"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2" name="Google Shape;1279;p41">
              <a:extLst>
                <a:ext uri="{FF2B5EF4-FFF2-40B4-BE49-F238E27FC236}">
                  <a16:creationId xmlns:a16="http://schemas.microsoft.com/office/drawing/2014/main" id="{C46E6322-9B1F-9256-B094-4FA6904B5437}"/>
                </a:ext>
              </a:extLst>
            </p:cNvPr>
            <p:cNvSpPr/>
            <p:nvPr/>
          </p:nvSpPr>
          <p:spPr>
            <a:xfrm>
              <a:off x="6277305" y="2100944"/>
              <a:ext cx="220504" cy="251282"/>
            </a:xfrm>
            <a:custGeom>
              <a:avLst/>
              <a:gdLst/>
              <a:ahLst/>
              <a:cxnLst/>
              <a:rect l="l" t="t" r="r" b="b"/>
              <a:pathLst>
                <a:path w="7415" h="8450" extrusionOk="0">
                  <a:moveTo>
                    <a:pt x="5073" y="451"/>
                  </a:moveTo>
                  <a:cubicBezTo>
                    <a:pt x="5655" y="451"/>
                    <a:pt x="6130" y="923"/>
                    <a:pt x="6130" y="1507"/>
                  </a:cubicBezTo>
                  <a:lnTo>
                    <a:pt x="6130" y="1851"/>
                  </a:lnTo>
                  <a:lnTo>
                    <a:pt x="5273" y="1851"/>
                  </a:lnTo>
                  <a:cubicBezTo>
                    <a:pt x="5004" y="1851"/>
                    <a:pt x="4786" y="1635"/>
                    <a:pt x="4786" y="1367"/>
                  </a:cubicBezTo>
                  <a:lnTo>
                    <a:pt x="4786" y="1157"/>
                  </a:lnTo>
                  <a:cubicBezTo>
                    <a:pt x="4786" y="1035"/>
                    <a:pt x="4686" y="935"/>
                    <a:pt x="4564" y="935"/>
                  </a:cubicBezTo>
                  <a:cubicBezTo>
                    <a:pt x="4439" y="935"/>
                    <a:pt x="4339" y="1035"/>
                    <a:pt x="4339" y="1157"/>
                  </a:cubicBezTo>
                  <a:lnTo>
                    <a:pt x="4339" y="1273"/>
                  </a:lnTo>
                  <a:cubicBezTo>
                    <a:pt x="4339" y="1592"/>
                    <a:pt x="4079" y="1851"/>
                    <a:pt x="3757" y="1851"/>
                  </a:cubicBezTo>
                  <a:lnTo>
                    <a:pt x="3013" y="1851"/>
                  </a:lnTo>
                  <a:lnTo>
                    <a:pt x="3013" y="1507"/>
                  </a:lnTo>
                  <a:lnTo>
                    <a:pt x="3016" y="1507"/>
                  </a:lnTo>
                  <a:cubicBezTo>
                    <a:pt x="3016" y="923"/>
                    <a:pt x="3488" y="451"/>
                    <a:pt x="4073" y="451"/>
                  </a:cubicBezTo>
                  <a:close/>
                  <a:moveTo>
                    <a:pt x="757" y="1995"/>
                  </a:moveTo>
                  <a:cubicBezTo>
                    <a:pt x="794" y="1995"/>
                    <a:pt x="835" y="2004"/>
                    <a:pt x="872" y="2023"/>
                  </a:cubicBezTo>
                  <a:cubicBezTo>
                    <a:pt x="935" y="2057"/>
                    <a:pt x="978" y="2114"/>
                    <a:pt x="997" y="2182"/>
                  </a:cubicBezTo>
                  <a:lnTo>
                    <a:pt x="1069" y="2479"/>
                  </a:lnTo>
                  <a:lnTo>
                    <a:pt x="581" y="2620"/>
                  </a:lnTo>
                  <a:lnTo>
                    <a:pt x="510" y="2295"/>
                  </a:lnTo>
                  <a:cubicBezTo>
                    <a:pt x="485" y="2176"/>
                    <a:pt x="553" y="2051"/>
                    <a:pt x="669" y="2010"/>
                  </a:cubicBezTo>
                  <a:cubicBezTo>
                    <a:pt x="697" y="1998"/>
                    <a:pt x="725" y="1995"/>
                    <a:pt x="757" y="1995"/>
                  </a:cubicBezTo>
                  <a:close/>
                  <a:moveTo>
                    <a:pt x="4539" y="1942"/>
                  </a:moveTo>
                  <a:cubicBezTo>
                    <a:pt x="4711" y="2160"/>
                    <a:pt x="4976" y="2301"/>
                    <a:pt x="5273" y="2301"/>
                  </a:cubicBezTo>
                  <a:lnTo>
                    <a:pt x="5533" y="2301"/>
                  </a:lnTo>
                  <a:lnTo>
                    <a:pt x="5533" y="3017"/>
                  </a:lnTo>
                  <a:cubicBezTo>
                    <a:pt x="5533" y="3242"/>
                    <a:pt x="5439" y="3461"/>
                    <a:pt x="5270" y="3614"/>
                  </a:cubicBezTo>
                  <a:lnTo>
                    <a:pt x="5258" y="3626"/>
                  </a:lnTo>
                  <a:cubicBezTo>
                    <a:pt x="5108" y="3764"/>
                    <a:pt x="4911" y="3842"/>
                    <a:pt x="4707" y="3842"/>
                  </a:cubicBezTo>
                  <a:lnTo>
                    <a:pt x="4439" y="3842"/>
                  </a:lnTo>
                  <a:cubicBezTo>
                    <a:pt x="4232" y="3842"/>
                    <a:pt x="4035" y="3764"/>
                    <a:pt x="3885" y="3626"/>
                  </a:cubicBezTo>
                  <a:lnTo>
                    <a:pt x="3873" y="3614"/>
                  </a:lnTo>
                  <a:cubicBezTo>
                    <a:pt x="3707" y="3461"/>
                    <a:pt x="3610" y="3242"/>
                    <a:pt x="3610" y="3017"/>
                  </a:cubicBezTo>
                  <a:lnTo>
                    <a:pt x="3610" y="2301"/>
                  </a:lnTo>
                  <a:lnTo>
                    <a:pt x="3760" y="2301"/>
                  </a:lnTo>
                  <a:cubicBezTo>
                    <a:pt x="4070" y="2301"/>
                    <a:pt x="4348" y="2160"/>
                    <a:pt x="4539" y="1942"/>
                  </a:cubicBezTo>
                  <a:close/>
                  <a:moveTo>
                    <a:pt x="4795" y="4286"/>
                  </a:moveTo>
                  <a:cubicBezTo>
                    <a:pt x="4811" y="4514"/>
                    <a:pt x="4898" y="4733"/>
                    <a:pt x="5048" y="4905"/>
                  </a:cubicBezTo>
                  <a:lnTo>
                    <a:pt x="4639" y="5224"/>
                  </a:lnTo>
                  <a:cubicBezTo>
                    <a:pt x="4618" y="5239"/>
                    <a:pt x="4595" y="5247"/>
                    <a:pt x="4571" y="5247"/>
                  </a:cubicBezTo>
                  <a:cubicBezTo>
                    <a:pt x="4548" y="5247"/>
                    <a:pt x="4525" y="5239"/>
                    <a:pt x="4504" y="5224"/>
                  </a:cubicBezTo>
                  <a:lnTo>
                    <a:pt x="4095" y="4905"/>
                  </a:lnTo>
                  <a:cubicBezTo>
                    <a:pt x="4245" y="4733"/>
                    <a:pt x="4335" y="4514"/>
                    <a:pt x="4348" y="4286"/>
                  </a:cubicBezTo>
                  <a:cubicBezTo>
                    <a:pt x="4364" y="4287"/>
                    <a:pt x="4468" y="4288"/>
                    <a:pt x="4573" y="4288"/>
                  </a:cubicBezTo>
                  <a:cubicBezTo>
                    <a:pt x="4677" y="4288"/>
                    <a:pt x="4781" y="4287"/>
                    <a:pt x="4795" y="4286"/>
                  </a:cubicBezTo>
                  <a:close/>
                  <a:moveTo>
                    <a:pt x="1179" y="2917"/>
                  </a:moveTo>
                  <a:lnTo>
                    <a:pt x="1335" y="3539"/>
                  </a:lnTo>
                  <a:cubicBezTo>
                    <a:pt x="1388" y="3751"/>
                    <a:pt x="1500" y="3936"/>
                    <a:pt x="1663" y="4080"/>
                  </a:cubicBezTo>
                  <a:lnTo>
                    <a:pt x="2613" y="4920"/>
                  </a:lnTo>
                  <a:cubicBezTo>
                    <a:pt x="2779" y="5067"/>
                    <a:pt x="2988" y="5145"/>
                    <a:pt x="3204" y="5145"/>
                  </a:cubicBezTo>
                  <a:lnTo>
                    <a:pt x="3676" y="5145"/>
                  </a:lnTo>
                  <a:lnTo>
                    <a:pt x="4229" y="5577"/>
                  </a:lnTo>
                  <a:cubicBezTo>
                    <a:pt x="4329" y="5655"/>
                    <a:pt x="4451" y="5696"/>
                    <a:pt x="4573" y="5696"/>
                  </a:cubicBezTo>
                  <a:cubicBezTo>
                    <a:pt x="4692" y="5696"/>
                    <a:pt x="4814" y="5655"/>
                    <a:pt x="4914" y="5577"/>
                  </a:cubicBezTo>
                  <a:lnTo>
                    <a:pt x="5467" y="5145"/>
                  </a:lnTo>
                  <a:lnTo>
                    <a:pt x="6683" y="5145"/>
                  </a:lnTo>
                  <a:cubicBezTo>
                    <a:pt x="6839" y="5145"/>
                    <a:pt x="6964" y="5274"/>
                    <a:pt x="6964" y="5430"/>
                  </a:cubicBezTo>
                  <a:lnTo>
                    <a:pt x="6964" y="7924"/>
                  </a:lnTo>
                  <a:lnTo>
                    <a:pt x="6967" y="7924"/>
                  </a:lnTo>
                  <a:cubicBezTo>
                    <a:pt x="6967" y="7965"/>
                    <a:pt x="6933" y="7999"/>
                    <a:pt x="6892" y="7999"/>
                  </a:cubicBezTo>
                  <a:lnTo>
                    <a:pt x="6130" y="7999"/>
                  </a:lnTo>
                  <a:lnTo>
                    <a:pt x="6130" y="6983"/>
                  </a:lnTo>
                  <a:cubicBezTo>
                    <a:pt x="6130" y="6858"/>
                    <a:pt x="6030" y="6758"/>
                    <a:pt x="5908" y="6758"/>
                  </a:cubicBezTo>
                  <a:cubicBezTo>
                    <a:pt x="5783" y="6758"/>
                    <a:pt x="5683" y="6858"/>
                    <a:pt x="5683" y="6983"/>
                  </a:cubicBezTo>
                  <a:lnTo>
                    <a:pt x="5683" y="7999"/>
                  </a:lnTo>
                  <a:lnTo>
                    <a:pt x="2985" y="7999"/>
                  </a:lnTo>
                  <a:cubicBezTo>
                    <a:pt x="2941" y="7999"/>
                    <a:pt x="2910" y="7965"/>
                    <a:pt x="2910" y="7924"/>
                  </a:cubicBezTo>
                  <a:lnTo>
                    <a:pt x="2910" y="6718"/>
                  </a:lnTo>
                  <a:cubicBezTo>
                    <a:pt x="2910" y="6449"/>
                    <a:pt x="2807" y="6193"/>
                    <a:pt x="2619" y="5999"/>
                  </a:cubicBezTo>
                  <a:lnTo>
                    <a:pt x="1138" y="4458"/>
                  </a:lnTo>
                  <a:cubicBezTo>
                    <a:pt x="1007" y="4320"/>
                    <a:pt x="916" y="4148"/>
                    <a:pt x="875" y="3961"/>
                  </a:cubicBezTo>
                  <a:lnTo>
                    <a:pt x="678" y="3058"/>
                  </a:lnTo>
                  <a:lnTo>
                    <a:pt x="1179" y="2917"/>
                  </a:lnTo>
                  <a:close/>
                  <a:moveTo>
                    <a:pt x="4073" y="1"/>
                  </a:moveTo>
                  <a:cubicBezTo>
                    <a:pt x="3241" y="1"/>
                    <a:pt x="2566" y="676"/>
                    <a:pt x="2566" y="1507"/>
                  </a:cubicBezTo>
                  <a:lnTo>
                    <a:pt x="2566" y="1926"/>
                  </a:lnTo>
                  <a:cubicBezTo>
                    <a:pt x="2566" y="2132"/>
                    <a:pt x="2735" y="2301"/>
                    <a:pt x="2941" y="2301"/>
                  </a:cubicBezTo>
                  <a:lnTo>
                    <a:pt x="3163" y="2301"/>
                  </a:lnTo>
                  <a:lnTo>
                    <a:pt x="3163" y="3017"/>
                  </a:lnTo>
                  <a:cubicBezTo>
                    <a:pt x="3163" y="3367"/>
                    <a:pt x="3310" y="3705"/>
                    <a:pt x="3570" y="3945"/>
                  </a:cubicBezTo>
                  <a:lnTo>
                    <a:pt x="3582" y="3955"/>
                  </a:lnTo>
                  <a:cubicBezTo>
                    <a:pt x="3679" y="4045"/>
                    <a:pt x="3788" y="4117"/>
                    <a:pt x="3904" y="4170"/>
                  </a:cubicBezTo>
                  <a:lnTo>
                    <a:pt x="3904" y="4220"/>
                  </a:lnTo>
                  <a:cubicBezTo>
                    <a:pt x="3904" y="4386"/>
                    <a:pt x="3835" y="4545"/>
                    <a:pt x="3713" y="4658"/>
                  </a:cubicBezTo>
                  <a:lnTo>
                    <a:pt x="3667" y="4699"/>
                  </a:lnTo>
                  <a:lnTo>
                    <a:pt x="3207" y="4699"/>
                  </a:lnTo>
                  <a:cubicBezTo>
                    <a:pt x="3098" y="4699"/>
                    <a:pt x="2995" y="4658"/>
                    <a:pt x="2913" y="4586"/>
                  </a:cubicBezTo>
                  <a:lnTo>
                    <a:pt x="1960" y="3745"/>
                  </a:lnTo>
                  <a:cubicBezTo>
                    <a:pt x="1866" y="3661"/>
                    <a:pt x="1801" y="3555"/>
                    <a:pt x="1769" y="3433"/>
                  </a:cubicBezTo>
                  <a:lnTo>
                    <a:pt x="1432" y="2076"/>
                  </a:lnTo>
                  <a:cubicBezTo>
                    <a:pt x="1385" y="1882"/>
                    <a:pt x="1257" y="1720"/>
                    <a:pt x="1082" y="1626"/>
                  </a:cubicBezTo>
                  <a:cubicBezTo>
                    <a:pt x="980" y="1573"/>
                    <a:pt x="867" y="1546"/>
                    <a:pt x="754" y="1546"/>
                  </a:cubicBezTo>
                  <a:cubicBezTo>
                    <a:pt x="672" y="1546"/>
                    <a:pt x="591" y="1560"/>
                    <a:pt x="513" y="1588"/>
                  </a:cubicBezTo>
                  <a:cubicBezTo>
                    <a:pt x="188" y="1707"/>
                    <a:pt x="0" y="2054"/>
                    <a:pt x="72" y="2392"/>
                  </a:cubicBezTo>
                  <a:lnTo>
                    <a:pt x="438" y="4058"/>
                  </a:lnTo>
                  <a:cubicBezTo>
                    <a:pt x="494" y="4327"/>
                    <a:pt x="625" y="4573"/>
                    <a:pt x="816" y="4770"/>
                  </a:cubicBezTo>
                  <a:lnTo>
                    <a:pt x="2298" y="6311"/>
                  </a:lnTo>
                  <a:cubicBezTo>
                    <a:pt x="2401" y="6421"/>
                    <a:pt x="2460" y="6565"/>
                    <a:pt x="2460" y="6718"/>
                  </a:cubicBezTo>
                  <a:lnTo>
                    <a:pt x="2460" y="7924"/>
                  </a:lnTo>
                  <a:cubicBezTo>
                    <a:pt x="2460" y="8215"/>
                    <a:pt x="2694" y="8449"/>
                    <a:pt x="2985" y="8449"/>
                  </a:cubicBezTo>
                  <a:lnTo>
                    <a:pt x="6892" y="8449"/>
                  </a:lnTo>
                  <a:cubicBezTo>
                    <a:pt x="7180" y="8449"/>
                    <a:pt x="7414" y="8212"/>
                    <a:pt x="7414" y="7924"/>
                  </a:cubicBezTo>
                  <a:lnTo>
                    <a:pt x="7414" y="5430"/>
                  </a:lnTo>
                  <a:cubicBezTo>
                    <a:pt x="7414" y="5027"/>
                    <a:pt x="7086" y="4699"/>
                    <a:pt x="6683" y="4699"/>
                  </a:cubicBezTo>
                  <a:lnTo>
                    <a:pt x="5476" y="4699"/>
                  </a:lnTo>
                  <a:lnTo>
                    <a:pt x="5433" y="4658"/>
                  </a:lnTo>
                  <a:cubicBezTo>
                    <a:pt x="5311" y="4545"/>
                    <a:pt x="5242" y="4386"/>
                    <a:pt x="5242" y="4223"/>
                  </a:cubicBezTo>
                  <a:lnTo>
                    <a:pt x="5242" y="4170"/>
                  </a:lnTo>
                  <a:cubicBezTo>
                    <a:pt x="5358" y="4117"/>
                    <a:pt x="5467" y="4045"/>
                    <a:pt x="5564" y="3955"/>
                  </a:cubicBezTo>
                  <a:lnTo>
                    <a:pt x="5576" y="3945"/>
                  </a:lnTo>
                  <a:cubicBezTo>
                    <a:pt x="5833" y="3705"/>
                    <a:pt x="5983" y="3367"/>
                    <a:pt x="5983" y="3017"/>
                  </a:cubicBezTo>
                  <a:lnTo>
                    <a:pt x="5983" y="2301"/>
                  </a:lnTo>
                  <a:lnTo>
                    <a:pt x="6205" y="2301"/>
                  </a:lnTo>
                  <a:cubicBezTo>
                    <a:pt x="6411" y="2301"/>
                    <a:pt x="6580" y="2132"/>
                    <a:pt x="6580" y="1926"/>
                  </a:cubicBezTo>
                  <a:lnTo>
                    <a:pt x="6580" y="1507"/>
                  </a:lnTo>
                  <a:cubicBezTo>
                    <a:pt x="6580" y="676"/>
                    <a:pt x="5901" y="1"/>
                    <a:pt x="50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3" name="Google Shape;1280;p41">
              <a:extLst>
                <a:ext uri="{FF2B5EF4-FFF2-40B4-BE49-F238E27FC236}">
                  <a16:creationId xmlns:a16="http://schemas.microsoft.com/office/drawing/2014/main" id="{74F2054F-0D3B-05D4-13DB-64C46EED194B}"/>
                </a:ext>
              </a:extLst>
            </p:cNvPr>
            <p:cNvSpPr/>
            <p:nvPr/>
          </p:nvSpPr>
          <p:spPr>
            <a:xfrm>
              <a:off x="6042498" y="1896915"/>
              <a:ext cx="220593" cy="251193"/>
            </a:xfrm>
            <a:custGeom>
              <a:avLst/>
              <a:gdLst/>
              <a:ahLst/>
              <a:cxnLst/>
              <a:rect l="l" t="t" r="r" b="b"/>
              <a:pathLst>
                <a:path w="7418" h="8447" extrusionOk="0">
                  <a:moveTo>
                    <a:pt x="6658" y="1994"/>
                  </a:moveTo>
                  <a:cubicBezTo>
                    <a:pt x="6688" y="1994"/>
                    <a:pt x="6717" y="2000"/>
                    <a:pt x="6746" y="2010"/>
                  </a:cubicBezTo>
                  <a:cubicBezTo>
                    <a:pt x="6865" y="2051"/>
                    <a:pt x="6930" y="2176"/>
                    <a:pt x="6905" y="2295"/>
                  </a:cubicBezTo>
                  <a:lnTo>
                    <a:pt x="6833" y="2620"/>
                  </a:lnTo>
                  <a:lnTo>
                    <a:pt x="6346" y="2479"/>
                  </a:lnTo>
                  <a:lnTo>
                    <a:pt x="6421" y="2182"/>
                  </a:lnTo>
                  <a:cubicBezTo>
                    <a:pt x="6436" y="2114"/>
                    <a:pt x="6480" y="2057"/>
                    <a:pt x="6546" y="2023"/>
                  </a:cubicBezTo>
                  <a:cubicBezTo>
                    <a:pt x="6581" y="2004"/>
                    <a:pt x="6620" y="1994"/>
                    <a:pt x="6658" y="1994"/>
                  </a:cubicBezTo>
                  <a:close/>
                  <a:moveTo>
                    <a:pt x="3086" y="1942"/>
                  </a:moveTo>
                  <a:cubicBezTo>
                    <a:pt x="3254" y="2157"/>
                    <a:pt x="3514" y="2295"/>
                    <a:pt x="3805" y="2301"/>
                  </a:cubicBezTo>
                  <a:lnTo>
                    <a:pt x="3805" y="3017"/>
                  </a:lnTo>
                  <a:cubicBezTo>
                    <a:pt x="3805" y="3242"/>
                    <a:pt x="3711" y="3461"/>
                    <a:pt x="3545" y="3614"/>
                  </a:cubicBezTo>
                  <a:lnTo>
                    <a:pt x="3529" y="3626"/>
                  </a:lnTo>
                  <a:cubicBezTo>
                    <a:pt x="3379" y="3764"/>
                    <a:pt x="3186" y="3842"/>
                    <a:pt x="2979" y="3842"/>
                  </a:cubicBezTo>
                  <a:lnTo>
                    <a:pt x="2711" y="3842"/>
                  </a:lnTo>
                  <a:cubicBezTo>
                    <a:pt x="2504" y="3842"/>
                    <a:pt x="2307" y="3764"/>
                    <a:pt x="2157" y="3626"/>
                  </a:cubicBezTo>
                  <a:lnTo>
                    <a:pt x="2145" y="3614"/>
                  </a:lnTo>
                  <a:cubicBezTo>
                    <a:pt x="1979" y="3461"/>
                    <a:pt x="1882" y="3242"/>
                    <a:pt x="1882" y="3017"/>
                  </a:cubicBezTo>
                  <a:lnTo>
                    <a:pt x="1882" y="2301"/>
                  </a:lnTo>
                  <a:lnTo>
                    <a:pt x="2304" y="2301"/>
                  </a:lnTo>
                  <a:cubicBezTo>
                    <a:pt x="2617" y="2301"/>
                    <a:pt x="2895" y="2161"/>
                    <a:pt x="3086" y="1942"/>
                  </a:cubicBezTo>
                  <a:close/>
                  <a:moveTo>
                    <a:pt x="3067" y="4286"/>
                  </a:moveTo>
                  <a:cubicBezTo>
                    <a:pt x="3083" y="4514"/>
                    <a:pt x="3170" y="4733"/>
                    <a:pt x="3320" y="4905"/>
                  </a:cubicBezTo>
                  <a:lnTo>
                    <a:pt x="2911" y="5224"/>
                  </a:lnTo>
                  <a:cubicBezTo>
                    <a:pt x="2890" y="5239"/>
                    <a:pt x="2867" y="5247"/>
                    <a:pt x="2843" y="5247"/>
                  </a:cubicBezTo>
                  <a:cubicBezTo>
                    <a:pt x="2820" y="5247"/>
                    <a:pt x="2796" y="5239"/>
                    <a:pt x="2776" y="5224"/>
                  </a:cubicBezTo>
                  <a:lnTo>
                    <a:pt x="2367" y="4905"/>
                  </a:lnTo>
                  <a:cubicBezTo>
                    <a:pt x="2517" y="4733"/>
                    <a:pt x="2607" y="4514"/>
                    <a:pt x="2620" y="4286"/>
                  </a:cubicBezTo>
                  <a:cubicBezTo>
                    <a:pt x="2636" y="4288"/>
                    <a:pt x="2740" y="4288"/>
                    <a:pt x="2845" y="4288"/>
                  </a:cubicBezTo>
                  <a:cubicBezTo>
                    <a:pt x="2949" y="4288"/>
                    <a:pt x="3053" y="4288"/>
                    <a:pt x="3067" y="4286"/>
                  </a:cubicBezTo>
                  <a:close/>
                  <a:moveTo>
                    <a:pt x="2320" y="1"/>
                  </a:moveTo>
                  <a:cubicBezTo>
                    <a:pt x="1279" y="1"/>
                    <a:pt x="432" y="848"/>
                    <a:pt x="432" y="1885"/>
                  </a:cubicBezTo>
                  <a:lnTo>
                    <a:pt x="432" y="3470"/>
                  </a:lnTo>
                  <a:cubicBezTo>
                    <a:pt x="432" y="3923"/>
                    <a:pt x="576" y="4349"/>
                    <a:pt x="841" y="4695"/>
                  </a:cubicBezTo>
                  <a:lnTo>
                    <a:pt x="738" y="4695"/>
                  </a:lnTo>
                  <a:cubicBezTo>
                    <a:pt x="332" y="4695"/>
                    <a:pt x="1" y="5027"/>
                    <a:pt x="1" y="5433"/>
                  </a:cubicBezTo>
                  <a:lnTo>
                    <a:pt x="1" y="7924"/>
                  </a:lnTo>
                  <a:cubicBezTo>
                    <a:pt x="1" y="8212"/>
                    <a:pt x="235" y="8446"/>
                    <a:pt x="526" y="8446"/>
                  </a:cubicBezTo>
                  <a:lnTo>
                    <a:pt x="2786" y="8446"/>
                  </a:lnTo>
                  <a:cubicBezTo>
                    <a:pt x="2907" y="8446"/>
                    <a:pt x="3007" y="8346"/>
                    <a:pt x="3007" y="8224"/>
                  </a:cubicBezTo>
                  <a:cubicBezTo>
                    <a:pt x="3007" y="8099"/>
                    <a:pt x="2907" y="7999"/>
                    <a:pt x="2786" y="7999"/>
                  </a:cubicBezTo>
                  <a:lnTo>
                    <a:pt x="1735" y="7999"/>
                  </a:lnTo>
                  <a:lnTo>
                    <a:pt x="1735" y="6983"/>
                  </a:lnTo>
                  <a:cubicBezTo>
                    <a:pt x="1735" y="6858"/>
                    <a:pt x="1632" y="6758"/>
                    <a:pt x="1510" y="6758"/>
                  </a:cubicBezTo>
                  <a:cubicBezTo>
                    <a:pt x="1385" y="6758"/>
                    <a:pt x="1285" y="6858"/>
                    <a:pt x="1285" y="6983"/>
                  </a:cubicBezTo>
                  <a:lnTo>
                    <a:pt x="1285" y="7999"/>
                  </a:lnTo>
                  <a:lnTo>
                    <a:pt x="526" y="7999"/>
                  </a:lnTo>
                  <a:cubicBezTo>
                    <a:pt x="485" y="7999"/>
                    <a:pt x="451" y="7965"/>
                    <a:pt x="451" y="7924"/>
                  </a:cubicBezTo>
                  <a:lnTo>
                    <a:pt x="451" y="5433"/>
                  </a:lnTo>
                  <a:cubicBezTo>
                    <a:pt x="451" y="5274"/>
                    <a:pt x="579" y="5146"/>
                    <a:pt x="738" y="5146"/>
                  </a:cubicBezTo>
                  <a:lnTo>
                    <a:pt x="1948" y="5146"/>
                  </a:lnTo>
                  <a:lnTo>
                    <a:pt x="2501" y="5577"/>
                  </a:lnTo>
                  <a:cubicBezTo>
                    <a:pt x="2601" y="5655"/>
                    <a:pt x="2723" y="5696"/>
                    <a:pt x="2845" y="5696"/>
                  </a:cubicBezTo>
                  <a:cubicBezTo>
                    <a:pt x="2967" y="5696"/>
                    <a:pt x="3086" y="5655"/>
                    <a:pt x="3189" y="5577"/>
                  </a:cubicBezTo>
                  <a:lnTo>
                    <a:pt x="3739" y="5146"/>
                  </a:lnTo>
                  <a:lnTo>
                    <a:pt x="4211" y="5146"/>
                  </a:lnTo>
                  <a:cubicBezTo>
                    <a:pt x="4430" y="5146"/>
                    <a:pt x="4639" y="5064"/>
                    <a:pt x="4802" y="4921"/>
                  </a:cubicBezTo>
                  <a:lnTo>
                    <a:pt x="5755" y="4080"/>
                  </a:lnTo>
                  <a:cubicBezTo>
                    <a:pt x="5918" y="3936"/>
                    <a:pt x="6030" y="3748"/>
                    <a:pt x="6083" y="3539"/>
                  </a:cubicBezTo>
                  <a:lnTo>
                    <a:pt x="6236" y="2914"/>
                  </a:lnTo>
                  <a:lnTo>
                    <a:pt x="6740" y="3058"/>
                  </a:lnTo>
                  <a:lnTo>
                    <a:pt x="6543" y="3961"/>
                  </a:lnTo>
                  <a:cubicBezTo>
                    <a:pt x="6502" y="4148"/>
                    <a:pt x="6408" y="4320"/>
                    <a:pt x="6277" y="4458"/>
                  </a:cubicBezTo>
                  <a:lnTo>
                    <a:pt x="4799" y="5999"/>
                  </a:lnTo>
                  <a:cubicBezTo>
                    <a:pt x="4611" y="6193"/>
                    <a:pt x="4508" y="6449"/>
                    <a:pt x="4508" y="6718"/>
                  </a:cubicBezTo>
                  <a:lnTo>
                    <a:pt x="4508" y="7924"/>
                  </a:lnTo>
                  <a:cubicBezTo>
                    <a:pt x="4508" y="7965"/>
                    <a:pt x="4473" y="7999"/>
                    <a:pt x="4433" y="7999"/>
                  </a:cubicBezTo>
                  <a:lnTo>
                    <a:pt x="3795" y="7999"/>
                  </a:lnTo>
                  <a:cubicBezTo>
                    <a:pt x="3670" y="7999"/>
                    <a:pt x="3570" y="8099"/>
                    <a:pt x="3570" y="8221"/>
                  </a:cubicBezTo>
                  <a:cubicBezTo>
                    <a:pt x="3570" y="8346"/>
                    <a:pt x="3670" y="8446"/>
                    <a:pt x="3795" y="8446"/>
                  </a:cubicBezTo>
                  <a:lnTo>
                    <a:pt x="4433" y="8446"/>
                  </a:lnTo>
                  <a:cubicBezTo>
                    <a:pt x="4720" y="8446"/>
                    <a:pt x="4955" y="8212"/>
                    <a:pt x="4955" y="7924"/>
                  </a:cubicBezTo>
                  <a:lnTo>
                    <a:pt x="4955" y="6718"/>
                  </a:lnTo>
                  <a:cubicBezTo>
                    <a:pt x="4955" y="6565"/>
                    <a:pt x="5014" y="6418"/>
                    <a:pt x="5120" y="6308"/>
                  </a:cubicBezTo>
                  <a:lnTo>
                    <a:pt x="6602" y="4767"/>
                  </a:lnTo>
                  <a:cubicBezTo>
                    <a:pt x="6790" y="4570"/>
                    <a:pt x="6921" y="4327"/>
                    <a:pt x="6980" y="4058"/>
                  </a:cubicBezTo>
                  <a:lnTo>
                    <a:pt x="7343" y="2392"/>
                  </a:lnTo>
                  <a:cubicBezTo>
                    <a:pt x="7418" y="2051"/>
                    <a:pt x="7227" y="1707"/>
                    <a:pt x="6902" y="1589"/>
                  </a:cubicBezTo>
                  <a:cubicBezTo>
                    <a:pt x="6824" y="1559"/>
                    <a:pt x="6742" y="1545"/>
                    <a:pt x="6660" y="1545"/>
                  </a:cubicBezTo>
                  <a:cubicBezTo>
                    <a:pt x="6549" y="1545"/>
                    <a:pt x="6437" y="1572"/>
                    <a:pt x="6336" y="1626"/>
                  </a:cubicBezTo>
                  <a:cubicBezTo>
                    <a:pt x="6161" y="1720"/>
                    <a:pt x="6033" y="1882"/>
                    <a:pt x="5986" y="2073"/>
                  </a:cubicBezTo>
                  <a:lnTo>
                    <a:pt x="5646" y="3430"/>
                  </a:lnTo>
                  <a:cubicBezTo>
                    <a:pt x="5617" y="3551"/>
                    <a:pt x="5552" y="3661"/>
                    <a:pt x="5458" y="3742"/>
                  </a:cubicBezTo>
                  <a:lnTo>
                    <a:pt x="4505" y="4586"/>
                  </a:lnTo>
                  <a:cubicBezTo>
                    <a:pt x="4423" y="4658"/>
                    <a:pt x="4320" y="4695"/>
                    <a:pt x="4211" y="4695"/>
                  </a:cubicBezTo>
                  <a:lnTo>
                    <a:pt x="3748" y="4695"/>
                  </a:lnTo>
                  <a:lnTo>
                    <a:pt x="3705" y="4655"/>
                  </a:lnTo>
                  <a:cubicBezTo>
                    <a:pt x="3583" y="4545"/>
                    <a:pt x="3514" y="4386"/>
                    <a:pt x="3514" y="4220"/>
                  </a:cubicBezTo>
                  <a:lnTo>
                    <a:pt x="3514" y="4170"/>
                  </a:lnTo>
                  <a:cubicBezTo>
                    <a:pt x="3630" y="4117"/>
                    <a:pt x="3739" y="4042"/>
                    <a:pt x="3836" y="3955"/>
                  </a:cubicBezTo>
                  <a:lnTo>
                    <a:pt x="3848" y="3942"/>
                  </a:lnTo>
                  <a:cubicBezTo>
                    <a:pt x="4105" y="3705"/>
                    <a:pt x="4255" y="3367"/>
                    <a:pt x="4255" y="3017"/>
                  </a:cubicBezTo>
                  <a:lnTo>
                    <a:pt x="4255" y="2298"/>
                  </a:lnTo>
                  <a:lnTo>
                    <a:pt x="4323" y="2298"/>
                  </a:lnTo>
                  <a:cubicBezTo>
                    <a:pt x="4445" y="2298"/>
                    <a:pt x="4545" y="2198"/>
                    <a:pt x="4545" y="2076"/>
                  </a:cubicBezTo>
                  <a:cubicBezTo>
                    <a:pt x="4545" y="1951"/>
                    <a:pt x="4445" y="1851"/>
                    <a:pt x="4323" y="1851"/>
                  </a:cubicBezTo>
                  <a:lnTo>
                    <a:pt x="3820" y="1851"/>
                  </a:lnTo>
                  <a:cubicBezTo>
                    <a:pt x="3551" y="1851"/>
                    <a:pt x="3333" y="1632"/>
                    <a:pt x="3333" y="1363"/>
                  </a:cubicBezTo>
                  <a:lnTo>
                    <a:pt x="3333" y="1157"/>
                  </a:lnTo>
                  <a:cubicBezTo>
                    <a:pt x="3333" y="1032"/>
                    <a:pt x="3233" y="932"/>
                    <a:pt x="3111" y="932"/>
                  </a:cubicBezTo>
                  <a:cubicBezTo>
                    <a:pt x="2986" y="932"/>
                    <a:pt x="2886" y="1032"/>
                    <a:pt x="2886" y="1157"/>
                  </a:cubicBezTo>
                  <a:lnTo>
                    <a:pt x="2886" y="1273"/>
                  </a:lnTo>
                  <a:cubicBezTo>
                    <a:pt x="2886" y="1592"/>
                    <a:pt x="2626" y="1851"/>
                    <a:pt x="2304" y="1851"/>
                  </a:cubicBezTo>
                  <a:lnTo>
                    <a:pt x="1385" y="1851"/>
                  </a:lnTo>
                  <a:cubicBezTo>
                    <a:pt x="1263" y="1851"/>
                    <a:pt x="1160" y="1951"/>
                    <a:pt x="1160" y="2076"/>
                  </a:cubicBezTo>
                  <a:cubicBezTo>
                    <a:pt x="1160" y="2198"/>
                    <a:pt x="1263" y="2298"/>
                    <a:pt x="1385" y="2298"/>
                  </a:cubicBezTo>
                  <a:lnTo>
                    <a:pt x="1435" y="2298"/>
                  </a:lnTo>
                  <a:lnTo>
                    <a:pt x="1435" y="3017"/>
                  </a:lnTo>
                  <a:cubicBezTo>
                    <a:pt x="1435" y="3367"/>
                    <a:pt x="1582" y="3705"/>
                    <a:pt x="1842" y="3942"/>
                  </a:cubicBezTo>
                  <a:lnTo>
                    <a:pt x="1854" y="3955"/>
                  </a:lnTo>
                  <a:cubicBezTo>
                    <a:pt x="1951" y="4042"/>
                    <a:pt x="2057" y="4117"/>
                    <a:pt x="2176" y="4170"/>
                  </a:cubicBezTo>
                  <a:lnTo>
                    <a:pt x="2176" y="4220"/>
                  </a:lnTo>
                  <a:cubicBezTo>
                    <a:pt x="2176" y="4386"/>
                    <a:pt x="2104" y="4545"/>
                    <a:pt x="1982" y="4655"/>
                  </a:cubicBezTo>
                  <a:lnTo>
                    <a:pt x="1938" y="4695"/>
                  </a:lnTo>
                  <a:lnTo>
                    <a:pt x="1460" y="4695"/>
                  </a:lnTo>
                  <a:cubicBezTo>
                    <a:pt x="1091" y="4395"/>
                    <a:pt x="879" y="3952"/>
                    <a:pt x="879" y="3470"/>
                  </a:cubicBezTo>
                  <a:lnTo>
                    <a:pt x="879" y="1885"/>
                  </a:lnTo>
                  <a:cubicBezTo>
                    <a:pt x="879" y="1095"/>
                    <a:pt x="1526" y="448"/>
                    <a:pt x="2320" y="448"/>
                  </a:cubicBezTo>
                  <a:lnTo>
                    <a:pt x="3370" y="448"/>
                  </a:lnTo>
                  <a:cubicBezTo>
                    <a:pt x="4164" y="448"/>
                    <a:pt x="4808" y="1095"/>
                    <a:pt x="4808" y="1885"/>
                  </a:cubicBezTo>
                  <a:lnTo>
                    <a:pt x="4808" y="3226"/>
                  </a:lnTo>
                  <a:cubicBezTo>
                    <a:pt x="4808" y="3351"/>
                    <a:pt x="4908" y="3451"/>
                    <a:pt x="5033" y="3451"/>
                  </a:cubicBezTo>
                  <a:cubicBezTo>
                    <a:pt x="5155" y="3451"/>
                    <a:pt x="5258" y="3351"/>
                    <a:pt x="5258" y="3226"/>
                  </a:cubicBezTo>
                  <a:lnTo>
                    <a:pt x="5258" y="1885"/>
                  </a:lnTo>
                  <a:cubicBezTo>
                    <a:pt x="5258" y="848"/>
                    <a:pt x="4411" y="1"/>
                    <a:pt x="3370"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4" name="Google Shape;1281;p41">
              <a:extLst>
                <a:ext uri="{FF2B5EF4-FFF2-40B4-BE49-F238E27FC236}">
                  <a16:creationId xmlns:a16="http://schemas.microsoft.com/office/drawing/2014/main" id="{27C6A41A-F723-5ADD-83BA-FCC6C65C7D00}"/>
                </a:ext>
              </a:extLst>
            </p:cNvPr>
            <p:cNvSpPr/>
            <p:nvPr/>
          </p:nvSpPr>
          <p:spPr>
            <a:xfrm>
              <a:off x="6278049" y="1896915"/>
              <a:ext cx="219760" cy="121805"/>
            </a:xfrm>
            <a:custGeom>
              <a:avLst/>
              <a:gdLst/>
              <a:ahLst/>
              <a:cxnLst/>
              <a:rect l="l" t="t" r="r" b="b"/>
              <a:pathLst>
                <a:path w="7390" h="4096" extrusionOk="0">
                  <a:moveTo>
                    <a:pt x="1285" y="1"/>
                  </a:moveTo>
                  <a:cubicBezTo>
                    <a:pt x="997" y="1"/>
                    <a:pt x="763" y="235"/>
                    <a:pt x="763" y="523"/>
                  </a:cubicBezTo>
                  <a:lnTo>
                    <a:pt x="763" y="1317"/>
                  </a:lnTo>
                  <a:cubicBezTo>
                    <a:pt x="763" y="1345"/>
                    <a:pt x="747" y="1367"/>
                    <a:pt x="725" y="1379"/>
                  </a:cubicBezTo>
                  <a:lnTo>
                    <a:pt x="172" y="1732"/>
                  </a:lnTo>
                  <a:cubicBezTo>
                    <a:pt x="66" y="1801"/>
                    <a:pt x="0" y="1920"/>
                    <a:pt x="0" y="2048"/>
                  </a:cubicBezTo>
                  <a:cubicBezTo>
                    <a:pt x="0" y="2176"/>
                    <a:pt x="66" y="2295"/>
                    <a:pt x="172" y="2364"/>
                  </a:cubicBezTo>
                  <a:lnTo>
                    <a:pt x="725" y="2714"/>
                  </a:lnTo>
                  <a:cubicBezTo>
                    <a:pt x="747" y="2729"/>
                    <a:pt x="760" y="2751"/>
                    <a:pt x="760" y="2776"/>
                  </a:cubicBezTo>
                  <a:lnTo>
                    <a:pt x="760" y="3573"/>
                  </a:lnTo>
                  <a:cubicBezTo>
                    <a:pt x="760" y="3861"/>
                    <a:pt x="997" y="4095"/>
                    <a:pt x="1285" y="4095"/>
                  </a:cubicBezTo>
                  <a:lnTo>
                    <a:pt x="6864" y="4095"/>
                  </a:lnTo>
                  <a:cubicBezTo>
                    <a:pt x="7155" y="4095"/>
                    <a:pt x="7389" y="3861"/>
                    <a:pt x="7389" y="3573"/>
                  </a:cubicBezTo>
                  <a:lnTo>
                    <a:pt x="7389" y="2136"/>
                  </a:lnTo>
                  <a:cubicBezTo>
                    <a:pt x="7389" y="2010"/>
                    <a:pt x="7289" y="1910"/>
                    <a:pt x="7164" y="1910"/>
                  </a:cubicBezTo>
                  <a:cubicBezTo>
                    <a:pt x="7039" y="1910"/>
                    <a:pt x="6939" y="2010"/>
                    <a:pt x="6939" y="2136"/>
                  </a:cubicBezTo>
                  <a:lnTo>
                    <a:pt x="6939" y="3573"/>
                  </a:lnTo>
                  <a:cubicBezTo>
                    <a:pt x="6939" y="3614"/>
                    <a:pt x="6908" y="3648"/>
                    <a:pt x="6867" y="3648"/>
                  </a:cubicBezTo>
                  <a:lnTo>
                    <a:pt x="1285" y="3648"/>
                  </a:lnTo>
                  <a:cubicBezTo>
                    <a:pt x="1244" y="3648"/>
                    <a:pt x="1210" y="3614"/>
                    <a:pt x="1210" y="3573"/>
                  </a:cubicBezTo>
                  <a:lnTo>
                    <a:pt x="1210" y="2779"/>
                  </a:lnTo>
                  <a:cubicBezTo>
                    <a:pt x="1210" y="2598"/>
                    <a:pt x="1119" y="2432"/>
                    <a:pt x="966" y="2336"/>
                  </a:cubicBezTo>
                  <a:lnTo>
                    <a:pt x="513" y="2048"/>
                  </a:lnTo>
                  <a:lnTo>
                    <a:pt x="966" y="1760"/>
                  </a:lnTo>
                  <a:cubicBezTo>
                    <a:pt x="1119" y="1664"/>
                    <a:pt x="1210" y="1498"/>
                    <a:pt x="1210" y="1317"/>
                  </a:cubicBezTo>
                  <a:lnTo>
                    <a:pt x="1210" y="523"/>
                  </a:lnTo>
                  <a:cubicBezTo>
                    <a:pt x="1210" y="482"/>
                    <a:pt x="1244" y="448"/>
                    <a:pt x="1285" y="448"/>
                  </a:cubicBezTo>
                  <a:lnTo>
                    <a:pt x="6867" y="448"/>
                  </a:lnTo>
                  <a:cubicBezTo>
                    <a:pt x="6908" y="448"/>
                    <a:pt x="6939" y="482"/>
                    <a:pt x="6939" y="523"/>
                  </a:cubicBezTo>
                  <a:lnTo>
                    <a:pt x="6939" y="1151"/>
                  </a:lnTo>
                  <a:cubicBezTo>
                    <a:pt x="6942" y="1273"/>
                    <a:pt x="7042" y="1373"/>
                    <a:pt x="7164" y="1373"/>
                  </a:cubicBezTo>
                  <a:cubicBezTo>
                    <a:pt x="7289" y="1373"/>
                    <a:pt x="7389" y="1273"/>
                    <a:pt x="7389" y="1151"/>
                  </a:cubicBezTo>
                  <a:lnTo>
                    <a:pt x="7389" y="523"/>
                  </a:lnTo>
                  <a:cubicBezTo>
                    <a:pt x="7389" y="235"/>
                    <a:pt x="7155" y="1"/>
                    <a:pt x="686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5" name="Google Shape;1282;p41">
              <a:extLst>
                <a:ext uri="{FF2B5EF4-FFF2-40B4-BE49-F238E27FC236}">
                  <a16:creationId xmlns:a16="http://schemas.microsoft.com/office/drawing/2014/main" id="{FA66C8D8-089A-A494-CB31-2462F73C973F}"/>
                </a:ext>
              </a:extLst>
            </p:cNvPr>
            <p:cNvSpPr/>
            <p:nvPr/>
          </p:nvSpPr>
          <p:spPr>
            <a:xfrm>
              <a:off x="6352958" y="1951096"/>
              <a:ext cx="23166" cy="13441"/>
            </a:xfrm>
            <a:custGeom>
              <a:avLst/>
              <a:gdLst/>
              <a:ahLst/>
              <a:cxnLst/>
              <a:rect l="l" t="t" r="r" b="b"/>
              <a:pathLst>
                <a:path w="779" h="452" extrusionOk="0">
                  <a:moveTo>
                    <a:pt x="225" y="1"/>
                  </a:moveTo>
                  <a:cubicBezTo>
                    <a:pt x="100" y="1"/>
                    <a:pt x="0" y="101"/>
                    <a:pt x="0" y="226"/>
                  </a:cubicBezTo>
                  <a:cubicBezTo>
                    <a:pt x="0" y="351"/>
                    <a:pt x="100" y="451"/>
                    <a:pt x="225" y="451"/>
                  </a:cubicBezTo>
                  <a:lnTo>
                    <a:pt x="557" y="451"/>
                  </a:lnTo>
                  <a:cubicBezTo>
                    <a:pt x="679" y="451"/>
                    <a:pt x="779" y="351"/>
                    <a:pt x="779" y="226"/>
                  </a:cubicBezTo>
                  <a:cubicBezTo>
                    <a:pt x="779" y="101"/>
                    <a:pt x="679" y="1"/>
                    <a:pt x="55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6" name="Google Shape;1283;p41">
              <a:extLst>
                <a:ext uri="{FF2B5EF4-FFF2-40B4-BE49-F238E27FC236}">
                  <a16:creationId xmlns:a16="http://schemas.microsoft.com/office/drawing/2014/main" id="{EC0C3F20-8221-5114-8EC9-10B55FFE7D14}"/>
                </a:ext>
              </a:extLst>
            </p:cNvPr>
            <p:cNvSpPr/>
            <p:nvPr/>
          </p:nvSpPr>
          <p:spPr>
            <a:xfrm>
              <a:off x="6391795" y="1951096"/>
              <a:ext cx="23195" cy="13441"/>
            </a:xfrm>
            <a:custGeom>
              <a:avLst/>
              <a:gdLst/>
              <a:ahLst/>
              <a:cxnLst/>
              <a:rect l="l" t="t" r="r" b="b"/>
              <a:pathLst>
                <a:path w="780" h="452" extrusionOk="0">
                  <a:moveTo>
                    <a:pt x="226" y="1"/>
                  </a:moveTo>
                  <a:cubicBezTo>
                    <a:pt x="101" y="1"/>
                    <a:pt x="1" y="101"/>
                    <a:pt x="1" y="226"/>
                  </a:cubicBezTo>
                  <a:cubicBezTo>
                    <a:pt x="1" y="351"/>
                    <a:pt x="101" y="451"/>
                    <a:pt x="226" y="451"/>
                  </a:cubicBezTo>
                  <a:lnTo>
                    <a:pt x="554" y="451"/>
                  </a:lnTo>
                  <a:cubicBezTo>
                    <a:pt x="679" y="451"/>
                    <a:pt x="779" y="351"/>
                    <a:pt x="779" y="226"/>
                  </a:cubicBezTo>
                  <a:cubicBezTo>
                    <a:pt x="779" y="101"/>
                    <a:pt x="679" y="1"/>
                    <a:pt x="5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7" name="Google Shape;1284;p41">
              <a:extLst>
                <a:ext uri="{FF2B5EF4-FFF2-40B4-BE49-F238E27FC236}">
                  <a16:creationId xmlns:a16="http://schemas.microsoft.com/office/drawing/2014/main" id="{C881F3E1-FE83-92AF-AC1A-8974F3031309}"/>
                </a:ext>
              </a:extLst>
            </p:cNvPr>
            <p:cNvSpPr/>
            <p:nvPr/>
          </p:nvSpPr>
          <p:spPr>
            <a:xfrm>
              <a:off x="6430662" y="1951096"/>
              <a:ext cx="23166" cy="13441"/>
            </a:xfrm>
            <a:custGeom>
              <a:avLst/>
              <a:gdLst/>
              <a:ahLst/>
              <a:cxnLst/>
              <a:rect l="l" t="t" r="r" b="b"/>
              <a:pathLst>
                <a:path w="779" h="452" extrusionOk="0">
                  <a:moveTo>
                    <a:pt x="222" y="1"/>
                  </a:moveTo>
                  <a:cubicBezTo>
                    <a:pt x="101" y="1"/>
                    <a:pt x="1" y="101"/>
                    <a:pt x="1" y="226"/>
                  </a:cubicBezTo>
                  <a:cubicBezTo>
                    <a:pt x="1" y="351"/>
                    <a:pt x="101" y="451"/>
                    <a:pt x="222" y="451"/>
                  </a:cubicBezTo>
                  <a:lnTo>
                    <a:pt x="554" y="451"/>
                  </a:lnTo>
                  <a:cubicBezTo>
                    <a:pt x="679" y="451"/>
                    <a:pt x="779" y="351"/>
                    <a:pt x="779" y="226"/>
                  </a:cubicBezTo>
                  <a:cubicBezTo>
                    <a:pt x="779" y="101"/>
                    <a:pt x="679" y="1"/>
                    <a:pt x="554"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8" name="Google Shape;1285;p41">
              <a:extLst>
                <a:ext uri="{FF2B5EF4-FFF2-40B4-BE49-F238E27FC236}">
                  <a16:creationId xmlns:a16="http://schemas.microsoft.com/office/drawing/2014/main" id="{2E22292D-AD58-5341-853F-0CD8DD3B4687}"/>
                </a:ext>
              </a:extLst>
            </p:cNvPr>
            <p:cNvSpPr/>
            <p:nvPr/>
          </p:nvSpPr>
          <p:spPr>
            <a:xfrm>
              <a:off x="6042498" y="2168150"/>
              <a:ext cx="219849" cy="121894"/>
            </a:xfrm>
            <a:custGeom>
              <a:avLst/>
              <a:gdLst/>
              <a:ahLst/>
              <a:cxnLst/>
              <a:rect l="l" t="t" r="r" b="b"/>
              <a:pathLst>
                <a:path w="7393" h="4099" extrusionOk="0">
                  <a:moveTo>
                    <a:pt x="526" y="0"/>
                  </a:moveTo>
                  <a:cubicBezTo>
                    <a:pt x="235" y="0"/>
                    <a:pt x="1" y="238"/>
                    <a:pt x="1" y="526"/>
                  </a:cubicBezTo>
                  <a:lnTo>
                    <a:pt x="1" y="1379"/>
                  </a:lnTo>
                  <a:cubicBezTo>
                    <a:pt x="1" y="1504"/>
                    <a:pt x="104" y="1604"/>
                    <a:pt x="226" y="1604"/>
                  </a:cubicBezTo>
                  <a:cubicBezTo>
                    <a:pt x="351" y="1604"/>
                    <a:pt x="451" y="1504"/>
                    <a:pt x="451" y="1379"/>
                  </a:cubicBezTo>
                  <a:lnTo>
                    <a:pt x="451" y="526"/>
                  </a:lnTo>
                  <a:cubicBezTo>
                    <a:pt x="451" y="485"/>
                    <a:pt x="485" y="451"/>
                    <a:pt x="526" y="451"/>
                  </a:cubicBezTo>
                  <a:lnTo>
                    <a:pt x="6105" y="451"/>
                  </a:lnTo>
                  <a:cubicBezTo>
                    <a:pt x="6149" y="451"/>
                    <a:pt x="6180" y="485"/>
                    <a:pt x="6180" y="526"/>
                  </a:cubicBezTo>
                  <a:lnTo>
                    <a:pt x="6180" y="1320"/>
                  </a:lnTo>
                  <a:cubicBezTo>
                    <a:pt x="6180" y="1501"/>
                    <a:pt x="6271" y="1663"/>
                    <a:pt x="6424" y="1760"/>
                  </a:cubicBezTo>
                  <a:lnTo>
                    <a:pt x="6877" y="2051"/>
                  </a:lnTo>
                  <a:lnTo>
                    <a:pt x="6424" y="2338"/>
                  </a:lnTo>
                  <a:cubicBezTo>
                    <a:pt x="6271" y="2435"/>
                    <a:pt x="6180" y="2601"/>
                    <a:pt x="6180" y="2779"/>
                  </a:cubicBezTo>
                  <a:lnTo>
                    <a:pt x="6180" y="3573"/>
                  </a:lnTo>
                  <a:cubicBezTo>
                    <a:pt x="6180" y="3614"/>
                    <a:pt x="6149" y="3648"/>
                    <a:pt x="6105" y="3648"/>
                  </a:cubicBezTo>
                  <a:lnTo>
                    <a:pt x="526" y="3648"/>
                  </a:lnTo>
                  <a:cubicBezTo>
                    <a:pt x="485" y="3648"/>
                    <a:pt x="451" y="3614"/>
                    <a:pt x="451" y="3573"/>
                  </a:cubicBezTo>
                  <a:lnTo>
                    <a:pt x="451" y="2426"/>
                  </a:lnTo>
                  <a:cubicBezTo>
                    <a:pt x="451" y="2304"/>
                    <a:pt x="351" y="2201"/>
                    <a:pt x="226" y="2201"/>
                  </a:cubicBezTo>
                  <a:cubicBezTo>
                    <a:pt x="104" y="2201"/>
                    <a:pt x="1" y="2304"/>
                    <a:pt x="1" y="2426"/>
                  </a:cubicBezTo>
                  <a:lnTo>
                    <a:pt x="1" y="3573"/>
                  </a:lnTo>
                  <a:cubicBezTo>
                    <a:pt x="1" y="3861"/>
                    <a:pt x="238" y="4098"/>
                    <a:pt x="526" y="4098"/>
                  </a:cubicBezTo>
                  <a:lnTo>
                    <a:pt x="6108" y="4098"/>
                  </a:lnTo>
                  <a:cubicBezTo>
                    <a:pt x="6396" y="4098"/>
                    <a:pt x="6630" y="3861"/>
                    <a:pt x="6630" y="3573"/>
                  </a:cubicBezTo>
                  <a:lnTo>
                    <a:pt x="6630" y="2779"/>
                  </a:lnTo>
                  <a:cubicBezTo>
                    <a:pt x="6630" y="2754"/>
                    <a:pt x="6643" y="2729"/>
                    <a:pt x="6665" y="2717"/>
                  </a:cubicBezTo>
                  <a:lnTo>
                    <a:pt x="7218" y="2367"/>
                  </a:lnTo>
                  <a:cubicBezTo>
                    <a:pt x="7327" y="2295"/>
                    <a:pt x="7393" y="2179"/>
                    <a:pt x="7393" y="2051"/>
                  </a:cubicBezTo>
                  <a:cubicBezTo>
                    <a:pt x="7393" y="1920"/>
                    <a:pt x="7327" y="1804"/>
                    <a:pt x="7218" y="1732"/>
                  </a:cubicBezTo>
                  <a:lnTo>
                    <a:pt x="6665" y="1382"/>
                  </a:lnTo>
                  <a:cubicBezTo>
                    <a:pt x="6643" y="1370"/>
                    <a:pt x="6630" y="1345"/>
                    <a:pt x="6630" y="1320"/>
                  </a:cubicBezTo>
                  <a:lnTo>
                    <a:pt x="6630" y="526"/>
                  </a:lnTo>
                  <a:cubicBezTo>
                    <a:pt x="6630" y="235"/>
                    <a:pt x="6396" y="0"/>
                    <a:pt x="610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69" name="Google Shape;1286;p41">
              <a:extLst>
                <a:ext uri="{FF2B5EF4-FFF2-40B4-BE49-F238E27FC236}">
                  <a16:creationId xmlns:a16="http://schemas.microsoft.com/office/drawing/2014/main" id="{27779F26-4984-7B91-06D4-5C2C99C21034}"/>
                </a:ext>
              </a:extLst>
            </p:cNvPr>
            <p:cNvSpPr/>
            <p:nvPr/>
          </p:nvSpPr>
          <p:spPr>
            <a:xfrm>
              <a:off x="6164184" y="2222421"/>
              <a:ext cx="23166" cy="13322"/>
            </a:xfrm>
            <a:custGeom>
              <a:avLst/>
              <a:gdLst/>
              <a:ahLst/>
              <a:cxnLst/>
              <a:rect l="l" t="t" r="r" b="b"/>
              <a:pathLst>
                <a:path w="779" h="448" extrusionOk="0">
                  <a:moveTo>
                    <a:pt x="225" y="1"/>
                  </a:moveTo>
                  <a:cubicBezTo>
                    <a:pt x="100" y="1"/>
                    <a:pt x="0" y="101"/>
                    <a:pt x="0" y="223"/>
                  </a:cubicBezTo>
                  <a:cubicBezTo>
                    <a:pt x="0" y="348"/>
                    <a:pt x="100" y="448"/>
                    <a:pt x="225" y="448"/>
                  </a:cubicBezTo>
                  <a:lnTo>
                    <a:pt x="556" y="448"/>
                  </a:lnTo>
                  <a:cubicBezTo>
                    <a:pt x="678" y="448"/>
                    <a:pt x="778" y="348"/>
                    <a:pt x="778" y="223"/>
                  </a:cubicBezTo>
                  <a:cubicBezTo>
                    <a:pt x="778" y="101"/>
                    <a:pt x="678" y="1"/>
                    <a:pt x="556"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0" name="Google Shape;1287;p41">
              <a:extLst>
                <a:ext uri="{FF2B5EF4-FFF2-40B4-BE49-F238E27FC236}">
                  <a16:creationId xmlns:a16="http://schemas.microsoft.com/office/drawing/2014/main" id="{9E4F5BEC-1B3D-CF29-163D-4579858459FE}"/>
                </a:ext>
              </a:extLst>
            </p:cNvPr>
            <p:cNvSpPr/>
            <p:nvPr/>
          </p:nvSpPr>
          <p:spPr>
            <a:xfrm>
              <a:off x="6125317" y="2222421"/>
              <a:ext cx="23255" cy="13322"/>
            </a:xfrm>
            <a:custGeom>
              <a:avLst/>
              <a:gdLst/>
              <a:ahLst/>
              <a:cxnLst/>
              <a:rect l="l" t="t" r="r" b="b"/>
              <a:pathLst>
                <a:path w="782" h="448" extrusionOk="0">
                  <a:moveTo>
                    <a:pt x="226" y="1"/>
                  </a:moveTo>
                  <a:cubicBezTo>
                    <a:pt x="104" y="1"/>
                    <a:pt x="1" y="101"/>
                    <a:pt x="1" y="223"/>
                  </a:cubicBezTo>
                  <a:cubicBezTo>
                    <a:pt x="1" y="348"/>
                    <a:pt x="104" y="448"/>
                    <a:pt x="226" y="448"/>
                  </a:cubicBezTo>
                  <a:lnTo>
                    <a:pt x="557" y="448"/>
                  </a:lnTo>
                  <a:cubicBezTo>
                    <a:pt x="679" y="448"/>
                    <a:pt x="782" y="348"/>
                    <a:pt x="782" y="223"/>
                  </a:cubicBezTo>
                  <a:cubicBezTo>
                    <a:pt x="782" y="101"/>
                    <a:pt x="679" y="1"/>
                    <a:pt x="557"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1" name="Google Shape;1288;p41">
              <a:extLst>
                <a:ext uri="{FF2B5EF4-FFF2-40B4-BE49-F238E27FC236}">
                  <a16:creationId xmlns:a16="http://schemas.microsoft.com/office/drawing/2014/main" id="{65980E07-9AB7-9D23-B4A2-870A366CEB5E}"/>
                </a:ext>
              </a:extLst>
            </p:cNvPr>
            <p:cNvSpPr/>
            <p:nvPr/>
          </p:nvSpPr>
          <p:spPr>
            <a:xfrm>
              <a:off x="6086569" y="2222421"/>
              <a:ext cx="23166" cy="13322"/>
            </a:xfrm>
            <a:custGeom>
              <a:avLst/>
              <a:gdLst/>
              <a:ahLst/>
              <a:cxnLst/>
              <a:rect l="l" t="t" r="r" b="b"/>
              <a:pathLst>
                <a:path w="779" h="448" extrusionOk="0">
                  <a:moveTo>
                    <a:pt x="222" y="1"/>
                  </a:moveTo>
                  <a:cubicBezTo>
                    <a:pt x="100" y="1"/>
                    <a:pt x="0" y="101"/>
                    <a:pt x="0" y="223"/>
                  </a:cubicBezTo>
                  <a:cubicBezTo>
                    <a:pt x="0" y="348"/>
                    <a:pt x="100" y="448"/>
                    <a:pt x="222" y="448"/>
                  </a:cubicBezTo>
                  <a:lnTo>
                    <a:pt x="553" y="448"/>
                  </a:lnTo>
                  <a:cubicBezTo>
                    <a:pt x="678" y="448"/>
                    <a:pt x="778" y="348"/>
                    <a:pt x="778" y="223"/>
                  </a:cubicBezTo>
                  <a:cubicBezTo>
                    <a:pt x="778" y="101"/>
                    <a:pt x="678" y="1"/>
                    <a:pt x="55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72" name="Google Shape;1373;p41">
            <a:extLst>
              <a:ext uri="{FF2B5EF4-FFF2-40B4-BE49-F238E27FC236}">
                <a16:creationId xmlns:a16="http://schemas.microsoft.com/office/drawing/2014/main" id="{204DE03A-2720-2279-5EF2-1E0E4E340BE9}"/>
              </a:ext>
            </a:extLst>
          </p:cNvPr>
          <p:cNvGrpSpPr/>
          <p:nvPr/>
        </p:nvGrpSpPr>
        <p:grpSpPr>
          <a:xfrm>
            <a:off x="10263269" y="5599681"/>
            <a:ext cx="453626" cy="453626"/>
            <a:chOff x="4748709" y="1896915"/>
            <a:chExt cx="455311" cy="455311"/>
          </a:xfrm>
        </p:grpSpPr>
        <p:sp>
          <p:nvSpPr>
            <p:cNvPr id="273" name="Google Shape;1374;p41">
              <a:extLst>
                <a:ext uri="{FF2B5EF4-FFF2-40B4-BE49-F238E27FC236}">
                  <a16:creationId xmlns:a16="http://schemas.microsoft.com/office/drawing/2014/main" id="{6AEEED0E-E3DD-BA47-152F-AD5E163A49AA}"/>
                </a:ext>
              </a:extLst>
            </p:cNvPr>
            <p:cNvSpPr/>
            <p:nvPr/>
          </p:nvSpPr>
          <p:spPr>
            <a:xfrm>
              <a:off x="4755400" y="2282669"/>
              <a:ext cx="441929" cy="62865"/>
            </a:xfrm>
            <a:custGeom>
              <a:avLst/>
              <a:gdLst/>
              <a:ahLst/>
              <a:cxnLst/>
              <a:rect l="l" t="t" r="r" b="b"/>
              <a:pathLst>
                <a:path w="14861" h="2114" extrusionOk="0">
                  <a:moveTo>
                    <a:pt x="1" y="0"/>
                  </a:moveTo>
                  <a:lnTo>
                    <a:pt x="1" y="1516"/>
                  </a:lnTo>
                  <a:cubicBezTo>
                    <a:pt x="1" y="1844"/>
                    <a:pt x="266" y="2113"/>
                    <a:pt x="598" y="2113"/>
                  </a:cubicBezTo>
                  <a:lnTo>
                    <a:pt x="14263" y="2113"/>
                  </a:lnTo>
                  <a:cubicBezTo>
                    <a:pt x="14592" y="2113"/>
                    <a:pt x="14860" y="1844"/>
                    <a:pt x="14860" y="1516"/>
                  </a:cubicBezTo>
                  <a:lnTo>
                    <a:pt x="14860" y="0"/>
                  </a:ln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4" name="Google Shape;1375;p41">
              <a:extLst>
                <a:ext uri="{FF2B5EF4-FFF2-40B4-BE49-F238E27FC236}">
                  <a16:creationId xmlns:a16="http://schemas.microsoft.com/office/drawing/2014/main" id="{9D92AD2E-95F9-676F-A72A-F92607E0FE6E}"/>
                </a:ext>
              </a:extLst>
            </p:cNvPr>
            <p:cNvSpPr/>
            <p:nvPr/>
          </p:nvSpPr>
          <p:spPr>
            <a:xfrm>
              <a:off x="4755310" y="2282580"/>
              <a:ext cx="46123" cy="62954"/>
            </a:xfrm>
            <a:custGeom>
              <a:avLst/>
              <a:gdLst/>
              <a:ahLst/>
              <a:cxnLst/>
              <a:rect l="l" t="t" r="r" b="b"/>
              <a:pathLst>
                <a:path w="1551" h="2117" extrusionOk="0">
                  <a:moveTo>
                    <a:pt x="1" y="0"/>
                  </a:moveTo>
                  <a:lnTo>
                    <a:pt x="1" y="1516"/>
                  </a:lnTo>
                  <a:cubicBezTo>
                    <a:pt x="1" y="1847"/>
                    <a:pt x="269" y="2116"/>
                    <a:pt x="601" y="2116"/>
                  </a:cubicBezTo>
                  <a:lnTo>
                    <a:pt x="1551" y="2116"/>
                  </a:lnTo>
                  <a:cubicBezTo>
                    <a:pt x="1220" y="2116"/>
                    <a:pt x="951" y="1847"/>
                    <a:pt x="951" y="1516"/>
                  </a:cubicBezTo>
                  <a:lnTo>
                    <a:pt x="951" y="0"/>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5" name="Google Shape;1376;p41">
              <a:extLst>
                <a:ext uri="{FF2B5EF4-FFF2-40B4-BE49-F238E27FC236}">
                  <a16:creationId xmlns:a16="http://schemas.microsoft.com/office/drawing/2014/main" id="{D66B7071-E1E0-2669-80A9-CCFF47E4CEA7}"/>
                </a:ext>
              </a:extLst>
            </p:cNvPr>
            <p:cNvSpPr/>
            <p:nvPr/>
          </p:nvSpPr>
          <p:spPr>
            <a:xfrm>
              <a:off x="4755310" y="1956955"/>
              <a:ext cx="442018" cy="333744"/>
            </a:xfrm>
            <a:custGeom>
              <a:avLst/>
              <a:gdLst/>
              <a:ahLst/>
              <a:cxnLst/>
              <a:rect l="l" t="t" r="r" b="b"/>
              <a:pathLst>
                <a:path w="14864" h="11223" extrusionOk="0">
                  <a:moveTo>
                    <a:pt x="601" y="1"/>
                  </a:moveTo>
                  <a:cubicBezTo>
                    <a:pt x="269" y="1"/>
                    <a:pt x="1" y="270"/>
                    <a:pt x="1" y="601"/>
                  </a:cubicBezTo>
                  <a:lnTo>
                    <a:pt x="1" y="11222"/>
                  </a:lnTo>
                  <a:lnTo>
                    <a:pt x="14863" y="11222"/>
                  </a:lnTo>
                  <a:lnTo>
                    <a:pt x="14863" y="601"/>
                  </a:lnTo>
                  <a:cubicBezTo>
                    <a:pt x="14863" y="270"/>
                    <a:pt x="14595" y="1"/>
                    <a:pt x="14263" y="1"/>
                  </a:cubicBezTo>
                  <a:close/>
                </a:path>
              </a:pathLst>
            </a:custGeom>
            <a:solidFill>
              <a:srgbClr val="E8EDF2"/>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6" name="Google Shape;1377;p41">
              <a:extLst>
                <a:ext uri="{FF2B5EF4-FFF2-40B4-BE49-F238E27FC236}">
                  <a16:creationId xmlns:a16="http://schemas.microsoft.com/office/drawing/2014/main" id="{CA8F1A56-3135-4416-3429-F20D1BFB766D}"/>
                </a:ext>
              </a:extLst>
            </p:cNvPr>
            <p:cNvSpPr/>
            <p:nvPr/>
          </p:nvSpPr>
          <p:spPr>
            <a:xfrm>
              <a:off x="4755310" y="1956955"/>
              <a:ext cx="46123" cy="333744"/>
            </a:xfrm>
            <a:custGeom>
              <a:avLst/>
              <a:gdLst/>
              <a:ahLst/>
              <a:cxnLst/>
              <a:rect l="l" t="t" r="r" b="b"/>
              <a:pathLst>
                <a:path w="1551" h="11223" extrusionOk="0">
                  <a:moveTo>
                    <a:pt x="601" y="1"/>
                  </a:moveTo>
                  <a:cubicBezTo>
                    <a:pt x="269" y="1"/>
                    <a:pt x="1" y="270"/>
                    <a:pt x="1" y="601"/>
                  </a:cubicBezTo>
                  <a:lnTo>
                    <a:pt x="1" y="11222"/>
                  </a:lnTo>
                  <a:lnTo>
                    <a:pt x="951" y="11222"/>
                  </a:lnTo>
                  <a:lnTo>
                    <a:pt x="951" y="601"/>
                  </a:lnTo>
                  <a:cubicBezTo>
                    <a:pt x="951" y="270"/>
                    <a:pt x="1220" y="1"/>
                    <a:pt x="1551"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7" name="Google Shape;1378;p41">
              <a:extLst>
                <a:ext uri="{FF2B5EF4-FFF2-40B4-BE49-F238E27FC236}">
                  <a16:creationId xmlns:a16="http://schemas.microsoft.com/office/drawing/2014/main" id="{7CA6D013-0991-CCEB-B9FD-A0D3A437C5BF}"/>
                </a:ext>
              </a:extLst>
            </p:cNvPr>
            <p:cNvSpPr/>
            <p:nvPr/>
          </p:nvSpPr>
          <p:spPr>
            <a:xfrm>
              <a:off x="4864626" y="1956955"/>
              <a:ext cx="223388" cy="77288"/>
            </a:xfrm>
            <a:custGeom>
              <a:avLst/>
              <a:gdLst/>
              <a:ahLst/>
              <a:cxnLst/>
              <a:rect l="l" t="t" r="r" b="b"/>
              <a:pathLst>
                <a:path w="7512" h="2599" extrusionOk="0">
                  <a:moveTo>
                    <a:pt x="0" y="1"/>
                  </a:moveTo>
                  <a:lnTo>
                    <a:pt x="0" y="1554"/>
                  </a:lnTo>
                  <a:cubicBezTo>
                    <a:pt x="0" y="2129"/>
                    <a:pt x="469" y="2598"/>
                    <a:pt x="1048" y="2598"/>
                  </a:cubicBezTo>
                  <a:lnTo>
                    <a:pt x="6464" y="2598"/>
                  </a:lnTo>
                  <a:cubicBezTo>
                    <a:pt x="7043" y="2598"/>
                    <a:pt x="7512" y="2129"/>
                    <a:pt x="7512" y="1554"/>
                  </a:cubicBezTo>
                  <a:lnTo>
                    <a:pt x="7512"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8" name="Google Shape;1379;p41">
              <a:extLst>
                <a:ext uri="{FF2B5EF4-FFF2-40B4-BE49-F238E27FC236}">
                  <a16:creationId xmlns:a16="http://schemas.microsoft.com/office/drawing/2014/main" id="{48CAC8AC-BCFF-8576-EA8A-12958C5F4D1E}"/>
                </a:ext>
              </a:extLst>
            </p:cNvPr>
            <p:cNvSpPr/>
            <p:nvPr/>
          </p:nvSpPr>
          <p:spPr>
            <a:xfrm>
              <a:off x="4886839" y="1903605"/>
              <a:ext cx="178960" cy="108423"/>
            </a:xfrm>
            <a:custGeom>
              <a:avLst/>
              <a:gdLst/>
              <a:ahLst/>
              <a:cxnLst/>
              <a:rect l="l" t="t" r="r" b="b"/>
              <a:pathLst>
                <a:path w="6018" h="3646" extrusionOk="0">
                  <a:moveTo>
                    <a:pt x="301" y="1"/>
                  </a:moveTo>
                  <a:cubicBezTo>
                    <a:pt x="135" y="1"/>
                    <a:pt x="0" y="132"/>
                    <a:pt x="0" y="298"/>
                  </a:cubicBezTo>
                  <a:lnTo>
                    <a:pt x="0" y="3348"/>
                  </a:lnTo>
                  <a:cubicBezTo>
                    <a:pt x="0" y="3511"/>
                    <a:pt x="135" y="3645"/>
                    <a:pt x="301" y="3645"/>
                  </a:cubicBezTo>
                  <a:lnTo>
                    <a:pt x="5717" y="3645"/>
                  </a:lnTo>
                  <a:cubicBezTo>
                    <a:pt x="5883" y="3645"/>
                    <a:pt x="6018" y="3511"/>
                    <a:pt x="6018" y="3348"/>
                  </a:cubicBezTo>
                  <a:lnTo>
                    <a:pt x="6018" y="298"/>
                  </a:lnTo>
                  <a:cubicBezTo>
                    <a:pt x="6018" y="132"/>
                    <a:pt x="5883" y="1"/>
                    <a:pt x="5717" y="1"/>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9" name="Google Shape;1380;p41">
              <a:extLst>
                <a:ext uri="{FF2B5EF4-FFF2-40B4-BE49-F238E27FC236}">
                  <a16:creationId xmlns:a16="http://schemas.microsoft.com/office/drawing/2014/main" id="{CA9EFBFE-A9C1-729A-E167-6FA278E7AE67}"/>
                </a:ext>
              </a:extLst>
            </p:cNvPr>
            <p:cNvSpPr/>
            <p:nvPr/>
          </p:nvSpPr>
          <p:spPr>
            <a:xfrm>
              <a:off x="4886839" y="1903516"/>
              <a:ext cx="25604" cy="108512"/>
            </a:xfrm>
            <a:custGeom>
              <a:avLst/>
              <a:gdLst/>
              <a:ahLst/>
              <a:cxnLst/>
              <a:rect l="l" t="t" r="r" b="b"/>
              <a:pathLst>
                <a:path w="861" h="3649" extrusionOk="0">
                  <a:moveTo>
                    <a:pt x="301" y="1"/>
                  </a:moveTo>
                  <a:cubicBezTo>
                    <a:pt x="135" y="1"/>
                    <a:pt x="0" y="135"/>
                    <a:pt x="0" y="301"/>
                  </a:cubicBezTo>
                  <a:lnTo>
                    <a:pt x="0" y="3351"/>
                  </a:lnTo>
                  <a:cubicBezTo>
                    <a:pt x="0" y="3514"/>
                    <a:pt x="135" y="3648"/>
                    <a:pt x="301" y="3648"/>
                  </a:cubicBezTo>
                  <a:lnTo>
                    <a:pt x="860" y="3648"/>
                  </a:lnTo>
                  <a:cubicBezTo>
                    <a:pt x="694" y="3648"/>
                    <a:pt x="560" y="3514"/>
                    <a:pt x="560" y="3351"/>
                  </a:cubicBezTo>
                  <a:lnTo>
                    <a:pt x="560" y="301"/>
                  </a:lnTo>
                  <a:cubicBezTo>
                    <a:pt x="560" y="135"/>
                    <a:pt x="694" y="1"/>
                    <a:pt x="860"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0" name="Google Shape;1381;p41">
              <a:extLst>
                <a:ext uri="{FF2B5EF4-FFF2-40B4-BE49-F238E27FC236}">
                  <a16:creationId xmlns:a16="http://schemas.microsoft.com/office/drawing/2014/main" id="{4FD44590-D0E8-1EE6-A19A-9B44E82282A3}"/>
                </a:ext>
              </a:extLst>
            </p:cNvPr>
            <p:cNvSpPr/>
            <p:nvPr/>
          </p:nvSpPr>
          <p:spPr>
            <a:xfrm>
              <a:off x="4796854" y="2212400"/>
              <a:ext cx="124392" cy="38778"/>
            </a:xfrm>
            <a:custGeom>
              <a:avLst/>
              <a:gdLst/>
              <a:ahLst/>
              <a:cxnLst/>
              <a:rect l="l" t="t" r="r" b="b"/>
              <a:pathLst>
                <a:path w="4183" h="1304" extrusionOk="0">
                  <a:moveTo>
                    <a:pt x="148" y="0"/>
                  </a:moveTo>
                  <a:cubicBezTo>
                    <a:pt x="66" y="0"/>
                    <a:pt x="1" y="69"/>
                    <a:pt x="1" y="150"/>
                  </a:cubicBezTo>
                  <a:lnTo>
                    <a:pt x="1" y="1157"/>
                  </a:lnTo>
                  <a:cubicBezTo>
                    <a:pt x="1" y="1238"/>
                    <a:pt x="66" y="1304"/>
                    <a:pt x="148" y="1304"/>
                  </a:cubicBezTo>
                  <a:lnTo>
                    <a:pt x="4033" y="1304"/>
                  </a:lnTo>
                  <a:cubicBezTo>
                    <a:pt x="4114" y="1304"/>
                    <a:pt x="4183" y="1238"/>
                    <a:pt x="4183" y="1157"/>
                  </a:cubicBezTo>
                  <a:lnTo>
                    <a:pt x="4183" y="150"/>
                  </a:lnTo>
                  <a:cubicBezTo>
                    <a:pt x="4183" y="69"/>
                    <a:pt x="4114" y="0"/>
                    <a:pt x="4033" y="0"/>
                  </a:cubicBez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1" name="Google Shape;1382;p41">
              <a:extLst>
                <a:ext uri="{FF2B5EF4-FFF2-40B4-BE49-F238E27FC236}">
                  <a16:creationId xmlns:a16="http://schemas.microsoft.com/office/drawing/2014/main" id="{BD6F3ADB-F2DC-79F2-430C-887785B54B48}"/>
                </a:ext>
              </a:extLst>
            </p:cNvPr>
            <p:cNvSpPr/>
            <p:nvPr/>
          </p:nvSpPr>
          <p:spPr>
            <a:xfrm>
              <a:off x="4796854" y="2055951"/>
              <a:ext cx="61378" cy="38807"/>
            </a:xfrm>
            <a:custGeom>
              <a:avLst/>
              <a:gdLst/>
              <a:ahLst/>
              <a:cxnLst/>
              <a:rect l="l" t="t" r="r" b="b"/>
              <a:pathLst>
                <a:path w="2064" h="1305" extrusionOk="0">
                  <a:moveTo>
                    <a:pt x="151" y="1"/>
                  </a:moveTo>
                  <a:cubicBezTo>
                    <a:pt x="66" y="1"/>
                    <a:pt x="1" y="66"/>
                    <a:pt x="1" y="148"/>
                  </a:cubicBezTo>
                  <a:lnTo>
                    <a:pt x="1" y="1154"/>
                  </a:lnTo>
                  <a:cubicBezTo>
                    <a:pt x="1" y="1235"/>
                    <a:pt x="66" y="1304"/>
                    <a:pt x="151" y="1304"/>
                  </a:cubicBezTo>
                  <a:lnTo>
                    <a:pt x="1914" y="1304"/>
                  </a:lnTo>
                  <a:cubicBezTo>
                    <a:pt x="1995" y="1304"/>
                    <a:pt x="2061" y="1235"/>
                    <a:pt x="2064" y="1154"/>
                  </a:cubicBezTo>
                  <a:lnTo>
                    <a:pt x="2064" y="148"/>
                  </a:lnTo>
                  <a:cubicBezTo>
                    <a:pt x="2064" y="66"/>
                    <a:pt x="1995" y="1"/>
                    <a:pt x="1914" y="1"/>
                  </a:cubicBez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2" name="Google Shape;1383;p41">
              <a:extLst>
                <a:ext uri="{FF2B5EF4-FFF2-40B4-BE49-F238E27FC236}">
                  <a16:creationId xmlns:a16="http://schemas.microsoft.com/office/drawing/2014/main" id="{92EE0DF1-F4EE-177B-C700-531C623B844F}"/>
                </a:ext>
              </a:extLst>
            </p:cNvPr>
            <p:cNvSpPr/>
            <p:nvPr/>
          </p:nvSpPr>
          <p:spPr>
            <a:xfrm>
              <a:off x="4796854" y="2134131"/>
              <a:ext cx="61378" cy="38867"/>
            </a:xfrm>
            <a:custGeom>
              <a:avLst/>
              <a:gdLst/>
              <a:ahLst/>
              <a:cxnLst/>
              <a:rect l="l" t="t" r="r" b="b"/>
              <a:pathLst>
                <a:path w="2064" h="1307" extrusionOk="0">
                  <a:moveTo>
                    <a:pt x="151" y="0"/>
                  </a:moveTo>
                  <a:cubicBezTo>
                    <a:pt x="66" y="0"/>
                    <a:pt x="1" y="69"/>
                    <a:pt x="1" y="150"/>
                  </a:cubicBezTo>
                  <a:lnTo>
                    <a:pt x="1" y="1157"/>
                  </a:lnTo>
                  <a:cubicBezTo>
                    <a:pt x="1" y="1238"/>
                    <a:pt x="66" y="1307"/>
                    <a:pt x="151" y="1307"/>
                  </a:cubicBezTo>
                  <a:lnTo>
                    <a:pt x="1914" y="1307"/>
                  </a:lnTo>
                  <a:cubicBezTo>
                    <a:pt x="1995" y="1307"/>
                    <a:pt x="2061" y="1238"/>
                    <a:pt x="2064" y="1157"/>
                  </a:cubicBezTo>
                  <a:lnTo>
                    <a:pt x="2064" y="150"/>
                  </a:lnTo>
                  <a:cubicBezTo>
                    <a:pt x="2064" y="69"/>
                    <a:pt x="1995" y="0"/>
                    <a:pt x="1914" y="0"/>
                  </a:cubicBez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3" name="Google Shape;1384;p41">
              <a:extLst>
                <a:ext uri="{FF2B5EF4-FFF2-40B4-BE49-F238E27FC236}">
                  <a16:creationId xmlns:a16="http://schemas.microsoft.com/office/drawing/2014/main" id="{0F22659D-EC85-E691-B2F4-9525F8C010AF}"/>
                </a:ext>
              </a:extLst>
            </p:cNvPr>
            <p:cNvSpPr/>
            <p:nvPr/>
          </p:nvSpPr>
          <p:spPr>
            <a:xfrm>
              <a:off x="4796854" y="2212400"/>
              <a:ext cx="21322" cy="38778"/>
            </a:xfrm>
            <a:custGeom>
              <a:avLst/>
              <a:gdLst/>
              <a:ahLst/>
              <a:cxnLst/>
              <a:rect l="l" t="t" r="r" b="b"/>
              <a:pathLst>
                <a:path w="717" h="1304" extrusionOk="0">
                  <a:moveTo>
                    <a:pt x="148" y="0"/>
                  </a:moveTo>
                  <a:cubicBezTo>
                    <a:pt x="66" y="0"/>
                    <a:pt x="1" y="69"/>
                    <a:pt x="1" y="150"/>
                  </a:cubicBezTo>
                  <a:lnTo>
                    <a:pt x="1" y="1157"/>
                  </a:lnTo>
                  <a:cubicBezTo>
                    <a:pt x="1" y="1238"/>
                    <a:pt x="66" y="1304"/>
                    <a:pt x="148" y="1304"/>
                  </a:cubicBezTo>
                  <a:lnTo>
                    <a:pt x="717" y="1304"/>
                  </a:lnTo>
                  <a:cubicBezTo>
                    <a:pt x="632" y="1304"/>
                    <a:pt x="567" y="1238"/>
                    <a:pt x="567" y="1157"/>
                  </a:cubicBezTo>
                  <a:lnTo>
                    <a:pt x="567" y="150"/>
                  </a:lnTo>
                  <a:cubicBezTo>
                    <a:pt x="567" y="69"/>
                    <a:pt x="632" y="0"/>
                    <a:pt x="717"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4" name="Google Shape;1385;p41">
              <a:extLst>
                <a:ext uri="{FF2B5EF4-FFF2-40B4-BE49-F238E27FC236}">
                  <a16:creationId xmlns:a16="http://schemas.microsoft.com/office/drawing/2014/main" id="{8D8BF831-6A4A-24D2-F074-A2BE238FCACA}"/>
                </a:ext>
              </a:extLst>
            </p:cNvPr>
            <p:cNvSpPr/>
            <p:nvPr/>
          </p:nvSpPr>
          <p:spPr>
            <a:xfrm>
              <a:off x="4796854" y="2055951"/>
              <a:ext cx="21322" cy="38807"/>
            </a:xfrm>
            <a:custGeom>
              <a:avLst/>
              <a:gdLst/>
              <a:ahLst/>
              <a:cxnLst/>
              <a:rect l="l" t="t" r="r" b="b"/>
              <a:pathLst>
                <a:path w="717" h="1305" extrusionOk="0">
                  <a:moveTo>
                    <a:pt x="148" y="1"/>
                  </a:moveTo>
                  <a:cubicBezTo>
                    <a:pt x="66" y="1"/>
                    <a:pt x="1" y="66"/>
                    <a:pt x="1" y="148"/>
                  </a:cubicBezTo>
                  <a:lnTo>
                    <a:pt x="1" y="1154"/>
                  </a:lnTo>
                  <a:cubicBezTo>
                    <a:pt x="1" y="1235"/>
                    <a:pt x="66" y="1304"/>
                    <a:pt x="148" y="1304"/>
                  </a:cubicBezTo>
                  <a:lnTo>
                    <a:pt x="717" y="1304"/>
                  </a:lnTo>
                  <a:cubicBezTo>
                    <a:pt x="632" y="1304"/>
                    <a:pt x="567" y="1235"/>
                    <a:pt x="567" y="1154"/>
                  </a:cubicBezTo>
                  <a:lnTo>
                    <a:pt x="567" y="148"/>
                  </a:lnTo>
                  <a:cubicBezTo>
                    <a:pt x="567" y="66"/>
                    <a:pt x="632" y="1"/>
                    <a:pt x="717"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5" name="Google Shape;1386;p41">
              <a:extLst>
                <a:ext uri="{FF2B5EF4-FFF2-40B4-BE49-F238E27FC236}">
                  <a16:creationId xmlns:a16="http://schemas.microsoft.com/office/drawing/2014/main" id="{E27D18A6-2CA1-5C7E-2F54-2E8DC65EB37B}"/>
                </a:ext>
              </a:extLst>
            </p:cNvPr>
            <p:cNvSpPr/>
            <p:nvPr/>
          </p:nvSpPr>
          <p:spPr>
            <a:xfrm>
              <a:off x="4796854" y="2134131"/>
              <a:ext cx="21322" cy="38867"/>
            </a:xfrm>
            <a:custGeom>
              <a:avLst/>
              <a:gdLst/>
              <a:ahLst/>
              <a:cxnLst/>
              <a:rect l="l" t="t" r="r" b="b"/>
              <a:pathLst>
                <a:path w="717" h="1307" extrusionOk="0">
                  <a:moveTo>
                    <a:pt x="148" y="0"/>
                  </a:moveTo>
                  <a:cubicBezTo>
                    <a:pt x="66" y="0"/>
                    <a:pt x="1" y="69"/>
                    <a:pt x="1" y="150"/>
                  </a:cubicBezTo>
                  <a:lnTo>
                    <a:pt x="1" y="1157"/>
                  </a:lnTo>
                  <a:cubicBezTo>
                    <a:pt x="1" y="1238"/>
                    <a:pt x="66" y="1307"/>
                    <a:pt x="148" y="1307"/>
                  </a:cubicBezTo>
                  <a:lnTo>
                    <a:pt x="717" y="1307"/>
                  </a:lnTo>
                  <a:cubicBezTo>
                    <a:pt x="632" y="1307"/>
                    <a:pt x="567" y="1238"/>
                    <a:pt x="567" y="1157"/>
                  </a:cubicBezTo>
                  <a:lnTo>
                    <a:pt x="567" y="150"/>
                  </a:lnTo>
                  <a:cubicBezTo>
                    <a:pt x="567" y="69"/>
                    <a:pt x="632" y="0"/>
                    <a:pt x="717" y="0"/>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6" name="Google Shape;1387;p41">
              <a:extLst>
                <a:ext uri="{FF2B5EF4-FFF2-40B4-BE49-F238E27FC236}">
                  <a16:creationId xmlns:a16="http://schemas.microsoft.com/office/drawing/2014/main" id="{68D037CF-34AA-7801-6EC2-D4C86D53861E}"/>
                </a:ext>
              </a:extLst>
            </p:cNvPr>
            <p:cNvSpPr/>
            <p:nvPr/>
          </p:nvSpPr>
          <p:spPr>
            <a:xfrm>
              <a:off x="4957288" y="2055951"/>
              <a:ext cx="195048" cy="194959"/>
            </a:xfrm>
            <a:custGeom>
              <a:avLst/>
              <a:gdLst/>
              <a:ahLst/>
              <a:cxnLst/>
              <a:rect l="l" t="t" r="r" b="b"/>
              <a:pathLst>
                <a:path w="6559" h="6556" extrusionOk="0">
                  <a:moveTo>
                    <a:pt x="3280" y="1304"/>
                  </a:moveTo>
                  <a:cubicBezTo>
                    <a:pt x="4371" y="1304"/>
                    <a:pt x="5255" y="2189"/>
                    <a:pt x="5255" y="3276"/>
                  </a:cubicBezTo>
                  <a:cubicBezTo>
                    <a:pt x="5255" y="4367"/>
                    <a:pt x="4371" y="5252"/>
                    <a:pt x="3280" y="5252"/>
                  </a:cubicBezTo>
                  <a:cubicBezTo>
                    <a:pt x="2189" y="5252"/>
                    <a:pt x="1307" y="4367"/>
                    <a:pt x="1307" y="3276"/>
                  </a:cubicBezTo>
                  <a:cubicBezTo>
                    <a:pt x="1307" y="2189"/>
                    <a:pt x="2189" y="1304"/>
                    <a:pt x="3280" y="1304"/>
                  </a:cubicBezTo>
                  <a:close/>
                  <a:moveTo>
                    <a:pt x="3280" y="1"/>
                  </a:moveTo>
                  <a:cubicBezTo>
                    <a:pt x="1470" y="1"/>
                    <a:pt x="1" y="1467"/>
                    <a:pt x="1" y="3276"/>
                  </a:cubicBezTo>
                  <a:cubicBezTo>
                    <a:pt x="1" y="5086"/>
                    <a:pt x="1470" y="6555"/>
                    <a:pt x="3280" y="6555"/>
                  </a:cubicBezTo>
                  <a:cubicBezTo>
                    <a:pt x="5089" y="6555"/>
                    <a:pt x="6559" y="5086"/>
                    <a:pt x="6559" y="3276"/>
                  </a:cubicBezTo>
                  <a:cubicBezTo>
                    <a:pt x="6559" y="1467"/>
                    <a:pt x="5089" y="1"/>
                    <a:pt x="3280" y="1"/>
                  </a:cubicBezTo>
                  <a:close/>
                </a:path>
              </a:pathLst>
            </a:custGeom>
            <a:solidFill>
              <a:srgbClr val="90D8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7" name="Google Shape;1388;p41">
              <a:extLst>
                <a:ext uri="{FF2B5EF4-FFF2-40B4-BE49-F238E27FC236}">
                  <a16:creationId xmlns:a16="http://schemas.microsoft.com/office/drawing/2014/main" id="{9CE4B095-757A-4FCE-1BB0-DACEFF3A08D1}"/>
                </a:ext>
              </a:extLst>
            </p:cNvPr>
            <p:cNvSpPr/>
            <p:nvPr/>
          </p:nvSpPr>
          <p:spPr>
            <a:xfrm>
              <a:off x="4957288" y="2055951"/>
              <a:ext cx="105806" cy="194959"/>
            </a:xfrm>
            <a:custGeom>
              <a:avLst/>
              <a:gdLst/>
              <a:ahLst/>
              <a:cxnLst/>
              <a:rect l="l" t="t" r="r" b="b"/>
              <a:pathLst>
                <a:path w="3558" h="6556" extrusionOk="0">
                  <a:moveTo>
                    <a:pt x="3280" y="1"/>
                  </a:moveTo>
                  <a:cubicBezTo>
                    <a:pt x="1470" y="1"/>
                    <a:pt x="1" y="1467"/>
                    <a:pt x="1" y="3276"/>
                  </a:cubicBezTo>
                  <a:cubicBezTo>
                    <a:pt x="1" y="5086"/>
                    <a:pt x="1470" y="6555"/>
                    <a:pt x="3280" y="6555"/>
                  </a:cubicBezTo>
                  <a:cubicBezTo>
                    <a:pt x="3373" y="6555"/>
                    <a:pt x="3467" y="6549"/>
                    <a:pt x="3558" y="6543"/>
                  </a:cubicBezTo>
                  <a:cubicBezTo>
                    <a:pt x="1879" y="6402"/>
                    <a:pt x="563" y="4992"/>
                    <a:pt x="563" y="3276"/>
                  </a:cubicBezTo>
                  <a:cubicBezTo>
                    <a:pt x="563" y="1560"/>
                    <a:pt x="1879" y="154"/>
                    <a:pt x="3558" y="10"/>
                  </a:cubicBezTo>
                  <a:cubicBezTo>
                    <a:pt x="3467" y="4"/>
                    <a:pt x="3373" y="1"/>
                    <a:pt x="3280" y="1"/>
                  </a:cubicBez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8" name="Google Shape;1389;p41">
              <a:extLst>
                <a:ext uri="{FF2B5EF4-FFF2-40B4-BE49-F238E27FC236}">
                  <a16:creationId xmlns:a16="http://schemas.microsoft.com/office/drawing/2014/main" id="{2C2F534C-61B8-F8D8-5ADD-3CE8A2B54F4E}"/>
                </a:ext>
              </a:extLst>
            </p:cNvPr>
            <p:cNvSpPr/>
            <p:nvPr/>
          </p:nvSpPr>
          <p:spPr>
            <a:xfrm>
              <a:off x="4957288" y="2082714"/>
              <a:ext cx="57750" cy="70686"/>
            </a:xfrm>
            <a:custGeom>
              <a:avLst/>
              <a:gdLst/>
              <a:ahLst/>
              <a:cxnLst/>
              <a:rect l="l" t="t" r="r" b="b"/>
              <a:pathLst>
                <a:path w="1942" h="2377" extrusionOk="0">
                  <a:moveTo>
                    <a:pt x="1020" y="1"/>
                  </a:moveTo>
                  <a:cubicBezTo>
                    <a:pt x="395" y="601"/>
                    <a:pt x="1" y="1442"/>
                    <a:pt x="1" y="2376"/>
                  </a:cubicBezTo>
                  <a:lnTo>
                    <a:pt x="1307" y="2376"/>
                  </a:lnTo>
                  <a:cubicBezTo>
                    <a:pt x="1307" y="1801"/>
                    <a:pt x="1551" y="1286"/>
                    <a:pt x="1942" y="926"/>
                  </a:cubicBezTo>
                  <a:lnTo>
                    <a:pt x="1020" y="1"/>
                  </a:lnTo>
                  <a:close/>
                </a:path>
              </a:pathLst>
            </a:custGeom>
            <a:solidFill>
              <a:srgbClr val="DD636E"/>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9" name="Google Shape;1390;p41">
              <a:extLst>
                <a:ext uri="{FF2B5EF4-FFF2-40B4-BE49-F238E27FC236}">
                  <a16:creationId xmlns:a16="http://schemas.microsoft.com/office/drawing/2014/main" id="{FD8C2450-6E55-5697-994C-1A694348564D}"/>
                </a:ext>
              </a:extLst>
            </p:cNvPr>
            <p:cNvSpPr/>
            <p:nvPr/>
          </p:nvSpPr>
          <p:spPr>
            <a:xfrm>
              <a:off x="4987590" y="2055951"/>
              <a:ext cx="67236" cy="54330"/>
            </a:xfrm>
            <a:custGeom>
              <a:avLst/>
              <a:gdLst/>
              <a:ahLst/>
              <a:cxnLst/>
              <a:rect l="l" t="t" r="r" b="b"/>
              <a:pathLst>
                <a:path w="2261" h="1827" extrusionOk="0">
                  <a:moveTo>
                    <a:pt x="2261" y="1"/>
                  </a:moveTo>
                  <a:cubicBezTo>
                    <a:pt x="1385" y="1"/>
                    <a:pt x="588" y="345"/>
                    <a:pt x="1" y="901"/>
                  </a:cubicBezTo>
                  <a:lnTo>
                    <a:pt x="923" y="1826"/>
                  </a:lnTo>
                  <a:cubicBezTo>
                    <a:pt x="1276" y="1501"/>
                    <a:pt x="1745" y="1304"/>
                    <a:pt x="2261" y="1304"/>
                  </a:cubicBezTo>
                  <a:lnTo>
                    <a:pt x="2261" y="1"/>
                  </a:lnTo>
                  <a:close/>
                </a:path>
              </a:pathLst>
            </a:custGeom>
            <a:solidFill>
              <a:srgbClr val="FFD064"/>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0" name="Google Shape;1391;p41">
              <a:extLst>
                <a:ext uri="{FF2B5EF4-FFF2-40B4-BE49-F238E27FC236}">
                  <a16:creationId xmlns:a16="http://schemas.microsoft.com/office/drawing/2014/main" id="{05044766-9EBF-2654-F5D6-7029B35F856D}"/>
                </a:ext>
              </a:extLst>
            </p:cNvPr>
            <p:cNvSpPr/>
            <p:nvPr/>
          </p:nvSpPr>
          <p:spPr>
            <a:xfrm>
              <a:off x="4987590" y="2055951"/>
              <a:ext cx="67236" cy="35447"/>
            </a:xfrm>
            <a:custGeom>
              <a:avLst/>
              <a:gdLst/>
              <a:ahLst/>
              <a:cxnLst/>
              <a:rect l="l" t="t" r="r" b="b"/>
              <a:pathLst>
                <a:path w="2261" h="1192" extrusionOk="0">
                  <a:moveTo>
                    <a:pt x="2261" y="1"/>
                  </a:moveTo>
                  <a:cubicBezTo>
                    <a:pt x="1385" y="1"/>
                    <a:pt x="588" y="341"/>
                    <a:pt x="1" y="901"/>
                  </a:cubicBezTo>
                  <a:lnTo>
                    <a:pt x="291" y="1192"/>
                  </a:lnTo>
                  <a:cubicBezTo>
                    <a:pt x="779" y="601"/>
                    <a:pt x="1473" y="182"/>
                    <a:pt x="2261" y="48"/>
                  </a:cubicBezTo>
                  <a:lnTo>
                    <a:pt x="2261"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1" name="Google Shape;1392;p41">
              <a:extLst>
                <a:ext uri="{FF2B5EF4-FFF2-40B4-BE49-F238E27FC236}">
                  <a16:creationId xmlns:a16="http://schemas.microsoft.com/office/drawing/2014/main" id="{C074A0F9-12EE-BF6B-3D6A-5AB1AD512129}"/>
                </a:ext>
              </a:extLst>
            </p:cNvPr>
            <p:cNvSpPr/>
            <p:nvPr/>
          </p:nvSpPr>
          <p:spPr>
            <a:xfrm>
              <a:off x="5063153" y="2094728"/>
              <a:ext cx="67058" cy="117404"/>
            </a:xfrm>
            <a:custGeom>
              <a:avLst/>
              <a:gdLst/>
              <a:ahLst/>
              <a:cxnLst/>
              <a:rect l="l" t="t" r="r" b="b"/>
              <a:pathLst>
                <a:path w="2255" h="3948" extrusionOk="0">
                  <a:moveTo>
                    <a:pt x="279" y="0"/>
                  </a:moveTo>
                  <a:cubicBezTo>
                    <a:pt x="185" y="0"/>
                    <a:pt x="92" y="6"/>
                    <a:pt x="1" y="19"/>
                  </a:cubicBezTo>
                  <a:cubicBezTo>
                    <a:pt x="957" y="156"/>
                    <a:pt x="1695" y="979"/>
                    <a:pt x="1695" y="1972"/>
                  </a:cubicBezTo>
                  <a:cubicBezTo>
                    <a:pt x="1695" y="2970"/>
                    <a:pt x="957" y="3792"/>
                    <a:pt x="1" y="3926"/>
                  </a:cubicBezTo>
                  <a:cubicBezTo>
                    <a:pt x="92" y="3939"/>
                    <a:pt x="185" y="3948"/>
                    <a:pt x="279" y="3948"/>
                  </a:cubicBezTo>
                  <a:cubicBezTo>
                    <a:pt x="1370" y="3948"/>
                    <a:pt x="2255" y="3063"/>
                    <a:pt x="2255" y="1972"/>
                  </a:cubicBezTo>
                  <a:cubicBezTo>
                    <a:pt x="2255" y="882"/>
                    <a:pt x="1370" y="0"/>
                    <a:pt x="279" y="0"/>
                  </a:cubicBezTo>
                  <a:close/>
                </a:path>
              </a:pathLst>
            </a:custGeom>
            <a:solidFill>
              <a:srgbClr val="75CEF9"/>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2" name="Google Shape;1393;p41">
              <a:extLst>
                <a:ext uri="{FF2B5EF4-FFF2-40B4-BE49-F238E27FC236}">
                  <a16:creationId xmlns:a16="http://schemas.microsoft.com/office/drawing/2014/main" id="{5591CE7D-0182-0490-C1CF-6B11A88E44D9}"/>
                </a:ext>
              </a:extLst>
            </p:cNvPr>
            <p:cNvSpPr/>
            <p:nvPr/>
          </p:nvSpPr>
          <p:spPr>
            <a:xfrm>
              <a:off x="4957288" y="2082714"/>
              <a:ext cx="38986" cy="70686"/>
            </a:xfrm>
            <a:custGeom>
              <a:avLst/>
              <a:gdLst/>
              <a:ahLst/>
              <a:cxnLst/>
              <a:rect l="l" t="t" r="r" b="b"/>
              <a:pathLst>
                <a:path w="1311" h="2377" extrusionOk="0">
                  <a:moveTo>
                    <a:pt x="1020" y="1"/>
                  </a:moveTo>
                  <a:cubicBezTo>
                    <a:pt x="395" y="601"/>
                    <a:pt x="1" y="1442"/>
                    <a:pt x="1" y="2376"/>
                  </a:cubicBezTo>
                  <a:lnTo>
                    <a:pt x="563" y="2376"/>
                  </a:lnTo>
                  <a:cubicBezTo>
                    <a:pt x="563" y="1586"/>
                    <a:pt x="842" y="857"/>
                    <a:pt x="1310" y="292"/>
                  </a:cubicBezTo>
                  <a:lnTo>
                    <a:pt x="1020" y="1"/>
                  </a:lnTo>
                  <a:close/>
                </a:path>
              </a:pathLst>
            </a:custGeom>
            <a:solidFill>
              <a:srgbClr val="191919">
                <a:alpha val="18870"/>
              </a:srgbClr>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3" name="Google Shape;1394;p41">
              <a:extLst>
                <a:ext uri="{FF2B5EF4-FFF2-40B4-BE49-F238E27FC236}">
                  <a16:creationId xmlns:a16="http://schemas.microsoft.com/office/drawing/2014/main" id="{0B90EC5D-65E1-2308-7696-C163D0986295}"/>
                </a:ext>
              </a:extLst>
            </p:cNvPr>
            <p:cNvSpPr/>
            <p:nvPr/>
          </p:nvSpPr>
          <p:spPr>
            <a:xfrm>
              <a:off x="4748709" y="1896915"/>
              <a:ext cx="455311" cy="326845"/>
            </a:xfrm>
            <a:custGeom>
              <a:avLst/>
              <a:gdLst/>
              <a:ahLst/>
              <a:cxnLst/>
              <a:rect l="l" t="t" r="r" b="b"/>
              <a:pathLst>
                <a:path w="15311" h="10991" extrusionOk="0">
                  <a:moveTo>
                    <a:pt x="10362" y="448"/>
                  </a:moveTo>
                  <a:cubicBezTo>
                    <a:pt x="10403" y="448"/>
                    <a:pt x="10437" y="482"/>
                    <a:pt x="10437" y="523"/>
                  </a:cubicBezTo>
                  <a:lnTo>
                    <a:pt x="10437" y="3573"/>
                  </a:lnTo>
                  <a:cubicBezTo>
                    <a:pt x="10437" y="3614"/>
                    <a:pt x="10403" y="3645"/>
                    <a:pt x="10362" y="3645"/>
                  </a:cubicBezTo>
                  <a:lnTo>
                    <a:pt x="4946" y="3645"/>
                  </a:lnTo>
                  <a:cubicBezTo>
                    <a:pt x="4905" y="3645"/>
                    <a:pt x="4871" y="3614"/>
                    <a:pt x="4871" y="3573"/>
                  </a:cubicBezTo>
                  <a:lnTo>
                    <a:pt x="4871" y="523"/>
                  </a:lnTo>
                  <a:cubicBezTo>
                    <a:pt x="4871" y="482"/>
                    <a:pt x="4905" y="448"/>
                    <a:pt x="4946" y="448"/>
                  </a:cubicBezTo>
                  <a:close/>
                  <a:moveTo>
                    <a:pt x="4946" y="1"/>
                  </a:moveTo>
                  <a:cubicBezTo>
                    <a:pt x="4658" y="1"/>
                    <a:pt x="4424" y="235"/>
                    <a:pt x="4424" y="523"/>
                  </a:cubicBezTo>
                  <a:lnTo>
                    <a:pt x="4424" y="1798"/>
                  </a:lnTo>
                  <a:lnTo>
                    <a:pt x="823" y="1798"/>
                  </a:lnTo>
                  <a:cubicBezTo>
                    <a:pt x="370" y="1798"/>
                    <a:pt x="1" y="2167"/>
                    <a:pt x="1" y="2620"/>
                  </a:cubicBezTo>
                  <a:lnTo>
                    <a:pt x="1" y="10766"/>
                  </a:lnTo>
                  <a:cubicBezTo>
                    <a:pt x="1" y="10891"/>
                    <a:pt x="101" y="10991"/>
                    <a:pt x="226" y="10991"/>
                  </a:cubicBezTo>
                  <a:cubicBezTo>
                    <a:pt x="348" y="10991"/>
                    <a:pt x="448" y="10891"/>
                    <a:pt x="448" y="10766"/>
                  </a:cubicBezTo>
                  <a:lnTo>
                    <a:pt x="448" y="2620"/>
                  </a:lnTo>
                  <a:cubicBezTo>
                    <a:pt x="448" y="2414"/>
                    <a:pt x="616" y="2245"/>
                    <a:pt x="823" y="2245"/>
                  </a:cubicBezTo>
                  <a:lnTo>
                    <a:pt x="4424" y="2245"/>
                  </a:lnTo>
                  <a:lnTo>
                    <a:pt x="4424" y="3573"/>
                  </a:lnTo>
                  <a:cubicBezTo>
                    <a:pt x="4424" y="3861"/>
                    <a:pt x="4658" y="4095"/>
                    <a:pt x="4946" y="4095"/>
                  </a:cubicBezTo>
                  <a:lnTo>
                    <a:pt x="10362" y="4095"/>
                  </a:lnTo>
                  <a:cubicBezTo>
                    <a:pt x="10653" y="4095"/>
                    <a:pt x="10888" y="3861"/>
                    <a:pt x="10888" y="3573"/>
                  </a:cubicBezTo>
                  <a:lnTo>
                    <a:pt x="10888" y="2245"/>
                  </a:lnTo>
                  <a:lnTo>
                    <a:pt x="14488" y="2245"/>
                  </a:lnTo>
                  <a:cubicBezTo>
                    <a:pt x="14692" y="2245"/>
                    <a:pt x="14860" y="2414"/>
                    <a:pt x="14860" y="2620"/>
                  </a:cubicBezTo>
                  <a:lnTo>
                    <a:pt x="14860" y="3870"/>
                  </a:lnTo>
                  <a:cubicBezTo>
                    <a:pt x="14860" y="3995"/>
                    <a:pt x="14960" y="4095"/>
                    <a:pt x="15085" y="4095"/>
                  </a:cubicBezTo>
                  <a:cubicBezTo>
                    <a:pt x="15207" y="4095"/>
                    <a:pt x="15310" y="3995"/>
                    <a:pt x="15310" y="3870"/>
                  </a:cubicBezTo>
                  <a:lnTo>
                    <a:pt x="15310" y="2620"/>
                  </a:lnTo>
                  <a:cubicBezTo>
                    <a:pt x="15307" y="2164"/>
                    <a:pt x="14938" y="1798"/>
                    <a:pt x="14485" y="1798"/>
                  </a:cubicBezTo>
                  <a:lnTo>
                    <a:pt x="10888" y="1798"/>
                  </a:lnTo>
                  <a:lnTo>
                    <a:pt x="10888" y="523"/>
                  </a:lnTo>
                  <a:cubicBezTo>
                    <a:pt x="10888" y="235"/>
                    <a:pt x="10650" y="1"/>
                    <a:pt x="1036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4" name="Google Shape;1395;p41">
              <a:extLst>
                <a:ext uri="{FF2B5EF4-FFF2-40B4-BE49-F238E27FC236}">
                  <a16:creationId xmlns:a16="http://schemas.microsoft.com/office/drawing/2014/main" id="{0865235F-8B00-AF29-9292-D40A31A4B7FB}"/>
                </a:ext>
              </a:extLst>
            </p:cNvPr>
            <p:cNvSpPr/>
            <p:nvPr/>
          </p:nvSpPr>
          <p:spPr>
            <a:xfrm>
              <a:off x="4748709" y="2043610"/>
              <a:ext cx="455222" cy="308616"/>
            </a:xfrm>
            <a:custGeom>
              <a:avLst/>
              <a:gdLst/>
              <a:ahLst/>
              <a:cxnLst/>
              <a:rect l="l" t="t" r="r" b="b"/>
              <a:pathLst>
                <a:path w="15308" h="10378" extrusionOk="0">
                  <a:moveTo>
                    <a:pt x="15085" y="0"/>
                  </a:moveTo>
                  <a:cubicBezTo>
                    <a:pt x="14960" y="0"/>
                    <a:pt x="14860" y="100"/>
                    <a:pt x="14860" y="222"/>
                  </a:cubicBezTo>
                  <a:lnTo>
                    <a:pt x="14860" y="8083"/>
                  </a:lnTo>
                  <a:lnTo>
                    <a:pt x="10919" y="8083"/>
                  </a:lnTo>
                  <a:cubicBezTo>
                    <a:pt x="10797" y="8083"/>
                    <a:pt x="10694" y="8186"/>
                    <a:pt x="10694" y="8308"/>
                  </a:cubicBezTo>
                  <a:cubicBezTo>
                    <a:pt x="10694" y="8433"/>
                    <a:pt x="10797" y="8533"/>
                    <a:pt x="10919" y="8533"/>
                  </a:cubicBezTo>
                  <a:lnTo>
                    <a:pt x="14860" y="8533"/>
                  </a:lnTo>
                  <a:lnTo>
                    <a:pt x="14860" y="9555"/>
                  </a:lnTo>
                  <a:cubicBezTo>
                    <a:pt x="14860" y="9758"/>
                    <a:pt x="14692" y="9927"/>
                    <a:pt x="14485" y="9927"/>
                  </a:cubicBezTo>
                  <a:lnTo>
                    <a:pt x="823" y="9927"/>
                  </a:lnTo>
                  <a:cubicBezTo>
                    <a:pt x="616" y="9927"/>
                    <a:pt x="448" y="9762"/>
                    <a:pt x="448" y="9555"/>
                  </a:cubicBezTo>
                  <a:lnTo>
                    <a:pt x="448" y="8533"/>
                  </a:lnTo>
                  <a:lnTo>
                    <a:pt x="9762" y="8533"/>
                  </a:lnTo>
                  <a:cubicBezTo>
                    <a:pt x="9887" y="8533"/>
                    <a:pt x="9987" y="8433"/>
                    <a:pt x="9987" y="8308"/>
                  </a:cubicBezTo>
                  <a:cubicBezTo>
                    <a:pt x="9987" y="8186"/>
                    <a:pt x="9887" y="8083"/>
                    <a:pt x="9762" y="8083"/>
                  </a:cubicBezTo>
                  <a:lnTo>
                    <a:pt x="448" y="8083"/>
                  </a:lnTo>
                  <a:lnTo>
                    <a:pt x="448" y="6980"/>
                  </a:lnTo>
                  <a:cubicBezTo>
                    <a:pt x="448" y="6858"/>
                    <a:pt x="348" y="6758"/>
                    <a:pt x="223" y="6758"/>
                  </a:cubicBezTo>
                  <a:cubicBezTo>
                    <a:pt x="101" y="6758"/>
                    <a:pt x="1" y="6858"/>
                    <a:pt x="1" y="6980"/>
                  </a:cubicBezTo>
                  <a:lnTo>
                    <a:pt x="1" y="9555"/>
                  </a:lnTo>
                  <a:cubicBezTo>
                    <a:pt x="1" y="10009"/>
                    <a:pt x="370" y="10377"/>
                    <a:pt x="823" y="10377"/>
                  </a:cubicBezTo>
                  <a:lnTo>
                    <a:pt x="14485" y="10377"/>
                  </a:lnTo>
                  <a:cubicBezTo>
                    <a:pt x="14938" y="10377"/>
                    <a:pt x="15307" y="10009"/>
                    <a:pt x="15307" y="9555"/>
                  </a:cubicBezTo>
                  <a:lnTo>
                    <a:pt x="15307" y="222"/>
                  </a:lnTo>
                  <a:cubicBezTo>
                    <a:pt x="15307" y="100"/>
                    <a:pt x="15207" y="0"/>
                    <a:pt x="15085"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5" name="Google Shape;1396;p41">
              <a:extLst>
                <a:ext uri="{FF2B5EF4-FFF2-40B4-BE49-F238E27FC236}">
                  <a16:creationId xmlns:a16="http://schemas.microsoft.com/office/drawing/2014/main" id="{5DB7B84B-1091-25D0-FE3F-CC02239BAE45}"/>
                </a:ext>
              </a:extLst>
            </p:cNvPr>
            <p:cNvSpPr/>
            <p:nvPr/>
          </p:nvSpPr>
          <p:spPr>
            <a:xfrm>
              <a:off x="4909440" y="1927128"/>
              <a:ext cx="23522" cy="61378"/>
            </a:xfrm>
            <a:custGeom>
              <a:avLst/>
              <a:gdLst/>
              <a:ahLst/>
              <a:cxnLst/>
              <a:rect l="l" t="t" r="r" b="b"/>
              <a:pathLst>
                <a:path w="791" h="2064" extrusionOk="0">
                  <a:moveTo>
                    <a:pt x="222" y="1"/>
                  </a:moveTo>
                  <a:cubicBezTo>
                    <a:pt x="100" y="1"/>
                    <a:pt x="0" y="101"/>
                    <a:pt x="0" y="226"/>
                  </a:cubicBezTo>
                  <a:cubicBezTo>
                    <a:pt x="0" y="351"/>
                    <a:pt x="100" y="451"/>
                    <a:pt x="222" y="451"/>
                  </a:cubicBezTo>
                  <a:lnTo>
                    <a:pt x="344" y="451"/>
                  </a:lnTo>
                  <a:lnTo>
                    <a:pt x="344" y="1838"/>
                  </a:lnTo>
                  <a:cubicBezTo>
                    <a:pt x="344" y="1960"/>
                    <a:pt x="444" y="2063"/>
                    <a:pt x="569" y="2063"/>
                  </a:cubicBezTo>
                  <a:cubicBezTo>
                    <a:pt x="691" y="2063"/>
                    <a:pt x="791" y="1960"/>
                    <a:pt x="791" y="1838"/>
                  </a:cubicBezTo>
                  <a:lnTo>
                    <a:pt x="791" y="226"/>
                  </a:lnTo>
                  <a:cubicBezTo>
                    <a:pt x="791" y="101"/>
                    <a:pt x="691" y="1"/>
                    <a:pt x="56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6" name="Google Shape;1397;p41">
              <a:extLst>
                <a:ext uri="{FF2B5EF4-FFF2-40B4-BE49-F238E27FC236}">
                  <a16:creationId xmlns:a16="http://schemas.microsoft.com/office/drawing/2014/main" id="{A366E3F6-8C8D-12ED-A4B1-3BB5F063F55A}"/>
                </a:ext>
              </a:extLst>
            </p:cNvPr>
            <p:cNvSpPr/>
            <p:nvPr/>
          </p:nvSpPr>
          <p:spPr>
            <a:xfrm>
              <a:off x="4947623" y="1927663"/>
              <a:ext cx="41127" cy="60754"/>
            </a:xfrm>
            <a:custGeom>
              <a:avLst/>
              <a:gdLst/>
              <a:ahLst/>
              <a:cxnLst/>
              <a:rect l="l" t="t" r="r" b="b"/>
              <a:pathLst>
                <a:path w="1383" h="2043" extrusionOk="0">
                  <a:moveTo>
                    <a:pt x="691" y="1111"/>
                  </a:moveTo>
                  <a:cubicBezTo>
                    <a:pt x="826" y="1111"/>
                    <a:pt x="932" y="1220"/>
                    <a:pt x="932" y="1355"/>
                  </a:cubicBezTo>
                  <a:cubicBezTo>
                    <a:pt x="932" y="1486"/>
                    <a:pt x="826" y="1595"/>
                    <a:pt x="691" y="1595"/>
                  </a:cubicBezTo>
                  <a:cubicBezTo>
                    <a:pt x="557" y="1595"/>
                    <a:pt x="451" y="1486"/>
                    <a:pt x="451" y="1355"/>
                  </a:cubicBezTo>
                  <a:cubicBezTo>
                    <a:pt x="451" y="1220"/>
                    <a:pt x="557" y="1111"/>
                    <a:pt x="691" y="1111"/>
                  </a:cubicBezTo>
                  <a:close/>
                  <a:moveTo>
                    <a:pt x="803" y="0"/>
                  </a:moveTo>
                  <a:cubicBezTo>
                    <a:pt x="757" y="0"/>
                    <a:pt x="710" y="15"/>
                    <a:pt x="670" y="45"/>
                  </a:cubicBezTo>
                  <a:cubicBezTo>
                    <a:pt x="648" y="61"/>
                    <a:pt x="104" y="473"/>
                    <a:pt x="10" y="1245"/>
                  </a:cubicBezTo>
                  <a:cubicBezTo>
                    <a:pt x="4" y="1280"/>
                    <a:pt x="1" y="1317"/>
                    <a:pt x="1" y="1352"/>
                  </a:cubicBezTo>
                  <a:cubicBezTo>
                    <a:pt x="1" y="1733"/>
                    <a:pt x="310" y="2042"/>
                    <a:pt x="691" y="2042"/>
                  </a:cubicBezTo>
                  <a:cubicBezTo>
                    <a:pt x="1073" y="2042"/>
                    <a:pt x="1382" y="1733"/>
                    <a:pt x="1382" y="1352"/>
                  </a:cubicBezTo>
                  <a:cubicBezTo>
                    <a:pt x="1382" y="976"/>
                    <a:pt x="1079" y="670"/>
                    <a:pt x="704" y="664"/>
                  </a:cubicBezTo>
                  <a:cubicBezTo>
                    <a:pt x="820" y="495"/>
                    <a:pt x="935" y="408"/>
                    <a:pt x="938" y="404"/>
                  </a:cubicBezTo>
                  <a:cubicBezTo>
                    <a:pt x="1038" y="329"/>
                    <a:pt x="1057" y="189"/>
                    <a:pt x="985" y="92"/>
                  </a:cubicBezTo>
                  <a:cubicBezTo>
                    <a:pt x="941" y="32"/>
                    <a:pt x="872" y="0"/>
                    <a:pt x="803"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7" name="Google Shape;1398;p41">
              <a:extLst>
                <a:ext uri="{FF2B5EF4-FFF2-40B4-BE49-F238E27FC236}">
                  <a16:creationId xmlns:a16="http://schemas.microsoft.com/office/drawing/2014/main" id="{9A84F27F-B09B-7CE2-F898-38C108129733}"/>
                </a:ext>
              </a:extLst>
            </p:cNvPr>
            <p:cNvSpPr/>
            <p:nvPr/>
          </p:nvSpPr>
          <p:spPr>
            <a:xfrm>
              <a:off x="4790163" y="2049260"/>
              <a:ext cx="74671" cy="52100"/>
            </a:xfrm>
            <a:custGeom>
              <a:avLst/>
              <a:gdLst/>
              <a:ahLst/>
              <a:cxnLst/>
              <a:rect l="l" t="t" r="r" b="b"/>
              <a:pathLst>
                <a:path w="2511" h="1752" extrusionOk="0">
                  <a:moveTo>
                    <a:pt x="2064" y="448"/>
                  </a:moveTo>
                  <a:lnTo>
                    <a:pt x="2064" y="1304"/>
                  </a:lnTo>
                  <a:lnTo>
                    <a:pt x="448" y="1304"/>
                  </a:lnTo>
                  <a:lnTo>
                    <a:pt x="448" y="448"/>
                  </a:lnTo>
                  <a:close/>
                  <a:moveTo>
                    <a:pt x="373" y="1"/>
                  </a:moveTo>
                  <a:cubicBezTo>
                    <a:pt x="166" y="1"/>
                    <a:pt x="1" y="166"/>
                    <a:pt x="1" y="373"/>
                  </a:cubicBezTo>
                  <a:lnTo>
                    <a:pt x="1" y="1379"/>
                  </a:lnTo>
                  <a:cubicBezTo>
                    <a:pt x="1" y="1585"/>
                    <a:pt x="170" y="1751"/>
                    <a:pt x="373" y="1751"/>
                  </a:cubicBezTo>
                  <a:lnTo>
                    <a:pt x="2139" y="1751"/>
                  </a:lnTo>
                  <a:cubicBezTo>
                    <a:pt x="2342" y="1751"/>
                    <a:pt x="2511" y="1585"/>
                    <a:pt x="2511" y="1379"/>
                  </a:cubicBezTo>
                  <a:lnTo>
                    <a:pt x="2511" y="373"/>
                  </a:lnTo>
                  <a:cubicBezTo>
                    <a:pt x="2511" y="166"/>
                    <a:pt x="2345" y="1"/>
                    <a:pt x="213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8" name="Google Shape;1399;p41">
              <a:extLst>
                <a:ext uri="{FF2B5EF4-FFF2-40B4-BE49-F238E27FC236}">
                  <a16:creationId xmlns:a16="http://schemas.microsoft.com/office/drawing/2014/main" id="{9D3642AA-A05F-6D7A-095C-62C252AD64A9}"/>
                </a:ext>
              </a:extLst>
            </p:cNvPr>
            <p:cNvSpPr/>
            <p:nvPr/>
          </p:nvSpPr>
          <p:spPr>
            <a:xfrm>
              <a:off x="4790163" y="2127529"/>
              <a:ext cx="74671" cy="52070"/>
            </a:xfrm>
            <a:custGeom>
              <a:avLst/>
              <a:gdLst/>
              <a:ahLst/>
              <a:cxnLst/>
              <a:rect l="l" t="t" r="r" b="b"/>
              <a:pathLst>
                <a:path w="2511" h="1751" extrusionOk="0">
                  <a:moveTo>
                    <a:pt x="2064" y="448"/>
                  </a:moveTo>
                  <a:lnTo>
                    <a:pt x="2064" y="1304"/>
                  </a:lnTo>
                  <a:lnTo>
                    <a:pt x="448" y="1304"/>
                  </a:lnTo>
                  <a:lnTo>
                    <a:pt x="448" y="448"/>
                  </a:lnTo>
                  <a:close/>
                  <a:moveTo>
                    <a:pt x="376" y="1"/>
                  </a:moveTo>
                  <a:cubicBezTo>
                    <a:pt x="170" y="1"/>
                    <a:pt x="1" y="166"/>
                    <a:pt x="1" y="372"/>
                  </a:cubicBezTo>
                  <a:lnTo>
                    <a:pt x="1" y="1379"/>
                  </a:lnTo>
                  <a:cubicBezTo>
                    <a:pt x="1" y="1585"/>
                    <a:pt x="170" y="1751"/>
                    <a:pt x="376" y="1751"/>
                  </a:cubicBezTo>
                  <a:lnTo>
                    <a:pt x="2139" y="1751"/>
                  </a:lnTo>
                  <a:cubicBezTo>
                    <a:pt x="2345" y="1751"/>
                    <a:pt x="2511" y="1585"/>
                    <a:pt x="2511" y="1379"/>
                  </a:cubicBezTo>
                  <a:lnTo>
                    <a:pt x="2511" y="372"/>
                  </a:lnTo>
                  <a:cubicBezTo>
                    <a:pt x="2511" y="166"/>
                    <a:pt x="2345" y="1"/>
                    <a:pt x="213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99" name="Google Shape;1400;p41">
              <a:extLst>
                <a:ext uri="{FF2B5EF4-FFF2-40B4-BE49-F238E27FC236}">
                  <a16:creationId xmlns:a16="http://schemas.microsoft.com/office/drawing/2014/main" id="{8B43D029-FD2B-4306-E60B-0F4B86BFFB98}"/>
                </a:ext>
              </a:extLst>
            </p:cNvPr>
            <p:cNvSpPr/>
            <p:nvPr/>
          </p:nvSpPr>
          <p:spPr>
            <a:xfrm>
              <a:off x="4790163" y="2205798"/>
              <a:ext cx="137685" cy="52070"/>
            </a:xfrm>
            <a:custGeom>
              <a:avLst/>
              <a:gdLst/>
              <a:ahLst/>
              <a:cxnLst/>
              <a:rect l="l" t="t" r="r" b="b"/>
              <a:pathLst>
                <a:path w="4630" h="1751" extrusionOk="0">
                  <a:moveTo>
                    <a:pt x="4183" y="447"/>
                  </a:moveTo>
                  <a:lnTo>
                    <a:pt x="4183" y="1304"/>
                  </a:lnTo>
                  <a:lnTo>
                    <a:pt x="448" y="1304"/>
                  </a:lnTo>
                  <a:lnTo>
                    <a:pt x="448" y="447"/>
                  </a:lnTo>
                  <a:close/>
                  <a:moveTo>
                    <a:pt x="376" y="0"/>
                  </a:moveTo>
                  <a:cubicBezTo>
                    <a:pt x="170" y="0"/>
                    <a:pt x="1" y="166"/>
                    <a:pt x="1" y="372"/>
                  </a:cubicBezTo>
                  <a:lnTo>
                    <a:pt x="1" y="1379"/>
                  </a:lnTo>
                  <a:cubicBezTo>
                    <a:pt x="1" y="1585"/>
                    <a:pt x="170" y="1751"/>
                    <a:pt x="376" y="1751"/>
                  </a:cubicBezTo>
                  <a:lnTo>
                    <a:pt x="4258" y="1751"/>
                  </a:lnTo>
                  <a:cubicBezTo>
                    <a:pt x="4464" y="1751"/>
                    <a:pt x="4630" y="1585"/>
                    <a:pt x="4630" y="1379"/>
                  </a:cubicBezTo>
                  <a:lnTo>
                    <a:pt x="4630" y="372"/>
                  </a:lnTo>
                  <a:cubicBezTo>
                    <a:pt x="4630" y="166"/>
                    <a:pt x="4464" y="0"/>
                    <a:pt x="4258"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0" name="Google Shape;1401;p41">
              <a:extLst>
                <a:ext uri="{FF2B5EF4-FFF2-40B4-BE49-F238E27FC236}">
                  <a16:creationId xmlns:a16="http://schemas.microsoft.com/office/drawing/2014/main" id="{61893932-CB19-2BCD-EFAC-73EC96A075A6}"/>
                </a:ext>
              </a:extLst>
            </p:cNvPr>
            <p:cNvSpPr/>
            <p:nvPr/>
          </p:nvSpPr>
          <p:spPr>
            <a:xfrm>
              <a:off x="4950686" y="2049260"/>
              <a:ext cx="208252" cy="208341"/>
            </a:xfrm>
            <a:custGeom>
              <a:avLst/>
              <a:gdLst/>
              <a:ahLst/>
              <a:cxnLst/>
              <a:rect l="l" t="t" r="r" b="b"/>
              <a:pathLst>
                <a:path w="7003" h="7006" extrusionOk="0">
                  <a:moveTo>
                    <a:pt x="3277" y="457"/>
                  </a:moveTo>
                  <a:lnTo>
                    <a:pt x="3277" y="1317"/>
                  </a:lnTo>
                  <a:cubicBezTo>
                    <a:pt x="2867" y="1357"/>
                    <a:pt x="2492" y="1510"/>
                    <a:pt x="2179" y="1748"/>
                  </a:cubicBezTo>
                  <a:lnTo>
                    <a:pt x="1570" y="1138"/>
                  </a:lnTo>
                  <a:cubicBezTo>
                    <a:pt x="2042" y="751"/>
                    <a:pt x="2633" y="504"/>
                    <a:pt x="3277" y="457"/>
                  </a:cubicBezTo>
                  <a:close/>
                  <a:moveTo>
                    <a:pt x="1245" y="1448"/>
                  </a:moveTo>
                  <a:lnTo>
                    <a:pt x="1851" y="2054"/>
                  </a:lnTo>
                  <a:cubicBezTo>
                    <a:pt x="1557" y="2389"/>
                    <a:pt x="1364" y="2811"/>
                    <a:pt x="1314" y="3276"/>
                  </a:cubicBezTo>
                  <a:lnTo>
                    <a:pt x="457" y="3276"/>
                  </a:lnTo>
                  <a:cubicBezTo>
                    <a:pt x="507" y="2576"/>
                    <a:pt x="798" y="1939"/>
                    <a:pt x="1245" y="1448"/>
                  </a:cubicBezTo>
                  <a:close/>
                  <a:moveTo>
                    <a:pt x="3502" y="1751"/>
                  </a:moveTo>
                  <a:cubicBezTo>
                    <a:pt x="4468" y="1751"/>
                    <a:pt x="5252" y="2539"/>
                    <a:pt x="5252" y="3501"/>
                  </a:cubicBezTo>
                  <a:cubicBezTo>
                    <a:pt x="5252" y="4467"/>
                    <a:pt x="4468" y="5252"/>
                    <a:pt x="3502" y="5252"/>
                  </a:cubicBezTo>
                  <a:cubicBezTo>
                    <a:pt x="2536" y="5252"/>
                    <a:pt x="1751" y="4467"/>
                    <a:pt x="1751" y="3501"/>
                  </a:cubicBezTo>
                  <a:cubicBezTo>
                    <a:pt x="1751" y="2536"/>
                    <a:pt x="2536" y="1751"/>
                    <a:pt x="3502" y="1751"/>
                  </a:cubicBezTo>
                  <a:close/>
                  <a:moveTo>
                    <a:pt x="3502" y="1"/>
                  </a:moveTo>
                  <a:cubicBezTo>
                    <a:pt x="1570" y="1"/>
                    <a:pt x="1" y="1570"/>
                    <a:pt x="1" y="3501"/>
                  </a:cubicBezTo>
                  <a:cubicBezTo>
                    <a:pt x="1" y="5433"/>
                    <a:pt x="1570" y="7005"/>
                    <a:pt x="3502" y="7005"/>
                  </a:cubicBezTo>
                  <a:cubicBezTo>
                    <a:pt x="5433" y="7005"/>
                    <a:pt x="7002" y="5433"/>
                    <a:pt x="7002" y="3501"/>
                  </a:cubicBezTo>
                  <a:cubicBezTo>
                    <a:pt x="7002" y="2548"/>
                    <a:pt x="6627" y="1657"/>
                    <a:pt x="5946" y="992"/>
                  </a:cubicBezTo>
                  <a:cubicBezTo>
                    <a:pt x="5901" y="950"/>
                    <a:pt x="5845" y="929"/>
                    <a:pt x="5788" y="929"/>
                  </a:cubicBezTo>
                  <a:cubicBezTo>
                    <a:pt x="5730" y="929"/>
                    <a:pt x="5672" y="952"/>
                    <a:pt x="5627" y="998"/>
                  </a:cubicBezTo>
                  <a:cubicBezTo>
                    <a:pt x="5543" y="1085"/>
                    <a:pt x="5543" y="1229"/>
                    <a:pt x="5633" y="1313"/>
                  </a:cubicBezTo>
                  <a:cubicBezTo>
                    <a:pt x="6227" y="1895"/>
                    <a:pt x="6555" y="2670"/>
                    <a:pt x="6555" y="3501"/>
                  </a:cubicBezTo>
                  <a:cubicBezTo>
                    <a:pt x="6555" y="5186"/>
                    <a:pt x="5186" y="6555"/>
                    <a:pt x="3502" y="6555"/>
                  </a:cubicBezTo>
                  <a:cubicBezTo>
                    <a:pt x="1895" y="6555"/>
                    <a:pt x="573" y="5305"/>
                    <a:pt x="457" y="3727"/>
                  </a:cubicBezTo>
                  <a:lnTo>
                    <a:pt x="1317" y="3727"/>
                  </a:lnTo>
                  <a:cubicBezTo>
                    <a:pt x="1429" y="4833"/>
                    <a:pt x="2367" y="5699"/>
                    <a:pt x="3502" y="5699"/>
                  </a:cubicBezTo>
                  <a:cubicBezTo>
                    <a:pt x="4714" y="5699"/>
                    <a:pt x="5699" y="4714"/>
                    <a:pt x="5699" y="3501"/>
                  </a:cubicBezTo>
                  <a:cubicBezTo>
                    <a:pt x="5699" y="2367"/>
                    <a:pt x="4833" y="1429"/>
                    <a:pt x="3727" y="1317"/>
                  </a:cubicBezTo>
                  <a:lnTo>
                    <a:pt x="3727" y="457"/>
                  </a:lnTo>
                  <a:cubicBezTo>
                    <a:pt x="4105" y="485"/>
                    <a:pt x="4468" y="579"/>
                    <a:pt x="4811" y="745"/>
                  </a:cubicBezTo>
                  <a:cubicBezTo>
                    <a:pt x="4843" y="759"/>
                    <a:pt x="4876" y="766"/>
                    <a:pt x="4908" y="766"/>
                  </a:cubicBezTo>
                  <a:cubicBezTo>
                    <a:pt x="4993" y="766"/>
                    <a:pt x="5073" y="719"/>
                    <a:pt x="5111" y="638"/>
                  </a:cubicBezTo>
                  <a:cubicBezTo>
                    <a:pt x="5165" y="526"/>
                    <a:pt x="5118" y="391"/>
                    <a:pt x="5005" y="338"/>
                  </a:cubicBezTo>
                  <a:cubicBezTo>
                    <a:pt x="4533" y="113"/>
                    <a:pt x="4027" y="1"/>
                    <a:pt x="3502"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1" name="Google Shape;1402;p41">
              <a:extLst>
                <a:ext uri="{FF2B5EF4-FFF2-40B4-BE49-F238E27FC236}">
                  <a16:creationId xmlns:a16="http://schemas.microsoft.com/office/drawing/2014/main" id="{57604C9E-5ACC-B523-2CAD-F034FF4A6E22}"/>
                </a:ext>
              </a:extLst>
            </p:cNvPr>
            <p:cNvSpPr/>
            <p:nvPr/>
          </p:nvSpPr>
          <p:spPr>
            <a:xfrm>
              <a:off x="5000883" y="1927128"/>
              <a:ext cx="39997" cy="61289"/>
            </a:xfrm>
            <a:custGeom>
              <a:avLst/>
              <a:gdLst/>
              <a:ahLst/>
              <a:cxnLst/>
              <a:rect l="l" t="t" r="r" b="b"/>
              <a:pathLst>
                <a:path w="1345" h="2061" extrusionOk="0">
                  <a:moveTo>
                    <a:pt x="673" y="451"/>
                  </a:moveTo>
                  <a:cubicBezTo>
                    <a:pt x="798" y="451"/>
                    <a:pt x="898" y="551"/>
                    <a:pt x="898" y="673"/>
                  </a:cubicBezTo>
                  <a:lnTo>
                    <a:pt x="898" y="1391"/>
                  </a:lnTo>
                  <a:cubicBezTo>
                    <a:pt x="898" y="1513"/>
                    <a:pt x="798" y="1613"/>
                    <a:pt x="673" y="1613"/>
                  </a:cubicBezTo>
                  <a:cubicBezTo>
                    <a:pt x="551" y="1613"/>
                    <a:pt x="451" y="1513"/>
                    <a:pt x="451" y="1391"/>
                  </a:cubicBezTo>
                  <a:lnTo>
                    <a:pt x="451" y="673"/>
                  </a:lnTo>
                  <a:cubicBezTo>
                    <a:pt x="451" y="551"/>
                    <a:pt x="551" y="451"/>
                    <a:pt x="673" y="451"/>
                  </a:cubicBezTo>
                  <a:close/>
                  <a:moveTo>
                    <a:pt x="673" y="1"/>
                  </a:moveTo>
                  <a:cubicBezTo>
                    <a:pt x="304" y="1"/>
                    <a:pt x="1" y="304"/>
                    <a:pt x="1" y="673"/>
                  </a:cubicBezTo>
                  <a:lnTo>
                    <a:pt x="1" y="1388"/>
                  </a:lnTo>
                  <a:cubicBezTo>
                    <a:pt x="1" y="1760"/>
                    <a:pt x="304" y="2060"/>
                    <a:pt x="673" y="2060"/>
                  </a:cubicBezTo>
                  <a:cubicBezTo>
                    <a:pt x="1045" y="2060"/>
                    <a:pt x="1345" y="1760"/>
                    <a:pt x="1345" y="1388"/>
                  </a:cubicBezTo>
                  <a:lnTo>
                    <a:pt x="1345" y="673"/>
                  </a:lnTo>
                  <a:cubicBezTo>
                    <a:pt x="1345" y="304"/>
                    <a:pt x="1045" y="1"/>
                    <a:pt x="673"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2" name="Google Shape;1403;p41">
              <a:extLst>
                <a:ext uri="{FF2B5EF4-FFF2-40B4-BE49-F238E27FC236}">
                  <a16:creationId xmlns:a16="http://schemas.microsoft.com/office/drawing/2014/main" id="{ACE17915-C011-54BA-19DC-AC9BBDC2E51D}"/>
                </a:ext>
              </a:extLst>
            </p:cNvPr>
            <p:cNvSpPr/>
            <p:nvPr/>
          </p:nvSpPr>
          <p:spPr>
            <a:xfrm>
              <a:off x="4880238" y="2049260"/>
              <a:ext cx="47610" cy="13322"/>
            </a:xfrm>
            <a:custGeom>
              <a:avLst/>
              <a:gdLst/>
              <a:ahLst/>
              <a:cxnLst/>
              <a:rect l="l" t="t" r="r" b="b"/>
              <a:pathLst>
                <a:path w="1601" h="448" extrusionOk="0">
                  <a:moveTo>
                    <a:pt x="222" y="1"/>
                  </a:moveTo>
                  <a:cubicBezTo>
                    <a:pt x="101" y="1"/>
                    <a:pt x="1" y="101"/>
                    <a:pt x="1" y="226"/>
                  </a:cubicBezTo>
                  <a:cubicBezTo>
                    <a:pt x="1" y="348"/>
                    <a:pt x="101" y="448"/>
                    <a:pt x="222" y="448"/>
                  </a:cubicBezTo>
                  <a:lnTo>
                    <a:pt x="1379" y="448"/>
                  </a:lnTo>
                  <a:cubicBezTo>
                    <a:pt x="1501" y="448"/>
                    <a:pt x="1601" y="348"/>
                    <a:pt x="1601" y="226"/>
                  </a:cubicBezTo>
                  <a:cubicBezTo>
                    <a:pt x="1601" y="101"/>
                    <a:pt x="1501" y="1"/>
                    <a:pt x="137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3" name="Google Shape;1404;p41">
              <a:extLst>
                <a:ext uri="{FF2B5EF4-FFF2-40B4-BE49-F238E27FC236}">
                  <a16:creationId xmlns:a16="http://schemas.microsoft.com/office/drawing/2014/main" id="{66FE08B0-0FE2-8773-CBC0-68D1793758F2}"/>
                </a:ext>
              </a:extLst>
            </p:cNvPr>
            <p:cNvSpPr/>
            <p:nvPr/>
          </p:nvSpPr>
          <p:spPr>
            <a:xfrm>
              <a:off x="4880238" y="2088037"/>
              <a:ext cx="47610" cy="13322"/>
            </a:xfrm>
            <a:custGeom>
              <a:avLst/>
              <a:gdLst/>
              <a:ahLst/>
              <a:cxnLst/>
              <a:rect l="l" t="t" r="r" b="b"/>
              <a:pathLst>
                <a:path w="1601" h="448" extrusionOk="0">
                  <a:moveTo>
                    <a:pt x="222" y="0"/>
                  </a:moveTo>
                  <a:cubicBezTo>
                    <a:pt x="101" y="0"/>
                    <a:pt x="1" y="100"/>
                    <a:pt x="1" y="225"/>
                  </a:cubicBezTo>
                  <a:cubicBezTo>
                    <a:pt x="1" y="347"/>
                    <a:pt x="101" y="447"/>
                    <a:pt x="222" y="447"/>
                  </a:cubicBezTo>
                  <a:lnTo>
                    <a:pt x="1379" y="447"/>
                  </a:lnTo>
                  <a:cubicBezTo>
                    <a:pt x="1501" y="447"/>
                    <a:pt x="1601" y="347"/>
                    <a:pt x="1601" y="225"/>
                  </a:cubicBezTo>
                  <a:cubicBezTo>
                    <a:pt x="1601" y="100"/>
                    <a:pt x="1501" y="0"/>
                    <a:pt x="1379" y="0"/>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4" name="Google Shape;1405;p41">
              <a:extLst>
                <a:ext uri="{FF2B5EF4-FFF2-40B4-BE49-F238E27FC236}">
                  <a16:creationId xmlns:a16="http://schemas.microsoft.com/office/drawing/2014/main" id="{699FC484-11D1-8E85-829B-4F678EDD177E}"/>
                </a:ext>
              </a:extLst>
            </p:cNvPr>
            <p:cNvSpPr/>
            <p:nvPr/>
          </p:nvSpPr>
          <p:spPr>
            <a:xfrm>
              <a:off x="4880238" y="2127529"/>
              <a:ext cx="47610" cy="13322"/>
            </a:xfrm>
            <a:custGeom>
              <a:avLst/>
              <a:gdLst/>
              <a:ahLst/>
              <a:cxnLst/>
              <a:rect l="l" t="t" r="r" b="b"/>
              <a:pathLst>
                <a:path w="1601" h="448" extrusionOk="0">
                  <a:moveTo>
                    <a:pt x="222" y="1"/>
                  </a:moveTo>
                  <a:cubicBezTo>
                    <a:pt x="101" y="1"/>
                    <a:pt x="1" y="101"/>
                    <a:pt x="1" y="222"/>
                  </a:cubicBezTo>
                  <a:cubicBezTo>
                    <a:pt x="1" y="347"/>
                    <a:pt x="101" y="448"/>
                    <a:pt x="222" y="448"/>
                  </a:cubicBezTo>
                  <a:lnTo>
                    <a:pt x="1379" y="448"/>
                  </a:lnTo>
                  <a:cubicBezTo>
                    <a:pt x="1501" y="448"/>
                    <a:pt x="1601" y="347"/>
                    <a:pt x="1601" y="222"/>
                  </a:cubicBezTo>
                  <a:cubicBezTo>
                    <a:pt x="1601" y="101"/>
                    <a:pt x="1501" y="1"/>
                    <a:pt x="137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5" name="Google Shape;1406;p41">
              <a:extLst>
                <a:ext uri="{FF2B5EF4-FFF2-40B4-BE49-F238E27FC236}">
                  <a16:creationId xmlns:a16="http://schemas.microsoft.com/office/drawing/2014/main" id="{8A59589A-8D35-E8AC-D872-43FACA0DA17C}"/>
                </a:ext>
              </a:extLst>
            </p:cNvPr>
            <p:cNvSpPr/>
            <p:nvPr/>
          </p:nvSpPr>
          <p:spPr>
            <a:xfrm>
              <a:off x="4880238" y="2166277"/>
              <a:ext cx="47610" cy="13322"/>
            </a:xfrm>
            <a:custGeom>
              <a:avLst/>
              <a:gdLst/>
              <a:ahLst/>
              <a:cxnLst/>
              <a:rect l="l" t="t" r="r" b="b"/>
              <a:pathLst>
                <a:path w="1601" h="448" extrusionOk="0">
                  <a:moveTo>
                    <a:pt x="222" y="1"/>
                  </a:moveTo>
                  <a:cubicBezTo>
                    <a:pt x="101" y="1"/>
                    <a:pt x="1" y="101"/>
                    <a:pt x="1" y="226"/>
                  </a:cubicBezTo>
                  <a:cubicBezTo>
                    <a:pt x="1" y="348"/>
                    <a:pt x="101" y="448"/>
                    <a:pt x="222" y="448"/>
                  </a:cubicBezTo>
                  <a:lnTo>
                    <a:pt x="1379" y="448"/>
                  </a:lnTo>
                  <a:cubicBezTo>
                    <a:pt x="1501" y="448"/>
                    <a:pt x="1601" y="348"/>
                    <a:pt x="1601" y="226"/>
                  </a:cubicBezTo>
                  <a:cubicBezTo>
                    <a:pt x="1601" y="101"/>
                    <a:pt x="1501" y="1"/>
                    <a:pt x="1379" y="1"/>
                  </a:cubicBezTo>
                  <a:close/>
                </a:path>
              </a:pathLst>
            </a:custGeom>
            <a:solidFill>
              <a:srgbClr val="000000"/>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306" name="Google Shape;9432;p96">
            <a:extLst>
              <a:ext uri="{FF2B5EF4-FFF2-40B4-BE49-F238E27FC236}">
                <a16:creationId xmlns:a16="http://schemas.microsoft.com/office/drawing/2014/main" id="{6A71031D-4671-518F-8BBA-8DDCBE36AA2D}"/>
              </a:ext>
            </a:extLst>
          </p:cNvPr>
          <p:cNvGrpSpPr/>
          <p:nvPr/>
        </p:nvGrpSpPr>
        <p:grpSpPr>
          <a:xfrm>
            <a:off x="10301508" y="3281413"/>
            <a:ext cx="366269" cy="366240"/>
            <a:chOff x="-65131525" y="1914325"/>
            <a:chExt cx="316650" cy="316625"/>
          </a:xfrm>
        </p:grpSpPr>
        <p:sp>
          <p:nvSpPr>
            <p:cNvPr id="307" name="Google Shape;9433;p96">
              <a:extLst>
                <a:ext uri="{FF2B5EF4-FFF2-40B4-BE49-F238E27FC236}">
                  <a16:creationId xmlns:a16="http://schemas.microsoft.com/office/drawing/2014/main" id="{0DAEFA9C-CF94-6FF1-389D-919288FDA59F}"/>
                </a:ext>
              </a:extLst>
            </p:cNvPr>
            <p:cNvSpPr/>
            <p:nvPr/>
          </p:nvSpPr>
          <p:spPr>
            <a:xfrm>
              <a:off x="-65024400" y="1949750"/>
              <a:ext cx="103175" cy="247350"/>
            </a:xfrm>
            <a:custGeom>
              <a:avLst/>
              <a:gdLst/>
              <a:ahLst/>
              <a:cxnLst/>
              <a:rect l="l" t="t" r="r" b="b"/>
              <a:pathLst>
                <a:path w="4127" h="9894" extrusionOk="0">
                  <a:moveTo>
                    <a:pt x="2048" y="1"/>
                  </a:moveTo>
                  <a:cubicBezTo>
                    <a:pt x="1859" y="1"/>
                    <a:pt x="1638" y="190"/>
                    <a:pt x="1638" y="379"/>
                  </a:cubicBezTo>
                  <a:lnTo>
                    <a:pt x="1638" y="851"/>
                  </a:lnTo>
                  <a:cubicBezTo>
                    <a:pt x="725" y="1040"/>
                    <a:pt x="0" y="1891"/>
                    <a:pt x="0" y="2868"/>
                  </a:cubicBezTo>
                  <a:cubicBezTo>
                    <a:pt x="0" y="3970"/>
                    <a:pt x="977" y="4632"/>
                    <a:pt x="1827" y="5262"/>
                  </a:cubicBezTo>
                  <a:cubicBezTo>
                    <a:pt x="2552" y="5829"/>
                    <a:pt x="3308" y="6333"/>
                    <a:pt x="3308" y="6995"/>
                  </a:cubicBezTo>
                  <a:cubicBezTo>
                    <a:pt x="3308" y="7656"/>
                    <a:pt x="2772" y="8255"/>
                    <a:pt x="2079" y="8255"/>
                  </a:cubicBezTo>
                  <a:cubicBezTo>
                    <a:pt x="1418" y="8255"/>
                    <a:pt x="851" y="7688"/>
                    <a:pt x="851" y="6995"/>
                  </a:cubicBezTo>
                  <a:cubicBezTo>
                    <a:pt x="851" y="6774"/>
                    <a:pt x="662" y="6617"/>
                    <a:pt x="441" y="6617"/>
                  </a:cubicBezTo>
                  <a:cubicBezTo>
                    <a:pt x="189" y="6617"/>
                    <a:pt x="32" y="6806"/>
                    <a:pt x="32" y="6995"/>
                  </a:cubicBezTo>
                  <a:cubicBezTo>
                    <a:pt x="32" y="7971"/>
                    <a:pt x="756" y="8854"/>
                    <a:pt x="1701" y="9011"/>
                  </a:cubicBezTo>
                  <a:lnTo>
                    <a:pt x="1701" y="9484"/>
                  </a:lnTo>
                  <a:cubicBezTo>
                    <a:pt x="1701" y="9704"/>
                    <a:pt x="1890" y="9893"/>
                    <a:pt x="2079" y="9893"/>
                  </a:cubicBezTo>
                  <a:cubicBezTo>
                    <a:pt x="2268" y="9893"/>
                    <a:pt x="2489" y="9704"/>
                    <a:pt x="2489" y="9484"/>
                  </a:cubicBezTo>
                  <a:lnTo>
                    <a:pt x="2489" y="9011"/>
                  </a:lnTo>
                  <a:cubicBezTo>
                    <a:pt x="3434" y="8791"/>
                    <a:pt x="4127" y="7971"/>
                    <a:pt x="4127" y="6995"/>
                  </a:cubicBezTo>
                  <a:cubicBezTo>
                    <a:pt x="4127" y="5892"/>
                    <a:pt x="3151" y="5231"/>
                    <a:pt x="2331" y="4600"/>
                  </a:cubicBezTo>
                  <a:cubicBezTo>
                    <a:pt x="1575" y="4033"/>
                    <a:pt x="819" y="3529"/>
                    <a:pt x="819" y="2868"/>
                  </a:cubicBezTo>
                  <a:cubicBezTo>
                    <a:pt x="788" y="2143"/>
                    <a:pt x="1386" y="1607"/>
                    <a:pt x="2048" y="1607"/>
                  </a:cubicBezTo>
                  <a:cubicBezTo>
                    <a:pt x="2709" y="1607"/>
                    <a:pt x="3277" y="2143"/>
                    <a:pt x="3277" y="2868"/>
                  </a:cubicBezTo>
                  <a:cubicBezTo>
                    <a:pt x="3277" y="3088"/>
                    <a:pt x="3466" y="3246"/>
                    <a:pt x="3686" y="3246"/>
                  </a:cubicBezTo>
                  <a:cubicBezTo>
                    <a:pt x="3938" y="3246"/>
                    <a:pt x="4096" y="3057"/>
                    <a:pt x="4096" y="2868"/>
                  </a:cubicBezTo>
                  <a:cubicBezTo>
                    <a:pt x="4096" y="1891"/>
                    <a:pt x="3371" y="1009"/>
                    <a:pt x="2426" y="851"/>
                  </a:cubicBezTo>
                  <a:lnTo>
                    <a:pt x="2426" y="379"/>
                  </a:lnTo>
                  <a:cubicBezTo>
                    <a:pt x="2426" y="158"/>
                    <a:pt x="2237" y="1"/>
                    <a:pt x="2048"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08" name="Google Shape;9434;p96">
              <a:extLst>
                <a:ext uri="{FF2B5EF4-FFF2-40B4-BE49-F238E27FC236}">
                  <a16:creationId xmlns:a16="http://schemas.microsoft.com/office/drawing/2014/main" id="{AE2449B8-53B8-5648-913C-BFE99F0EBB64}"/>
                </a:ext>
              </a:extLst>
            </p:cNvPr>
            <p:cNvSpPr/>
            <p:nvPr/>
          </p:nvSpPr>
          <p:spPr>
            <a:xfrm>
              <a:off x="-65131525" y="1914325"/>
              <a:ext cx="316650" cy="316625"/>
            </a:xfrm>
            <a:custGeom>
              <a:avLst/>
              <a:gdLst/>
              <a:ahLst/>
              <a:cxnLst/>
              <a:rect l="l" t="t" r="r" b="b"/>
              <a:pathLst>
                <a:path w="12666" h="12665" extrusionOk="0">
                  <a:moveTo>
                    <a:pt x="6333" y="819"/>
                  </a:moveTo>
                  <a:cubicBezTo>
                    <a:pt x="9357" y="819"/>
                    <a:pt x="11846" y="3308"/>
                    <a:pt x="11846" y="6332"/>
                  </a:cubicBezTo>
                  <a:cubicBezTo>
                    <a:pt x="11846" y="9357"/>
                    <a:pt x="9357" y="11846"/>
                    <a:pt x="6333" y="11846"/>
                  </a:cubicBezTo>
                  <a:cubicBezTo>
                    <a:pt x="3308" y="11846"/>
                    <a:pt x="819" y="9357"/>
                    <a:pt x="819" y="6332"/>
                  </a:cubicBezTo>
                  <a:cubicBezTo>
                    <a:pt x="819" y="3308"/>
                    <a:pt x="3308" y="819"/>
                    <a:pt x="6333" y="819"/>
                  </a:cubicBezTo>
                  <a:close/>
                  <a:moveTo>
                    <a:pt x="6333" y="0"/>
                  </a:moveTo>
                  <a:cubicBezTo>
                    <a:pt x="2836" y="0"/>
                    <a:pt x="0" y="2835"/>
                    <a:pt x="0" y="6332"/>
                  </a:cubicBezTo>
                  <a:cubicBezTo>
                    <a:pt x="0" y="9830"/>
                    <a:pt x="2836" y="12665"/>
                    <a:pt x="6333" y="12665"/>
                  </a:cubicBezTo>
                  <a:cubicBezTo>
                    <a:pt x="9830" y="12665"/>
                    <a:pt x="12665" y="9830"/>
                    <a:pt x="12665" y="6332"/>
                  </a:cubicBezTo>
                  <a:cubicBezTo>
                    <a:pt x="12665" y="2835"/>
                    <a:pt x="9830" y="0"/>
                    <a:pt x="633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09" name="Google Shape;9676;p96">
            <a:extLst>
              <a:ext uri="{FF2B5EF4-FFF2-40B4-BE49-F238E27FC236}">
                <a16:creationId xmlns:a16="http://schemas.microsoft.com/office/drawing/2014/main" id="{3E274C92-370D-380A-F55D-BFE272F6D264}"/>
              </a:ext>
            </a:extLst>
          </p:cNvPr>
          <p:cNvSpPr/>
          <p:nvPr/>
        </p:nvSpPr>
        <p:spPr>
          <a:xfrm>
            <a:off x="11746568" y="3321153"/>
            <a:ext cx="348542" cy="345740"/>
          </a:xfrm>
          <a:custGeom>
            <a:avLst/>
            <a:gdLst/>
            <a:ahLst/>
            <a:cxnLst/>
            <a:rect l="l" t="t" r="r" b="b"/>
            <a:pathLst>
              <a:path w="11816" h="11721" extrusionOk="0">
                <a:moveTo>
                  <a:pt x="2395" y="631"/>
                </a:moveTo>
                <a:cubicBezTo>
                  <a:pt x="2584" y="631"/>
                  <a:pt x="2742" y="789"/>
                  <a:pt x="2742" y="978"/>
                </a:cubicBezTo>
                <a:cubicBezTo>
                  <a:pt x="2742" y="1167"/>
                  <a:pt x="2584" y="1324"/>
                  <a:pt x="2395" y="1324"/>
                </a:cubicBezTo>
                <a:lnTo>
                  <a:pt x="1009" y="1324"/>
                </a:lnTo>
                <a:cubicBezTo>
                  <a:pt x="820" y="1324"/>
                  <a:pt x="663" y="1167"/>
                  <a:pt x="663" y="978"/>
                </a:cubicBezTo>
                <a:cubicBezTo>
                  <a:pt x="663" y="789"/>
                  <a:pt x="820" y="631"/>
                  <a:pt x="1009" y="631"/>
                </a:cubicBezTo>
                <a:close/>
                <a:moveTo>
                  <a:pt x="6554" y="631"/>
                </a:moveTo>
                <a:cubicBezTo>
                  <a:pt x="6774" y="631"/>
                  <a:pt x="6932" y="789"/>
                  <a:pt x="6932" y="978"/>
                </a:cubicBezTo>
                <a:cubicBezTo>
                  <a:pt x="6932" y="1167"/>
                  <a:pt x="6774" y="1324"/>
                  <a:pt x="6554" y="1324"/>
                </a:cubicBezTo>
                <a:lnTo>
                  <a:pt x="5199" y="1324"/>
                </a:lnTo>
                <a:cubicBezTo>
                  <a:pt x="4979" y="1324"/>
                  <a:pt x="4821" y="1167"/>
                  <a:pt x="4821" y="978"/>
                </a:cubicBezTo>
                <a:cubicBezTo>
                  <a:pt x="4821" y="789"/>
                  <a:pt x="4979" y="631"/>
                  <a:pt x="5199" y="631"/>
                </a:cubicBezTo>
                <a:close/>
                <a:moveTo>
                  <a:pt x="10776" y="631"/>
                </a:moveTo>
                <a:cubicBezTo>
                  <a:pt x="10965" y="631"/>
                  <a:pt x="11122" y="789"/>
                  <a:pt x="11122" y="978"/>
                </a:cubicBezTo>
                <a:cubicBezTo>
                  <a:pt x="11122" y="1167"/>
                  <a:pt x="10965" y="1324"/>
                  <a:pt x="10776" y="1324"/>
                </a:cubicBezTo>
                <a:lnTo>
                  <a:pt x="9389" y="1324"/>
                </a:lnTo>
                <a:cubicBezTo>
                  <a:pt x="9200" y="1324"/>
                  <a:pt x="9043" y="1167"/>
                  <a:pt x="9043" y="978"/>
                </a:cubicBezTo>
                <a:cubicBezTo>
                  <a:pt x="9043" y="789"/>
                  <a:pt x="9200" y="631"/>
                  <a:pt x="9389" y="631"/>
                </a:cubicBezTo>
                <a:close/>
                <a:moveTo>
                  <a:pt x="7279" y="4790"/>
                </a:moveTo>
                <a:cubicBezTo>
                  <a:pt x="7468" y="4790"/>
                  <a:pt x="7625" y="4947"/>
                  <a:pt x="7625" y="5136"/>
                </a:cubicBezTo>
                <a:lnTo>
                  <a:pt x="7625" y="6554"/>
                </a:lnTo>
                <a:cubicBezTo>
                  <a:pt x="7625" y="6775"/>
                  <a:pt x="7468" y="6932"/>
                  <a:pt x="7279" y="6932"/>
                </a:cubicBezTo>
                <a:lnTo>
                  <a:pt x="4506" y="6932"/>
                </a:lnTo>
                <a:cubicBezTo>
                  <a:pt x="4317" y="6932"/>
                  <a:pt x="4160" y="6775"/>
                  <a:pt x="4160" y="6554"/>
                </a:cubicBezTo>
                <a:lnTo>
                  <a:pt x="4160" y="5136"/>
                </a:lnTo>
                <a:cubicBezTo>
                  <a:pt x="4160" y="4947"/>
                  <a:pt x="4317" y="4790"/>
                  <a:pt x="4506" y="4790"/>
                </a:cubicBezTo>
                <a:close/>
                <a:moveTo>
                  <a:pt x="2395" y="10398"/>
                </a:moveTo>
                <a:cubicBezTo>
                  <a:pt x="2584" y="10398"/>
                  <a:pt x="2742" y="10555"/>
                  <a:pt x="2742" y="10744"/>
                </a:cubicBezTo>
                <a:cubicBezTo>
                  <a:pt x="2742" y="10933"/>
                  <a:pt x="2584" y="11091"/>
                  <a:pt x="2395" y="11091"/>
                </a:cubicBezTo>
                <a:lnTo>
                  <a:pt x="1009" y="11091"/>
                </a:lnTo>
                <a:cubicBezTo>
                  <a:pt x="820" y="11091"/>
                  <a:pt x="663" y="10933"/>
                  <a:pt x="663" y="10744"/>
                </a:cubicBezTo>
                <a:cubicBezTo>
                  <a:pt x="663" y="10555"/>
                  <a:pt x="820" y="10398"/>
                  <a:pt x="1009" y="10398"/>
                </a:cubicBezTo>
                <a:close/>
                <a:moveTo>
                  <a:pt x="6585" y="10398"/>
                </a:moveTo>
                <a:cubicBezTo>
                  <a:pt x="6806" y="10398"/>
                  <a:pt x="6964" y="10555"/>
                  <a:pt x="6964" y="10744"/>
                </a:cubicBezTo>
                <a:cubicBezTo>
                  <a:pt x="6964" y="10933"/>
                  <a:pt x="6806" y="11091"/>
                  <a:pt x="6585" y="11091"/>
                </a:cubicBezTo>
                <a:lnTo>
                  <a:pt x="5231" y="11091"/>
                </a:lnTo>
                <a:cubicBezTo>
                  <a:pt x="5010" y="11091"/>
                  <a:pt x="4853" y="10933"/>
                  <a:pt x="4853" y="10744"/>
                </a:cubicBezTo>
                <a:cubicBezTo>
                  <a:pt x="4853" y="10555"/>
                  <a:pt x="5010" y="10398"/>
                  <a:pt x="5231" y="10398"/>
                </a:cubicBezTo>
                <a:close/>
                <a:moveTo>
                  <a:pt x="10776" y="10398"/>
                </a:moveTo>
                <a:cubicBezTo>
                  <a:pt x="10965" y="10398"/>
                  <a:pt x="11122" y="10555"/>
                  <a:pt x="11122" y="10744"/>
                </a:cubicBezTo>
                <a:cubicBezTo>
                  <a:pt x="11122" y="10933"/>
                  <a:pt x="10965" y="11091"/>
                  <a:pt x="10776" y="11091"/>
                </a:cubicBezTo>
                <a:lnTo>
                  <a:pt x="9389" y="11091"/>
                </a:lnTo>
                <a:cubicBezTo>
                  <a:pt x="9200" y="11091"/>
                  <a:pt x="9043" y="10933"/>
                  <a:pt x="9043" y="10744"/>
                </a:cubicBezTo>
                <a:cubicBezTo>
                  <a:pt x="9043" y="10555"/>
                  <a:pt x="9200" y="10398"/>
                  <a:pt x="9389" y="10398"/>
                </a:cubicBezTo>
                <a:close/>
                <a:moveTo>
                  <a:pt x="1009" y="1"/>
                </a:moveTo>
                <a:cubicBezTo>
                  <a:pt x="410" y="1"/>
                  <a:pt x="1" y="474"/>
                  <a:pt x="1" y="1009"/>
                </a:cubicBezTo>
                <a:cubicBezTo>
                  <a:pt x="1" y="1608"/>
                  <a:pt x="473" y="2049"/>
                  <a:pt x="1009" y="2049"/>
                </a:cubicBezTo>
                <a:lnTo>
                  <a:pt x="1356" y="2049"/>
                </a:lnTo>
                <a:lnTo>
                  <a:pt x="1356" y="2395"/>
                </a:lnTo>
                <a:cubicBezTo>
                  <a:pt x="1356" y="2994"/>
                  <a:pt x="1828" y="3403"/>
                  <a:pt x="2395" y="3403"/>
                </a:cubicBezTo>
                <a:lnTo>
                  <a:pt x="5546" y="3403"/>
                </a:lnTo>
                <a:lnTo>
                  <a:pt x="5546" y="4128"/>
                </a:lnTo>
                <a:lnTo>
                  <a:pt x="4506" y="4128"/>
                </a:lnTo>
                <a:cubicBezTo>
                  <a:pt x="3939" y="4128"/>
                  <a:pt x="3466" y="4601"/>
                  <a:pt x="3466" y="5136"/>
                </a:cubicBezTo>
                <a:lnTo>
                  <a:pt x="3466" y="6554"/>
                </a:lnTo>
                <a:cubicBezTo>
                  <a:pt x="3466" y="7153"/>
                  <a:pt x="3939" y="7594"/>
                  <a:pt x="4506" y="7594"/>
                </a:cubicBezTo>
                <a:lnTo>
                  <a:pt x="5546" y="7594"/>
                </a:lnTo>
                <a:lnTo>
                  <a:pt x="5546" y="8287"/>
                </a:lnTo>
                <a:lnTo>
                  <a:pt x="2395" y="8287"/>
                </a:lnTo>
                <a:cubicBezTo>
                  <a:pt x="1797" y="8287"/>
                  <a:pt x="1356" y="8759"/>
                  <a:pt x="1356" y="9326"/>
                </a:cubicBezTo>
                <a:lnTo>
                  <a:pt x="1356" y="9673"/>
                </a:lnTo>
                <a:lnTo>
                  <a:pt x="1009" y="9673"/>
                </a:lnTo>
                <a:cubicBezTo>
                  <a:pt x="410" y="9673"/>
                  <a:pt x="1" y="10146"/>
                  <a:pt x="1" y="10713"/>
                </a:cubicBezTo>
                <a:cubicBezTo>
                  <a:pt x="1" y="11280"/>
                  <a:pt x="473" y="11721"/>
                  <a:pt x="1009" y="11721"/>
                </a:cubicBezTo>
                <a:lnTo>
                  <a:pt x="2395" y="11721"/>
                </a:lnTo>
                <a:cubicBezTo>
                  <a:pt x="2994" y="11721"/>
                  <a:pt x="3403" y="11248"/>
                  <a:pt x="3403" y="10713"/>
                </a:cubicBezTo>
                <a:cubicBezTo>
                  <a:pt x="3403" y="10114"/>
                  <a:pt x="2931" y="9673"/>
                  <a:pt x="2395" y="9673"/>
                </a:cubicBezTo>
                <a:lnTo>
                  <a:pt x="2049" y="9673"/>
                </a:lnTo>
                <a:lnTo>
                  <a:pt x="2049" y="9326"/>
                </a:lnTo>
                <a:cubicBezTo>
                  <a:pt x="2049" y="9137"/>
                  <a:pt x="2206" y="8980"/>
                  <a:pt x="2395" y="8980"/>
                </a:cubicBezTo>
                <a:lnTo>
                  <a:pt x="5546" y="8980"/>
                </a:lnTo>
                <a:lnTo>
                  <a:pt x="5546" y="9673"/>
                </a:lnTo>
                <a:lnTo>
                  <a:pt x="5199" y="9673"/>
                </a:lnTo>
                <a:cubicBezTo>
                  <a:pt x="4601" y="9673"/>
                  <a:pt x="4160" y="10146"/>
                  <a:pt x="4160" y="10713"/>
                </a:cubicBezTo>
                <a:cubicBezTo>
                  <a:pt x="4160" y="11280"/>
                  <a:pt x="4632" y="11721"/>
                  <a:pt x="5199" y="11721"/>
                </a:cubicBezTo>
                <a:lnTo>
                  <a:pt x="6554" y="11721"/>
                </a:lnTo>
                <a:cubicBezTo>
                  <a:pt x="7153" y="11721"/>
                  <a:pt x="7594" y="11248"/>
                  <a:pt x="7594" y="10713"/>
                </a:cubicBezTo>
                <a:cubicBezTo>
                  <a:pt x="7594" y="10114"/>
                  <a:pt x="7121" y="9673"/>
                  <a:pt x="6554" y="9673"/>
                </a:cubicBezTo>
                <a:lnTo>
                  <a:pt x="6207" y="9673"/>
                </a:lnTo>
                <a:lnTo>
                  <a:pt x="6207" y="8980"/>
                </a:lnTo>
                <a:lnTo>
                  <a:pt x="9358" y="8980"/>
                </a:lnTo>
                <a:cubicBezTo>
                  <a:pt x="9547" y="8980"/>
                  <a:pt x="9704" y="9137"/>
                  <a:pt x="9704" y="9326"/>
                </a:cubicBezTo>
                <a:lnTo>
                  <a:pt x="9704" y="9673"/>
                </a:lnTo>
                <a:lnTo>
                  <a:pt x="9358" y="9673"/>
                </a:lnTo>
                <a:cubicBezTo>
                  <a:pt x="8759" y="9673"/>
                  <a:pt x="8350" y="10146"/>
                  <a:pt x="8350" y="10713"/>
                </a:cubicBezTo>
                <a:cubicBezTo>
                  <a:pt x="8350" y="11280"/>
                  <a:pt x="8791" y="11721"/>
                  <a:pt x="9358" y="11721"/>
                </a:cubicBezTo>
                <a:lnTo>
                  <a:pt x="10744" y="11721"/>
                </a:lnTo>
                <a:cubicBezTo>
                  <a:pt x="11311" y="11721"/>
                  <a:pt x="11752" y="11248"/>
                  <a:pt x="11752" y="10713"/>
                </a:cubicBezTo>
                <a:cubicBezTo>
                  <a:pt x="11752" y="10114"/>
                  <a:pt x="11280" y="9673"/>
                  <a:pt x="10744" y="9673"/>
                </a:cubicBezTo>
                <a:lnTo>
                  <a:pt x="10366" y="9673"/>
                </a:lnTo>
                <a:lnTo>
                  <a:pt x="10366" y="9326"/>
                </a:lnTo>
                <a:cubicBezTo>
                  <a:pt x="10366" y="8728"/>
                  <a:pt x="9925" y="8287"/>
                  <a:pt x="9358" y="8287"/>
                </a:cubicBezTo>
                <a:lnTo>
                  <a:pt x="6207" y="8287"/>
                </a:lnTo>
                <a:lnTo>
                  <a:pt x="6207" y="7594"/>
                </a:lnTo>
                <a:lnTo>
                  <a:pt x="7216" y="7594"/>
                </a:lnTo>
                <a:cubicBezTo>
                  <a:pt x="7814" y="7594"/>
                  <a:pt x="8287" y="7121"/>
                  <a:pt x="8287" y="6554"/>
                </a:cubicBezTo>
                <a:lnTo>
                  <a:pt x="8287" y="5136"/>
                </a:lnTo>
                <a:cubicBezTo>
                  <a:pt x="8287" y="4569"/>
                  <a:pt x="7814" y="4128"/>
                  <a:pt x="7216" y="4128"/>
                </a:cubicBezTo>
                <a:lnTo>
                  <a:pt x="6207" y="4128"/>
                </a:lnTo>
                <a:lnTo>
                  <a:pt x="6207" y="3403"/>
                </a:lnTo>
                <a:lnTo>
                  <a:pt x="9389" y="3403"/>
                </a:lnTo>
                <a:cubicBezTo>
                  <a:pt x="9988" y="3403"/>
                  <a:pt x="10429" y="2931"/>
                  <a:pt x="10429" y="2395"/>
                </a:cubicBezTo>
                <a:lnTo>
                  <a:pt x="10429" y="2049"/>
                </a:lnTo>
                <a:lnTo>
                  <a:pt x="10776" y="2049"/>
                </a:lnTo>
                <a:cubicBezTo>
                  <a:pt x="11374" y="2049"/>
                  <a:pt x="11815" y="1576"/>
                  <a:pt x="11815" y="1009"/>
                </a:cubicBezTo>
                <a:cubicBezTo>
                  <a:pt x="11815" y="411"/>
                  <a:pt x="11343" y="1"/>
                  <a:pt x="10776" y="1"/>
                </a:cubicBezTo>
                <a:lnTo>
                  <a:pt x="9389" y="1"/>
                </a:lnTo>
                <a:cubicBezTo>
                  <a:pt x="8822" y="1"/>
                  <a:pt x="8381" y="474"/>
                  <a:pt x="8381" y="1009"/>
                </a:cubicBezTo>
                <a:cubicBezTo>
                  <a:pt x="8381" y="1608"/>
                  <a:pt x="8854" y="2049"/>
                  <a:pt x="9389" y="2049"/>
                </a:cubicBezTo>
                <a:lnTo>
                  <a:pt x="9767" y="2049"/>
                </a:lnTo>
                <a:lnTo>
                  <a:pt x="9767" y="2395"/>
                </a:lnTo>
                <a:cubicBezTo>
                  <a:pt x="9767" y="2584"/>
                  <a:pt x="9610" y="2742"/>
                  <a:pt x="9389" y="2742"/>
                </a:cubicBezTo>
                <a:lnTo>
                  <a:pt x="6239" y="2742"/>
                </a:lnTo>
                <a:lnTo>
                  <a:pt x="6239" y="2049"/>
                </a:lnTo>
                <a:lnTo>
                  <a:pt x="6617" y="2049"/>
                </a:lnTo>
                <a:cubicBezTo>
                  <a:pt x="7184" y="2049"/>
                  <a:pt x="7625" y="1576"/>
                  <a:pt x="7625" y="1009"/>
                </a:cubicBezTo>
                <a:cubicBezTo>
                  <a:pt x="7625" y="411"/>
                  <a:pt x="7153" y="1"/>
                  <a:pt x="6617" y="1"/>
                </a:cubicBezTo>
                <a:lnTo>
                  <a:pt x="5231" y="1"/>
                </a:lnTo>
                <a:cubicBezTo>
                  <a:pt x="4632" y="1"/>
                  <a:pt x="4191" y="474"/>
                  <a:pt x="4191" y="1009"/>
                </a:cubicBezTo>
                <a:cubicBezTo>
                  <a:pt x="4191" y="1608"/>
                  <a:pt x="4664" y="2049"/>
                  <a:pt x="5231" y="2049"/>
                </a:cubicBezTo>
                <a:lnTo>
                  <a:pt x="5577" y="2049"/>
                </a:lnTo>
                <a:lnTo>
                  <a:pt x="5577" y="2742"/>
                </a:lnTo>
                <a:lnTo>
                  <a:pt x="2427" y="2742"/>
                </a:lnTo>
                <a:cubicBezTo>
                  <a:pt x="2238" y="2742"/>
                  <a:pt x="2080" y="2584"/>
                  <a:pt x="2080" y="2395"/>
                </a:cubicBezTo>
                <a:lnTo>
                  <a:pt x="2080" y="2049"/>
                </a:lnTo>
                <a:lnTo>
                  <a:pt x="2427" y="2049"/>
                </a:lnTo>
                <a:cubicBezTo>
                  <a:pt x="3025" y="2049"/>
                  <a:pt x="3466" y="1576"/>
                  <a:pt x="3466" y="1009"/>
                </a:cubicBezTo>
                <a:cubicBezTo>
                  <a:pt x="3466" y="411"/>
                  <a:pt x="2994" y="1"/>
                  <a:pt x="2427"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nvGrpSpPr>
          <p:cNvPr id="310" name="Google Shape;9492;p96">
            <a:extLst>
              <a:ext uri="{FF2B5EF4-FFF2-40B4-BE49-F238E27FC236}">
                <a16:creationId xmlns:a16="http://schemas.microsoft.com/office/drawing/2014/main" id="{BB8AB18A-7497-0001-227F-F13D6BF7E68E}"/>
              </a:ext>
            </a:extLst>
          </p:cNvPr>
          <p:cNvGrpSpPr/>
          <p:nvPr/>
        </p:nvGrpSpPr>
        <p:grpSpPr>
          <a:xfrm>
            <a:off x="11701394" y="1124328"/>
            <a:ext cx="365344" cy="368785"/>
            <a:chOff x="-60987050" y="2671400"/>
            <a:chExt cx="315850" cy="318825"/>
          </a:xfrm>
        </p:grpSpPr>
        <p:sp>
          <p:nvSpPr>
            <p:cNvPr id="311" name="Google Shape;9493;p96">
              <a:extLst>
                <a:ext uri="{FF2B5EF4-FFF2-40B4-BE49-F238E27FC236}">
                  <a16:creationId xmlns:a16="http://schemas.microsoft.com/office/drawing/2014/main" id="{E933C8CC-F09A-78BC-8627-68F5A0BB921C}"/>
                </a:ext>
              </a:extLst>
            </p:cNvPr>
            <p:cNvSpPr/>
            <p:nvPr/>
          </p:nvSpPr>
          <p:spPr>
            <a:xfrm>
              <a:off x="-60987050" y="2671400"/>
              <a:ext cx="315850" cy="318825"/>
            </a:xfrm>
            <a:custGeom>
              <a:avLst/>
              <a:gdLst/>
              <a:ahLst/>
              <a:cxnLst/>
              <a:rect l="l" t="t" r="r" b="b"/>
              <a:pathLst>
                <a:path w="12634" h="12753" extrusionOk="0">
                  <a:moveTo>
                    <a:pt x="6270" y="844"/>
                  </a:moveTo>
                  <a:lnTo>
                    <a:pt x="11783" y="3175"/>
                  </a:lnTo>
                  <a:lnTo>
                    <a:pt x="11783" y="4152"/>
                  </a:lnTo>
                  <a:lnTo>
                    <a:pt x="757" y="4152"/>
                  </a:lnTo>
                  <a:lnTo>
                    <a:pt x="757" y="3175"/>
                  </a:lnTo>
                  <a:lnTo>
                    <a:pt x="6270" y="844"/>
                  </a:lnTo>
                  <a:close/>
                  <a:moveTo>
                    <a:pt x="2552" y="5002"/>
                  </a:moveTo>
                  <a:lnTo>
                    <a:pt x="2552" y="10232"/>
                  </a:lnTo>
                  <a:lnTo>
                    <a:pt x="1733" y="10232"/>
                  </a:lnTo>
                  <a:lnTo>
                    <a:pt x="1733" y="5002"/>
                  </a:lnTo>
                  <a:close/>
                  <a:moveTo>
                    <a:pt x="5041" y="5002"/>
                  </a:moveTo>
                  <a:lnTo>
                    <a:pt x="5041" y="10232"/>
                  </a:lnTo>
                  <a:lnTo>
                    <a:pt x="3403" y="10232"/>
                  </a:lnTo>
                  <a:lnTo>
                    <a:pt x="3403" y="5002"/>
                  </a:lnTo>
                  <a:close/>
                  <a:moveTo>
                    <a:pt x="6711" y="5002"/>
                  </a:moveTo>
                  <a:lnTo>
                    <a:pt x="6711" y="10232"/>
                  </a:lnTo>
                  <a:lnTo>
                    <a:pt x="5860" y="10232"/>
                  </a:lnTo>
                  <a:lnTo>
                    <a:pt x="5860" y="5002"/>
                  </a:lnTo>
                  <a:close/>
                  <a:moveTo>
                    <a:pt x="9168" y="5002"/>
                  </a:moveTo>
                  <a:lnTo>
                    <a:pt x="9168" y="10232"/>
                  </a:lnTo>
                  <a:lnTo>
                    <a:pt x="7530" y="10232"/>
                  </a:lnTo>
                  <a:lnTo>
                    <a:pt x="7530" y="5002"/>
                  </a:lnTo>
                  <a:close/>
                  <a:moveTo>
                    <a:pt x="10838" y="5002"/>
                  </a:moveTo>
                  <a:lnTo>
                    <a:pt x="10838" y="10232"/>
                  </a:lnTo>
                  <a:lnTo>
                    <a:pt x="10019" y="10232"/>
                  </a:lnTo>
                  <a:lnTo>
                    <a:pt x="10019" y="5002"/>
                  </a:lnTo>
                  <a:close/>
                  <a:moveTo>
                    <a:pt x="11374" y="11020"/>
                  </a:moveTo>
                  <a:cubicBezTo>
                    <a:pt x="11594" y="11051"/>
                    <a:pt x="11783" y="11209"/>
                    <a:pt x="11783" y="11461"/>
                  </a:cubicBezTo>
                  <a:lnTo>
                    <a:pt x="11783" y="11870"/>
                  </a:lnTo>
                  <a:lnTo>
                    <a:pt x="757" y="11870"/>
                  </a:lnTo>
                  <a:lnTo>
                    <a:pt x="757" y="11461"/>
                  </a:lnTo>
                  <a:cubicBezTo>
                    <a:pt x="757" y="11209"/>
                    <a:pt x="946" y="11020"/>
                    <a:pt x="1198" y="11020"/>
                  </a:cubicBezTo>
                  <a:close/>
                  <a:moveTo>
                    <a:pt x="6290" y="1"/>
                  </a:moveTo>
                  <a:cubicBezTo>
                    <a:pt x="6238" y="1"/>
                    <a:pt x="6191" y="9"/>
                    <a:pt x="6144" y="25"/>
                  </a:cubicBezTo>
                  <a:lnTo>
                    <a:pt x="252" y="2514"/>
                  </a:lnTo>
                  <a:cubicBezTo>
                    <a:pt x="95" y="2577"/>
                    <a:pt x="0" y="2703"/>
                    <a:pt x="0" y="2892"/>
                  </a:cubicBezTo>
                  <a:lnTo>
                    <a:pt x="0" y="4561"/>
                  </a:lnTo>
                  <a:cubicBezTo>
                    <a:pt x="0" y="4782"/>
                    <a:pt x="189" y="5002"/>
                    <a:pt x="410" y="5002"/>
                  </a:cubicBezTo>
                  <a:lnTo>
                    <a:pt x="946" y="5002"/>
                  </a:lnTo>
                  <a:lnTo>
                    <a:pt x="946" y="10264"/>
                  </a:lnTo>
                  <a:cubicBezTo>
                    <a:pt x="410" y="10390"/>
                    <a:pt x="0" y="10894"/>
                    <a:pt x="0" y="11492"/>
                  </a:cubicBezTo>
                  <a:lnTo>
                    <a:pt x="0" y="12311"/>
                  </a:lnTo>
                  <a:cubicBezTo>
                    <a:pt x="0" y="12532"/>
                    <a:pt x="189" y="12753"/>
                    <a:pt x="410" y="12753"/>
                  </a:cubicBezTo>
                  <a:lnTo>
                    <a:pt x="12256" y="12753"/>
                  </a:lnTo>
                  <a:cubicBezTo>
                    <a:pt x="12476" y="12753"/>
                    <a:pt x="12634" y="12532"/>
                    <a:pt x="12634" y="12311"/>
                  </a:cubicBezTo>
                  <a:lnTo>
                    <a:pt x="12634" y="11492"/>
                  </a:lnTo>
                  <a:cubicBezTo>
                    <a:pt x="12634" y="10894"/>
                    <a:pt x="12256" y="10390"/>
                    <a:pt x="11689" y="10264"/>
                  </a:cubicBezTo>
                  <a:lnTo>
                    <a:pt x="11689" y="5002"/>
                  </a:lnTo>
                  <a:lnTo>
                    <a:pt x="12256" y="5002"/>
                  </a:lnTo>
                  <a:cubicBezTo>
                    <a:pt x="12476" y="5002"/>
                    <a:pt x="12634" y="4782"/>
                    <a:pt x="12634" y="4561"/>
                  </a:cubicBezTo>
                  <a:lnTo>
                    <a:pt x="12634" y="2892"/>
                  </a:lnTo>
                  <a:cubicBezTo>
                    <a:pt x="12602" y="2734"/>
                    <a:pt x="12539" y="2577"/>
                    <a:pt x="12382" y="2514"/>
                  </a:cubicBezTo>
                  <a:lnTo>
                    <a:pt x="6459" y="25"/>
                  </a:lnTo>
                  <a:cubicBezTo>
                    <a:pt x="6396" y="9"/>
                    <a:pt x="6341" y="1"/>
                    <a:pt x="6290"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2" name="Google Shape;9494;p96">
              <a:extLst>
                <a:ext uri="{FF2B5EF4-FFF2-40B4-BE49-F238E27FC236}">
                  <a16:creationId xmlns:a16="http://schemas.microsoft.com/office/drawing/2014/main" id="{72EBF590-A4DB-F57E-8FFF-01998B90CBAE}"/>
                </a:ext>
              </a:extLst>
            </p:cNvPr>
            <p:cNvSpPr/>
            <p:nvPr/>
          </p:nvSpPr>
          <p:spPr>
            <a:xfrm>
              <a:off x="-60839775" y="2731075"/>
              <a:ext cx="19725" cy="19725"/>
            </a:xfrm>
            <a:custGeom>
              <a:avLst/>
              <a:gdLst/>
              <a:ahLst/>
              <a:cxnLst/>
              <a:rect l="l" t="t" r="r" b="b"/>
              <a:pathLst>
                <a:path w="789" h="789" extrusionOk="0">
                  <a:moveTo>
                    <a:pt x="379" y="0"/>
                  </a:moveTo>
                  <a:cubicBezTo>
                    <a:pt x="158" y="0"/>
                    <a:pt x="1" y="190"/>
                    <a:pt x="1" y="379"/>
                  </a:cubicBezTo>
                  <a:cubicBezTo>
                    <a:pt x="1" y="599"/>
                    <a:pt x="158" y="788"/>
                    <a:pt x="379" y="788"/>
                  </a:cubicBezTo>
                  <a:cubicBezTo>
                    <a:pt x="599" y="788"/>
                    <a:pt x="789" y="599"/>
                    <a:pt x="789" y="379"/>
                  </a:cubicBezTo>
                  <a:cubicBezTo>
                    <a:pt x="789" y="190"/>
                    <a:pt x="599" y="0"/>
                    <a:pt x="379"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sp>
        <p:nvSpPr>
          <p:cNvPr id="313" name="Google Shape;9666;p96">
            <a:extLst>
              <a:ext uri="{FF2B5EF4-FFF2-40B4-BE49-F238E27FC236}">
                <a16:creationId xmlns:a16="http://schemas.microsoft.com/office/drawing/2014/main" id="{7D6E0BC5-304F-FC34-D03A-8B075A2870B3}"/>
              </a:ext>
            </a:extLst>
          </p:cNvPr>
          <p:cNvSpPr/>
          <p:nvPr/>
        </p:nvSpPr>
        <p:spPr>
          <a:xfrm>
            <a:off x="8900675" y="3266165"/>
            <a:ext cx="348513" cy="347599"/>
          </a:xfrm>
          <a:custGeom>
            <a:avLst/>
            <a:gdLst/>
            <a:ahLst/>
            <a:cxnLst/>
            <a:rect l="l" t="t" r="r" b="b"/>
            <a:pathLst>
              <a:path w="11815" h="11784" extrusionOk="0">
                <a:moveTo>
                  <a:pt x="5923" y="2080"/>
                </a:moveTo>
                <a:cubicBezTo>
                  <a:pt x="6459" y="2080"/>
                  <a:pt x="6932" y="2552"/>
                  <a:pt x="6932" y="3119"/>
                </a:cubicBezTo>
                <a:lnTo>
                  <a:pt x="6932" y="3466"/>
                </a:lnTo>
                <a:lnTo>
                  <a:pt x="4884" y="3466"/>
                </a:lnTo>
                <a:lnTo>
                  <a:pt x="4884" y="3119"/>
                </a:lnTo>
                <a:cubicBezTo>
                  <a:pt x="4884" y="2521"/>
                  <a:pt x="5356" y="2080"/>
                  <a:pt x="5923" y="2080"/>
                </a:cubicBezTo>
                <a:close/>
                <a:moveTo>
                  <a:pt x="5923" y="662"/>
                </a:moveTo>
                <a:cubicBezTo>
                  <a:pt x="7247" y="662"/>
                  <a:pt x="8349" y="1765"/>
                  <a:pt x="8349" y="3119"/>
                </a:cubicBezTo>
                <a:lnTo>
                  <a:pt x="8349" y="3466"/>
                </a:lnTo>
                <a:lnTo>
                  <a:pt x="7656" y="3466"/>
                </a:lnTo>
                <a:lnTo>
                  <a:pt x="7656" y="3119"/>
                </a:lnTo>
                <a:cubicBezTo>
                  <a:pt x="7656" y="2174"/>
                  <a:pt x="6869" y="1387"/>
                  <a:pt x="5923" y="1387"/>
                </a:cubicBezTo>
                <a:cubicBezTo>
                  <a:pt x="4978" y="1387"/>
                  <a:pt x="4191" y="2174"/>
                  <a:pt x="4191" y="3119"/>
                </a:cubicBezTo>
                <a:lnTo>
                  <a:pt x="4191" y="3466"/>
                </a:lnTo>
                <a:lnTo>
                  <a:pt x="3466" y="3466"/>
                </a:lnTo>
                <a:lnTo>
                  <a:pt x="3466" y="3119"/>
                </a:lnTo>
                <a:cubicBezTo>
                  <a:pt x="3466" y="1765"/>
                  <a:pt x="4569" y="662"/>
                  <a:pt x="5923" y="662"/>
                </a:cubicBezTo>
                <a:close/>
                <a:moveTo>
                  <a:pt x="1387" y="4191"/>
                </a:moveTo>
                <a:lnTo>
                  <a:pt x="1387" y="6742"/>
                </a:lnTo>
                <a:cubicBezTo>
                  <a:pt x="946" y="6490"/>
                  <a:pt x="662" y="6018"/>
                  <a:pt x="662" y="5545"/>
                </a:cubicBezTo>
                <a:lnTo>
                  <a:pt x="662" y="4537"/>
                </a:lnTo>
                <a:cubicBezTo>
                  <a:pt x="662" y="4348"/>
                  <a:pt x="820" y="4191"/>
                  <a:pt x="1040" y="4191"/>
                </a:cubicBezTo>
                <a:close/>
                <a:moveTo>
                  <a:pt x="10775" y="4128"/>
                </a:moveTo>
                <a:cubicBezTo>
                  <a:pt x="10996" y="4128"/>
                  <a:pt x="11153" y="4285"/>
                  <a:pt x="11153" y="4506"/>
                </a:cubicBezTo>
                <a:lnTo>
                  <a:pt x="11153" y="5545"/>
                </a:lnTo>
                <a:cubicBezTo>
                  <a:pt x="11153" y="6081"/>
                  <a:pt x="10870" y="6490"/>
                  <a:pt x="10429" y="6742"/>
                </a:cubicBezTo>
                <a:lnTo>
                  <a:pt x="10429" y="4128"/>
                </a:lnTo>
                <a:close/>
                <a:moveTo>
                  <a:pt x="8349" y="4191"/>
                </a:moveTo>
                <a:lnTo>
                  <a:pt x="8349" y="6931"/>
                </a:lnTo>
                <a:lnTo>
                  <a:pt x="3498" y="6931"/>
                </a:lnTo>
                <a:lnTo>
                  <a:pt x="3498" y="4191"/>
                </a:lnTo>
                <a:close/>
                <a:moveTo>
                  <a:pt x="6270" y="7593"/>
                </a:moveTo>
                <a:lnTo>
                  <a:pt x="6270" y="7971"/>
                </a:lnTo>
                <a:cubicBezTo>
                  <a:pt x="6270" y="8160"/>
                  <a:pt x="6112" y="8318"/>
                  <a:pt x="5923" y="8318"/>
                </a:cubicBezTo>
                <a:cubicBezTo>
                  <a:pt x="5703" y="8318"/>
                  <a:pt x="5545" y="8160"/>
                  <a:pt x="5545" y="7971"/>
                </a:cubicBezTo>
                <a:lnTo>
                  <a:pt x="5545" y="7593"/>
                </a:lnTo>
                <a:close/>
                <a:moveTo>
                  <a:pt x="662" y="7089"/>
                </a:moveTo>
                <a:cubicBezTo>
                  <a:pt x="883" y="7278"/>
                  <a:pt x="1103" y="7404"/>
                  <a:pt x="1387" y="7467"/>
                </a:cubicBezTo>
                <a:lnTo>
                  <a:pt x="1387" y="11153"/>
                </a:lnTo>
                <a:lnTo>
                  <a:pt x="1040" y="11153"/>
                </a:lnTo>
                <a:cubicBezTo>
                  <a:pt x="820" y="11153"/>
                  <a:pt x="662" y="10996"/>
                  <a:pt x="662" y="10807"/>
                </a:cubicBezTo>
                <a:lnTo>
                  <a:pt x="662" y="7089"/>
                </a:lnTo>
                <a:close/>
                <a:moveTo>
                  <a:pt x="2804" y="4191"/>
                </a:moveTo>
                <a:lnTo>
                  <a:pt x="2804" y="11153"/>
                </a:lnTo>
                <a:lnTo>
                  <a:pt x="2080" y="11153"/>
                </a:lnTo>
                <a:lnTo>
                  <a:pt x="2080" y="4191"/>
                </a:lnTo>
                <a:close/>
                <a:moveTo>
                  <a:pt x="8318" y="7656"/>
                </a:moveTo>
                <a:lnTo>
                  <a:pt x="8318" y="11153"/>
                </a:lnTo>
                <a:lnTo>
                  <a:pt x="3498" y="11153"/>
                </a:lnTo>
                <a:lnTo>
                  <a:pt x="3498" y="7656"/>
                </a:lnTo>
                <a:lnTo>
                  <a:pt x="4884" y="7656"/>
                </a:lnTo>
                <a:lnTo>
                  <a:pt x="4884" y="8003"/>
                </a:lnTo>
                <a:cubicBezTo>
                  <a:pt x="4884" y="8601"/>
                  <a:pt x="5356" y="9011"/>
                  <a:pt x="5923" y="9011"/>
                </a:cubicBezTo>
                <a:cubicBezTo>
                  <a:pt x="6459" y="9011"/>
                  <a:pt x="6932" y="8538"/>
                  <a:pt x="6932" y="8003"/>
                </a:cubicBezTo>
                <a:lnTo>
                  <a:pt x="6932" y="7656"/>
                </a:lnTo>
                <a:close/>
                <a:moveTo>
                  <a:pt x="9767" y="4191"/>
                </a:moveTo>
                <a:lnTo>
                  <a:pt x="9767" y="11153"/>
                </a:lnTo>
                <a:lnTo>
                  <a:pt x="9074" y="11153"/>
                </a:lnTo>
                <a:lnTo>
                  <a:pt x="9074" y="4191"/>
                </a:lnTo>
                <a:close/>
                <a:moveTo>
                  <a:pt x="11153" y="7120"/>
                </a:moveTo>
                <a:lnTo>
                  <a:pt x="11153" y="10807"/>
                </a:lnTo>
                <a:cubicBezTo>
                  <a:pt x="11153" y="10996"/>
                  <a:pt x="10996" y="11153"/>
                  <a:pt x="10807" y="11153"/>
                </a:cubicBezTo>
                <a:lnTo>
                  <a:pt x="10429" y="11153"/>
                </a:lnTo>
                <a:lnTo>
                  <a:pt x="10429" y="7530"/>
                </a:lnTo>
                <a:cubicBezTo>
                  <a:pt x="10712" y="7436"/>
                  <a:pt x="10964" y="7278"/>
                  <a:pt x="11153" y="7120"/>
                </a:cubicBezTo>
                <a:close/>
                <a:moveTo>
                  <a:pt x="5923" y="0"/>
                </a:moveTo>
                <a:cubicBezTo>
                  <a:pt x="4191" y="0"/>
                  <a:pt x="2804" y="1418"/>
                  <a:pt x="2804" y="3119"/>
                </a:cubicBezTo>
                <a:lnTo>
                  <a:pt x="2804" y="3466"/>
                </a:lnTo>
                <a:lnTo>
                  <a:pt x="1040" y="3466"/>
                </a:lnTo>
                <a:cubicBezTo>
                  <a:pt x="442" y="3466"/>
                  <a:pt x="1" y="3939"/>
                  <a:pt x="1" y="4474"/>
                </a:cubicBezTo>
                <a:lnTo>
                  <a:pt x="1" y="5514"/>
                </a:lnTo>
                <a:lnTo>
                  <a:pt x="1" y="10744"/>
                </a:lnTo>
                <a:cubicBezTo>
                  <a:pt x="1" y="11342"/>
                  <a:pt x="473" y="11783"/>
                  <a:pt x="1040" y="11783"/>
                </a:cubicBezTo>
                <a:lnTo>
                  <a:pt x="10807" y="11783"/>
                </a:lnTo>
                <a:cubicBezTo>
                  <a:pt x="11374" y="11783"/>
                  <a:pt x="11815" y="11311"/>
                  <a:pt x="11815" y="10744"/>
                </a:cubicBezTo>
                <a:lnTo>
                  <a:pt x="11815" y="5514"/>
                </a:lnTo>
                <a:lnTo>
                  <a:pt x="11815" y="4474"/>
                </a:lnTo>
                <a:cubicBezTo>
                  <a:pt x="11815" y="3939"/>
                  <a:pt x="11374" y="3466"/>
                  <a:pt x="10807" y="3466"/>
                </a:cubicBezTo>
                <a:lnTo>
                  <a:pt x="9011" y="3466"/>
                </a:lnTo>
                <a:lnTo>
                  <a:pt x="9011" y="3119"/>
                </a:lnTo>
                <a:cubicBezTo>
                  <a:pt x="9011" y="1387"/>
                  <a:pt x="7593" y="0"/>
                  <a:pt x="5923" y="0"/>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14" name="Google Shape;9256;p95">
            <a:extLst>
              <a:ext uri="{FF2B5EF4-FFF2-40B4-BE49-F238E27FC236}">
                <a16:creationId xmlns:a16="http://schemas.microsoft.com/office/drawing/2014/main" id="{37939DA0-D195-3663-E223-47FEF7D65ED5}"/>
              </a:ext>
            </a:extLst>
          </p:cNvPr>
          <p:cNvSpPr/>
          <p:nvPr/>
        </p:nvSpPr>
        <p:spPr>
          <a:xfrm>
            <a:off x="11917400" y="5500909"/>
            <a:ext cx="269672" cy="267196"/>
          </a:xfrm>
          <a:custGeom>
            <a:avLst/>
            <a:gdLst/>
            <a:ahLst/>
            <a:cxnLst/>
            <a:rect l="l" t="t" r="r" b="b"/>
            <a:pathLst>
              <a:path w="11815" h="10524" extrusionOk="0">
                <a:moveTo>
                  <a:pt x="8664" y="726"/>
                </a:moveTo>
                <a:cubicBezTo>
                  <a:pt x="9326" y="726"/>
                  <a:pt x="9956" y="1009"/>
                  <a:pt x="10428" y="1482"/>
                </a:cubicBezTo>
                <a:cubicBezTo>
                  <a:pt x="10869" y="1954"/>
                  <a:pt x="11090" y="2616"/>
                  <a:pt x="11090" y="3309"/>
                </a:cubicBezTo>
                <a:cubicBezTo>
                  <a:pt x="11090" y="4191"/>
                  <a:pt x="10712" y="4853"/>
                  <a:pt x="10082" y="5577"/>
                </a:cubicBezTo>
                <a:lnTo>
                  <a:pt x="7435" y="5577"/>
                </a:lnTo>
                <a:cubicBezTo>
                  <a:pt x="7309" y="5577"/>
                  <a:pt x="7215" y="5640"/>
                  <a:pt x="7120" y="5735"/>
                </a:cubicBezTo>
                <a:lnTo>
                  <a:pt x="6648" y="6522"/>
                </a:lnTo>
                <a:lnTo>
                  <a:pt x="5545" y="3687"/>
                </a:lnTo>
                <a:cubicBezTo>
                  <a:pt x="5514" y="3561"/>
                  <a:pt x="5388" y="3435"/>
                  <a:pt x="5230" y="3435"/>
                </a:cubicBezTo>
                <a:cubicBezTo>
                  <a:pt x="5073" y="3435"/>
                  <a:pt x="4947" y="3529"/>
                  <a:pt x="4915" y="3624"/>
                </a:cubicBezTo>
                <a:lnTo>
                  <a:pt x="4096" y="5514"/>
                </a:lnTo>
                <a:lnTo>
                  <a:pt x="1702" y="5514"/>
                </a:lnTo>
                <a:cubicBezTo>
                  <a:pt x="1103" y="4853"/>
                  <a:pt x="693" y="4191"/>
                  <a:pt x="693" y="3309"/>
                </a:cubicBezTo>
                <a:cubicBezTo>
                  <a:pt x="693" y="2616"/>
                  <a:pt x="945" y="1986"/>
                  <a:pt x="1355" y="1482"/>
                </a:cubicBezTo>
                <a:cubicBezTo>
                  <a:pt x="1796" y="1009"/>
                  <a:pt x="2426" y="726"/>
                  <a:pt x="3151" y="726"/>
                </a:cubicBezTo>
                <a:cubicBezTo>
                  <a:pt x="4096" y="726"/>
                  <a:pt x="4726" y="1293"/>
                  <a:pt x="5073" y="1797"/>
                </a:cubicBezTo>
                <a:cubicBezTo>
                  <a:pt x="5388" y="2206"/>
                  <a:pt x="5545" y="2647"/>
                  <a:pt x="5577" y="2836"/>
                </a:cubicBezTo>
                <a:cubicBezTo>
                  <a:pt x="5608" y="2994"/>
                  <a:pt x="5766" y="3088"/>
                  <a:pt x="5892" y="3088"/>
                </a:cubicBezTo>
                <a:cubicBezTo>
                  <a:pt x="6049" y="3088"/>
                  <a:pt x="6175" y="2994"/>
                  <a:pt x="6207" y="2836"/>
                </a:cubicBezTo>
                <a:cubicBezTo>
                  <a:pt x="6238" y="2679"/>
                  <a:pt x="6459" y="2206"/>
                  <a:pt x="6742" y="1797"/>
                </a:cubicBezTo>
                <a:cubicBezTo>
                  <a:pt x="7089" y="1293"/>
                  <a:pt x="7687" y="726"/>
                  <a:pt x="8664" y="726"/>
                </a:cubicBezTo>
                <a:close/>
                <a:moveTo>
                  <a:pt x="5293" y="4790"/>
                </a:moveTo>
                <a:lnTo>
                  <a:pt x="6364" y="7468"/>
                </a:lnTo>
                <a:cubicBezTo>
                  <a:pt x="6396" y="7562"/>
                  <a:pt x="6522" y="7657"/>
                  <a:pt x="6648" y="7688"/>
                </a:cubicBezTo>
                <a:lnTo>
                  <a:pt x="6679" y="7688"/>
                </a:lnTo>
                <a:cubicBezTo>
                  <a:pt x="6805" y="7688"/>
                  <a:pt x="6931" y="7625"/>
                  <a:pt x="6994" y="7531"/>
                </a:cubicBezTo>
                <a:lnTo>
                  <a:pt x="7750" y="6302"/>
                </a:lnTo>
                <a:lnTo>
                  <a:pt x="9483" y="6302"/>
                </a:lnTo>
                <a:cubicBezTo>
                  <a:pt x="9168" y="6459"/>
                  <a:pt x="8916" y="6711"/>
                  <a:pt x="8664" y="6932"/>
                </a:cubicBezTo>
                <a:cubicBezTo>
                  <a:pt x="7813" y="7688"/>
                  <a:pt x="6868" y="8507"/>
                  <a:pt x="5923" y="9610"/>
                </a:cubicBezTo>
                <a:cubicBezTo>
                  <a:pt x="4978" y="8507"/>
                  <a:pt x="4033" y="7688"/>
                  <a:pt x="3214" y="6932"/>
                </a:cubicBezTo>
                <a:cubicBezTo>
                  <a:pt x="2930" y="6711"/>
                  <a:pt x="2710" y="6459"/>
                  <a:pt x="2458" y="6270"/>
                </a:cubicBezTo>
                <a:lnTo>
                  <a:pt x="4411" y="6270"/>
                </a:lnTo>
                <a:cubicBezTo>
                  <a:pt x="4505" y="6270"/>
                  <a:pt x="4663" y="6207"/>
                  <a:pt x="4726" y="6081"/>
                </a:cubicBezTo>
                <a:lnTo>
                  <a:pt x="5293" y="4790"/>
                </a:lnTo>
                <a:close/>
                <a:moveTo>
                  <a:pt x="3151" y="1"/>
                </a:moveTo>
                <a:cubicBezTo>
                  <a:pt x="2269" y="1"/>
                  <a:pt x="1449" y="379"/>
                  <a:pt x="851" y="1009"/>
                </a:cubicBezTo>
                <a:cubicBezTo>
                  <a:pt x="315" y="1576"/>
                  <a:pt x="0" y="2427"/>
                  <a:pt x="0" y="3309"/>
                </a:cubicBezTo>
                <a:cubicBezTo>
                  <a:pt x="0" y="4097"/>
                  <a:pt x="252" y="4821"/>
                  <a:pt x="819" y="5514"/>
                </a:cubicBezTo>
                <a:lnTo>
                  <a:pt x="819" y="5577"/>
                </a:lnTo>
                <a:lnTo>
                  <a:pt x="347" y="5577"/>
                </a:lnTo>
                <a:cubicBezTo>
                  <a:pt x="158" y="5577"/>
                  <a:pt x="0" y="5735"/>
                  <a:pt x="0" y="5924"/>
                </a:cubicBezTo>
                <a:cubicBezTo>
                  <a:pt x="0" y="6113"/>
                  <a:pt x="158" y="6270"/>
                  <a:pt x="347" y="6270"/>
                </a:cubicBezTo>
                <a:lnTo>
                  <a:pt x="1418" y="6270"/>
                </a:lnTo>
                <a:cubicBezTo>
                  <a:pt x="1796" y="6680"/>
                  <a:pt x="2237" y="7058"/>
                  <a:pt x="2710" y="7468"/>
                </a:cubicBezTo>
                <a:cubicBezTo>
                  <a:pt x="3623" y="8255"/>
                  <a:pt x="4600" y="9137"/>
                  <a:pt x="5640" y="10366"/>
                </a:cubicBezTo>
                <a:lnTo>
                  <a:pt x="5640" y="10397"/>
                </a:lnTo>
                <a:cubicBezTo>
                  <a:pt x="5703" y="10492"/>
                  <a:pt x="5797" y="10524"/>
                  <a:pt x="5892" y="10524"/>
                </a:cubicBezTo>
                <a:cubicBezTo>
                  <a:pt x="6018" y="10524"/>
                  <a:pt x="6081" y="10492"/>
                  <a:pt x="6175" y="10397"/>
                </a:cubicBezTo>
                <a:lnTo>
                  <a:pt x="6175" y="10366"/>
                </a:lnTo>
                <a:cubicBezTo>
                  <a:pt x="7152" y="9137"/>
                  <a:pt x="8192" y="8287"/>
                  <a:pt x="9074" y="7468"/>
                </a:cubicBezTo>
                <a:cubicBezTo>
                  <a:pt x="9546" y="7026"/>
                  <a:pt x="9987" y="6617"/>
                  <a:pt x="10397" y="6270"/>
                </a:cubicBezTo>
                <a:lnTo>
                  <a:pt x="11437" y="6270"/>
                </a:lnTo>
                <a:cubicBezTo>
                  <a:pt x="11657" y="6270"/>
                  <a:pt x="11815" y="6113"/>
                  <a:pt x="11815" y="5924"/>
                </a:cubicBezTo>
                <a:cubicBezTo>
                  <a:pt x="11815" y="5735"/>
                  <a:pt x="11657" y="5577"/>
                  <a:pt x="11437" y="5577"/>
                </a:cubicBezTo>
                <a:lnTo>
                  <a:pt x="10964" y="5577"/>
                </a:lnTo>
                <a:lnTo>
                  <a:pt x="10964" y="5514"/>
                </a:lnTo>
                <a:cubicBezTo>
                  <a:pt x="11531" y="4821"/>
                  <a:pt x="11815" y="4097"/>
                  <a:pt x="11815" y="3309"/>
                </a:cubicBezTo>
                <a:cubicBezTo>
                  <a:pt x="11815" y="2458"/>
                  <a:pt x="11500" y="1639"/>
                  <a:pt x="10932" y="1009"/>
                </a:cubicBezTo>
                <a:cubicBezTo>
                  <a:pt x="10365" y="379"/>
                  <a:pt x="9578" y="1"/>
                  <a:pt x="8664" y="1"/>
                </a:cubicBezTo>
                <a:cubicBezTo>
                  <a:pt x="7404" y="1"/>
                  <a:pt x="6616" y="757"/>
                  <a:pt x="6175" y="1387"/>
                </a:cubicBezTo>
                <a:cubicBezTo>
                  <a:pt x="6049" y="1545"/>
                  <a:pt x="5986" y="1702"/>
                  <a:pt x="5892" y="1860"/>
                </a:cubicBezTo>
                <a:cubicBezTo>
                  <a:pt x="5829" y="1702"/>
                  <a:pt x="5703" y="1545"/>
                  <a:pt x="5640" y="1387"/>
                </a:cubicBezTo>
                <a:cubicBezTo>
                  <a:pt x="5199" y="757"/>
                  <a:pt x="4411" y="1"/>
                  <a:pt x="3151" y="1"/>
                </a:cubicBezTo>
                <a:close/>
              </a:path>
            </a:pathLst>
          </a:custGeom>
          <a:solidFill>
            <a:srgbClr val="5F7D95"/>
          </a:solidFill>
          <a:ln>
            <a:noFill/>
          </a:ln>
        </p:spPr>
        <p:txBody>
          <a:bodyPr spcFirstLastPara="1" wrap="square" lIns="91425" tIns="91425" rIns="91425" bIns="91425" anchor="ctr" anchorCtr="0">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3AD3134-D152-D923-243C-CC22A6C55488}"/>
              </a:ext>
            </a:extLst>
          </p:cNvPr>
          <p:cNvSpPr txBox="1"/>
          <p:nvPr/>
        </p:nvSpPr>
        <p:spPr>
          <a:xfrm>
            <a:off x="97729" y="3937426"/>
            <a:ext cx="1731228" cy="830997"/>
          </a:xfrm>
          <a:prstGeom prst="rect">
            <a:avLst/>
          </a:prstGeom>
          <a:noFill/>
        </p:spPr>
        <p:txBody>
          <a:bodyPr wrap="square" rtlCol="0">
            <a:spAutoFit/>
          </a:bodyPr>
          <a:lstStyle/>
          <a:p>
            <a:r>
              <a:rPr kumimoji="0" lang="en-US" sz="1200" b="0" i="0" strike="noStrike" kern="100" cap="none" spc="0" normalizeH="0" baseline="0" noProof="0" dirty="0">
                <a:ln>
                  <a:noFill/>
                </a:ln>
                <a:effectLst/>
                <a:uLnTx/>
                <a:uFillTx/>
                <a:latin typeface="Bookman Old Style" panose="02050604050505020204" pitchFamily="18" charset="0"/>
                <a:ea typeface="Calibri" panose="020F0502020204030204" pitchFamily="34" charset="0"/>
                <a:cs typeface="Times New Roman" panose="02020603050405020304" pitchFamily="18" charset="0"/>
              </a:rPr>
              <a:t>Industries demand intelligent workflow automation. (PwC, Future of Work)</a:t>
            </a:r>
            <a:endParaRPr lang="en-IN" sz="1200" dirty="0"/>
          </a:p>
        </p:txBody>
      </p:sp>
      <p:sp>
        <p:nvSpPr>
          <p:cNvPr id="31" name="TextBox 30">
            <a:extLst>
              <a:ext uri="{FF2B5EF4-FFF2-40B4-BE49-F238E27FC236}">
                <a16:creationId xmlns:a16="http://schemas.microsoft.com/office/drawing/2014/main" id="{7A07FF15-4589-844C-4583-657F534CA91A}"/>
              </a:ext>
            </a:extLst>
          </p:cNvPr>
          <p:cNvSpPr txBox="1"/>
          <p:nvPr/>
        </p:nvSpPr>
        <p:spPr>
          <a:xfrm>
            <a:off x="9158054" y="611031"/>
            <a:ext cx="1268318" cy="738664"/>
          </a:xfrm>
          <a:prstGeom prst="rect">
            <a:avLst/>
          </a:prstGeom>
          <a:noFill/>
        </p:spPr>
        <p:txBody>
          <a:bodyPr wrap="square" rtlCol="0">
            <a:spAutoFit/>
          </a:bodyPr>
          <a:lstStyle/>
          <a:p>
            <a:pPr algn="ctr"/>
            <a:r>
              <a:rPr kumimoji="0" lang="en-IN" sz="1400" b="1" i="0" u="none" strike="noStrike" kern="1200" cap="none" spc="0" normalizeH="0" baseline="0" noProof="0" dirty="0">
                <a:ln>
                  <a:noFill/>
                </a:ln>
                <a:solidFill>
                  <a:prstClr val="black"/>
                </a:solidFill>
                <a:effectLst/>
                <a:uLnTx/>
                <a:uFillTx/>
                <a:latin typeface="Söhne"/>
                <a:ea typeface="+mn-ea"/>
                <a:cs typeface="+mn-cs"/>
              </a:rPr>
              <a:t>Design tailored AI agents</a:t>
            </a:r>
            <a:endParaRPr lang="en-IN" sz="1400" dirty="0"/>
          </a:p>
        </p:txBody>
      </p:sp>
      <p:sp>
        <p:nvSpPr>
          <p:cNvPr id="39" name="TextBox 38">
            <a:extLst>
              <a:ext uri="{FF2B5EF4-FFF2-40B4-BE49-F238E27FC236}">
                <a16:creationId xmlns:a16="http://schemas.microsoft.com/office/drawing/2014/main" id="{50758267-5078-3EAA-E40D-6822D0562745}"/>
              </a:ext>
            </a:extLst>
          </p:cNvPr>
          <p:cNvSpPr txBox="1"/>
          <p:nvPr/>
        </p:nvSpPr>
        <p:spPr>
          <a:xfrm>
            <a:off x="5880300" y="3577065"/>
            <a:ext cx="1929281" cy="523220"/>
          </a:xfrm>
          <a:prstGeom prst="rect">
            <a:avLst/>
          </a:prstGeom>
          <a:noFill/>
        </p:spPr>
        <p:txBody>
          <a:bodyPr wrap="square" rtlCol="0">
            <a:spAutoFit/>
          </a:bodyPr>
          <a:lstStyle/>
          <a:p>
            <a:pPr algn="ctr"/>
            <a:r>
              <a:rPr kumimoji="0" lang="en-US" sz="1400" b="0" i="0" u="none" strike="noStrike" kern="1200" cap="none" spc="0" normalizeH="0" baseline="0" noProof="0" dirty="0">
                <a:ln>
                  <a:noFill/>
                </a:ln>
                <a:effectLst/>
                <a:uLnTx/>
                <a:uFillTx/>
                <a:latin typeface="Söhne"/>
                <a:ea typeface="+mn-ea"/>
                <a:cs typeface="+mn-cs"/>
              </a:rPr>
              <a:t>Collaborate with AI vendors and experts.</a:t>
            </a:r>
            <a:endParaRPr lang="en-IN" sz="1400" dirty="0"/>
          </a:p>
        </p:txBody>
      </p:sp>
      <p:pic>
        <p:nvPicPr>
          <p:cNvPr id="91" name="Picture 90">
            <a:extLst>
              <a:ext uri="{FF2B5EF4-FFF2-40B4-BE49-F238E27FC236}">
                <a16:creationId xmlns:a16="http://schemas.microsoft.com/office/drawing/2014/main" id="{CFB272CA-D581-FA3D-1E34-C065B53532E9}"/>
              </a:ext>
            </a:extLst>
          </p:cNvPr>
          <p:cNvPicPr>
            <a:picLocks noChangeAspect="1"/>
          </p:cNvPicPr>
          <p:nvPr/>
        </p:nvPicPr>
        <p:blipFill>
          <a:blip r:embed="rId3"/>
          <a:srcRect l="1542" t="1423" r="2400" b="14082"/>
          <a:stretch>
            <a:fillRect/>
          </a:stretch>
        </p:blipFill>
        <p:spPr>
          <a:xfrm>
            <a:off x="122797" y="157779"/>
            <a:ext cx="5631800" cy="3028087"/>
          </a:xfrm>
          <a:prstGeom prst="rect">
            <a:avLst/>
          </a:prstGeom>
          <a:ln w="12700">
            <a:solidFill>
              <a:schemeClr val="tx1"/>
            </a:solidFill>
          </a:ln>
        </p:spPr>
      </p:pic>
    </p:spTree>
    <p:extLst>
      <p:ext uri="{BB962C8B-B14F-4D97-AF65-F5344CB8AC3E}">
        <p14:creationId xmlns:p14="http://schemas.microsoft.com/office/powerpoint/2010/main" val="6934199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TextBox 2">
            <a:extLst>
              <a:ext uri="{FF2B5EF4-FFF2-40B4-BE49-F238E27FC236}">
                <a16:creationId xmlns:a16="http://schemas.microsoft.com/office/drawing/2014/main" id="{630002DE-F45C-797F-DDBA-53863052AE6E}"/>
              </a:ext>
            </a:extLst>
          </p:cNvPr>
          <p:cNvSpPr txBox="1">
            <a:spLocks noChangeArrowheads="1"/>
          </p:cNvSpPr>
          <p:nvPr/>
        </p:nvSpPr>
        <p:spPr bwMode="auto">
          <a:xfrm>
            <a:off x="92075" y="525463"/>
            <a:ext cx="4886325" cy="2308324"/>
          </a:xfrm>
          <a:prstGeom prst="rect">
            <a:avLst/>
          </a:prstGeom>
          <a:noFill/>
          <a:ln w="9525">
            <a:solidFill>
              <a:srgbClr val="2F5597"/>
            </a:solidFill>
            <a:miter lim="800000"/>
            <a:headEnd/>
            <a:tailEnd/>
          </a:ln>
          <a:extLst>
            <a:ext uri="{909E8E84-426E-40DD-AFC4-6F175D3DCCD1}">
              <a14:hiddenFill xmlns:a14="http://schemas.microsoft.com/office/drawing/2010/main">
                <a:solidFill>
                  <a:srgbClr val="FFFFFF"/>
                </a:solidFill>
              </a14:hiddenFill>
            </a:ext>
          </a:extLst>
        </p:spPr>
        <p:txBody>
          <a:bodyPr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just">
              <a:buNone/>
            </a:pPr>
            <a:r>
              <a:rPr lang="en-US" sz="1200" dirty="0"/>
              <a:t>We seek to explore the transformative potential of agentic artificial intelligence by studying how autonomous, goal‑driven AI systems can enhance business processes, improve decision‑making, and adapt to evolving challenges.</a:t>
            </a:r>
          </a:p>
          <a:p>
            <a:pPr algn="just">
              <a:buNone/>
            </a:pPr>
            <a:r>
              <a:rPr lang="en-US" sz="1200" dirty="0"/>
              <a:t>Our understanding highlights key innovations such as cognitive architectures for multi‑step task execution, self‑improving agents that learn and adapt over time, federated agent networks enabling collaboration across systems, and explainable AI to ensure transparency and trust in autonomous actions.</a:t>
            </a:r>
          </a:p>
          <a:p>
            <a:pPr algn="just">
              <a:buNone/>
            </a:pPr>
            <a:r>
              <a:rPr lang="en-US" sz="1200" dirty="0"/>
              <a:t>Additionally, we recognize emerging capabilities in continuous learning, situational awareness, and intent prediction that allow agentic AI to anticipate needs, minimize errors, and operate at scale while maintaining human oversight and ethical safeguards.</a:t>
            </a:r>
          </a:p>
        </p:txBody>
      </p:sp>
      <p:sp>
        <p:nvSpPr>
          <p:cNvPr id="3075" name="object 58">
            <a:extLst>
              <a:ext uri="{FF2B5EF4-FFF2-40B4-BE49-F238E27FC236}">
                <a16:creationId xmlns:a16="http://schemas.microsoft.com/office/drawing/2014/main" id="{0CC5CEE0-3D71-23AE-F920-951099952E6B}"/>
              </a:ext>
            </a:extLst>
          </p:cNvPr>
          <p:cNvSpPr>
            <a:spLocks/>
          </p:cNvSpPr>
          <p:nvPr/>
        </p:nvSpPr>
        <p:spPr bwMode="auto">
          <a:xfrm>
            <a:off x="26988" y="182563"/>
            <a:ext cx="5014912" cy="312737"/>
          </a:xfrm>
          <a:custGeom>
            <a:avLst/>
            <a:gdLst>
              <a:gd name="T0" fmla="*/ 2507900 w 21600"/>
              <a:gd name="T1" fmla="*/ 156365 h 21600"/>
              <a:gd name="T2" fmla="*/ 2507900 w 21600"/>
              <a:gd name="T3" fmla="*/ 156365 h 21600"/>
              <a:gd name="T4" fmla="*/ 2507900 w 21600"/>
              <a:gd name="T5" fmla="*/ 156365 h 21600"/>
              <a:gd name="T6" fmla="*/ 2507900 w 21600"/>
              <a:gd name="T7" fmla="*/ 1563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871" y="0"/>
                </a:moveTo>
                <a:lnTo>
                  <a:pt x="0" y="0"/>
                </a:lnTo>
                <a:lnTo>
                  <a:pt x="729" y="10800"/>
                </a:lnTo>
                <a:lnTo>
                  <a:pt x="0" y="21600"/>
                </a:lnTo>
                <a:lnTo>
                  <a:pt x="20871" y="21600"/>
                </a:lnTo>
                <a:lnTo>
                  <a:pt x="21600" y="10800"/>
                </a:lnTo>
                <a:lnTo>
                  <a:pt x="20871" y="0"/>
                </a:lnTo>
                <a:close/>
              </a:path>
            </a:pathLst>
          </a:custGeom>
          <a:solidFill>
            <a:srgbClr val="0070C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IN"/>
          </a:p>
        </p:txBody>
      </p:sp>
      <p:sp>
        <p:nvSpPr>
          <p:cNvPr id="3076" name="TextBox 6">
            <a:extLst>
              <a:ext uri="{FF2B5EF4-FFF2-40B4-BE49-F238E27FC236}">
                <a16:creationId xmlns:a16="http://schemas.microsoft.com/office/drawing/2014/main" id="{CEBBD727-D685-6E3C-BB90-12B8AF59B6FF}"/>
              </a:ext>
            </a:extLst>
          </p:cNvPr>
          <p:cNvSpPr txBox="1">
            <a:spLocks noChangeArrowheads="1"/>
          </p:cNvSpPr>
          <p:nvPr/>
        </p:nvSpPr>
        <p:spPr bwMode="auto">
          <a:xfrm>
            <a:off x="668339" y="173038"/>
            <a:ext cx="432276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en-US" altLang="en-US" sz="1600" b="1" dirty="0">
                <a:solidFill>
                  <a:srgbClr val="FFFFFF"/>
                </a:solidFill>
                <a:latin typeface="Times Roman"/>
                <a:ea typeface="Times Roman"/>
                <a:cs typeface="Times Roman"/>
                <a:sym typeface="Times Roman"/>
              </a:rPr>
              <a:t>Synergizing Innovation with Agentic AI</a:t>
            </a:r>
          </a:p>
        </p:txBody>
      </p:sp>
      <p:sp>
        <p:nvSpPr>
          <p:cNvPr id="3077" name="TextBox 8">
            <a:extLst>
              <a:ext uri="{FF2B5EF4-FFF2-40B4-BE49-F238E27FC236}">
                <a16:creationId xmlns:a16="http://schemas.microsoft.com/office/drawing/2014/main" id="{60CCA8B5-1324-CB51-435F-4E815F5EDB60}"/>
              </a:ext>
            </a:extLst>
          </p:cNvPr>
          <p:cNvSpPr txBox="1">
            <a:spLocks noChangeArrowheads="1"/>
          </p:cNvSpPr>
          <p:nvPr/>
        </p:nvSpPr>
        <p:spPr bwMode="auto">
          <a:xfrm>
            <a:off x="582613" y="3705225"/>
            <a:ext cx="2352675" cy="625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a:solidFill>
                  <a:srgbClr val="FFFFFF"/>
                </a:solidFill>
              </a:rPr>
              <a:t>Da</a:t>
            </a:r>
          </a:p>
        </p:txBody>
      </p:sp>
      <p:sp>
        <p:nvSpPr>
          <p:cNvPr id="3078" name="object 58">
            <a:extLst>
              <a:ext uri="{FF2B5EF4-FFF2-40B4-BE49-F238E27FC236}">
                <a16:creationId xmlns:a16="http://schemas.microsoft.com/office/drawing/2014/main" id="{5AAFCCDC-2E47-CEEA-15DD-19F607A34EA6}"/>
              </a:ext>
            </a:extLst>
          </p:cNvPr>
          <p:cNvSpPr>
            <a:spLocks/>
          </p:cNvSpPr>
          <p:nvPr/>
        </p:nvSpPr>
        <p:spPr bwMode="auto">
          <a:xfrm>
            <a:off x="5146675" y="193675"/>
            <a:ext cx="7018338" cy="312738"/>
          </a:xfrm>
          <a:custGeom>
            <a:avLst/>
            <a:gdLst>
              <a:gd name="T0" fmla="*/ 3509357 w 21600"/>
              <a:gd name="T1" fmla="*/ 156364 h 21600"/>
              <a:gd name="T2" fmla="*/ 3509357 w 21600"/>
              <a:gd name="T3" fmla="*/ 156364 h 21600"/>
              <a:gd name="T4" fmla="*/ 3509357 w 21600"/>
              <a:gd name="T5" fmla="*/ 156364 h 21600"/>
              <a:gd name="T6" fmla="*/ 3509357 w 21600"/>
              <a:gd name="T7" fmla="*/ 156364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871" y="0"/>
                </a:moveTo>
                <a:lnTo>
                  <a:pt x="0" y="0"/>
                </a:lnTo>
                <a:lnTo>
                  <a:pt x="729" y="10800"/>
                </a:lnTo>
                <a:lnTo>
                  <a:pt x="0" y="21600"/>
                </a:lnTo>
                <a:lnTo>
                  <a:pt x="20871" y="21600"/>
                </a:lnTo>
                <a:lnTo>
                  <a:pt x="21600" y="10800"/>
                </a:lnTo>
                <a:lnTo>
                  <a:pt x="20871" y="0"/>
                </a:lnTo>
                <a:close/>
              </a:path>
            </a:pathLst>
          </a:custGeom>
          <a:solidFill>
            <a:srgbClr val="0070C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IN"/>
          </a:p>
        </p:txBody>
      </p:sp>
      <p:sp>
        <p:nvSpPr>
          <p:cNvPr id="3079" name="TextBox 10">
            <a:extLst>
              <a:ext uri="{FF2B5EF4-FFF2-40B4-BE49-F238E27FC236}">
                <a16:creationId xmlns:a16="http://schemas.microsoft.com/office/drawing/2014/main" id="{D700D910-55C9-5987-AE77-CA2DB0E0AE4F}"/>
              </a:ext>
            </a:extLst>
          </p:cNvPr>
          <p:cNvSpPr txBox="1">
            <a:spLocks noChangeArrowheads="1"/>
          </p:cNvSpPr>
          <p:nvPr/>
        </p:nvSpPr>
        <p:spPr bwMode="auto">
          <a:xfrm>
            <a:off x="5683251" y="173038"/>
            <a:ext cx="607695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p>
            <a:pPr eaLnBrk="1"/>
            <a:r>
              <a:rPr lang="en-US" altLang="en-US" sz="1600" b="1" dirty="0">
                <a:solidFill>
                  <a:srgbClr val="FFFFFF"/>
                </a:solidFill>
                <a:latin typeface="Times Roman"/>
                <a:ea typeface="Times Roman"/>
                <a:cs typeface="Times Roman"/>
                <a:sym typeface="Times Roman"/>
              </a:rPr>
              <a:t>Transformative Capabilities of Agentic AI in Enterprise Operations</a:t>
            </a:r>
          </a:p>
        </p:txBody>
      </p:sp>
      <p:sp>
        <p:nvSpPr>
          <p:cNvPr id="3080" name="Text">
            <a:extLst>
              <a:ext uri="{FF2B5EF4-FFF2-40B4-BE49-F238E27FC236}">
                <a16:creationId xmlns:a16="http://schemas.microsoft.com/office/drawing/2014/main" id="{8EA9E9DE-F975-0A2C-278A-A6EAEDB5259A}"/>
              </a:ext>
            </a:extLst>
          </p:cNvPr>
          <p:cNvSpPr txBox="1">
            <a:spLocks noChangeArrowheads="1"/>
          </p:cNvSpPr>
          <p:nvPr/>
        </p:nvSpPr>
        <p:spPr bwMode="auto">
          <a:xfrm>
            <a:off x="6032500" y="3205163"/>
            <a:ext cx="127000" cy="447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none"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eaLnBrk="1"/>
            <a:endParaRPr lang="en-US" altLang="en-US" sz="1200">
              <a:latin typeface="Times Roman"/>
              <a:ea typeface="Times Roman"/>
              <a:cs typeface="Times Roman"/>
              <a:sym typeface="Times Roman"/>
            </a:endParaRPr>
          </a:p>
        </p:txBody>
      </p:sp>
      <p:grpSp>
        <p:nvGrpSpPr>
          <p:cNvPr id="3081" name="Group 112">
            <a:extLst>
              <a:ext uri="{FF2B5EF4-FFF2-40B4-BE49-F238E27FC236}">
                <a16:creationId xmlns:a16="http://schemas.microsoft.com/office/drawing/2014/main" id="{A7CD9D50-7BC9-1F44-1FF6-55897F72AB1C}"/>
              </a:ext>
            </a:extLst>
          </p:cNvPr>
          <p:cNvGrpSpPr>
            <a:grpSpLocks/>
          </p:cNvGrpSpPr>
          <p:nvPr/>
        </p:nvGrpSpPr>
        <p:grpSpPr bwMode="auto">
          <a:xfrm>
            <a:off x="8050213" y="569913"/>
            <a:ext cx="4484687" cy="6161087"/>
            <a:chOff x="0" y="0"/>
            <a:chExt cx="4484800" cy="6160382"/>
          </a:xfrm>
        </p:grpSpPr>
        <p:sp>
          <p:nvSpPr>
            <p:cNvPr id="3109" name="Google Shape;864;p44">
              <a:extLst>
                <a:ext uri="{FF2B5EF4-FFF2-40B4-BE49-F238E27FC236}">
                  <a16:creationId xmlns:a16="http://schemas.microsoft.com/office/drawing/2014/main" id="{E770C38C-0EF7-E725-B490-1045F57484CE}"/>
                </a:ext>
              </a:extLst>
            </p:cNvPr>
            <p:cNvSpPr>
              <a:spLocks/>
            </p:cNvSpPr>
            <p:nvPr/>
          </p:nvSpPr>
          <p:spPr bwMode="auto">
            <a:xfrm rot="5406680">
              <a:off x="73119" y="-68503"/>
              <a:ext cx="1263839" cy="1405590"/>
            </a:xfrm>
            <a:custGeom>
              <a:avLst/>
              <a:gdLst>
                <a:gd name="T0" fmla="*/ 631920 w 21600"/>
                <a:gd name="T1" fmla="*/ 702795 h 21600"/>
                <a:gd name="T2" fmla="*/ 631920 w 21600"/>
                <a:gd name="T3" fmla="*/ 702795 h 21600"/>
                <a:gd name="T4" fmla="*/ 631920 w 21600"/>
                <a:gd name="T5" fmla="*/ 702795 h 21600"/>
                <a:gd name="T6" fmla="*/ 631920 w 21600"/>
                <a:gd name="T7" fmla="*/ 7027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640" y="10442"/>
                  </a:moveTo>
                  <a:cubicBezTo>
                    <a:pt x="17740" y="10442"/>
                    <a:pt x="16949" y="10846"/>
                    <a:pt x="16398" y="11471"/>
                  </a:cubicBezTo>
                  <a:cubicBezTo>
                    <a:pt x="16398" y="5202"/>
                    <a:pt x="16398" y="5202"/>
                    <a:pt x="16398" y="5202"/>
                  </a:cubicBezTo>
                  <a:cubicBezTo>
                    <a:pt x="10147" y="5202"/>
                    <a:pt x="10147" y="5202"/>
                    <a:pt x="10147" y="5202"/>
                  </a:cubicBezTo>
                  <a:cubicBezTo>
                    <a:pt x="10772" y="4651"/>
                    <a:pt x="11158" y="3860"/>
                    <a:pt x="11158" y="2960"/>
                  </a:cubicBezTo>
                  <a:cubicBezTo>
                    <a:pt x="11158" y="1324"/>
                    <a:pt x="9835" y="0"/>
                    <a:pt x="8199" y="0"/>
                  </a:cubicBezTo>
                  <a:cubicBezTo>
                    <a:pt x="6563" y="0"/>
                    <a:pt x="5239" y="1324"/>
                    <a:pt x="5239" y="2960"/>
                  </a:cubicBezTo>
                  <a:cubicBezTo>
                    <a:pt x="5239" y="3860"/>
                    <a:pt x="5644" y="4651"/>
                    <a:pt x="6269" y="5202"/>
                  </a:cubicBezTo>
                  <a:cubicBezTo>
                    <a:pt x="0" y="5202"/>
                    <a:pt x="0" y="5202"/>
                    <a:pt x="0" y="5202"/>
                  </a:cubicBezTo>
                  <a:cubicBezTo>
                    <a:pt x="0" y="21600"/>
                    <a:pt x="0" y="21600"/>
                    <a:pt x="0" y="21600"/>
                  </a:cubicBezTo>
                  <a:cubicBezTo>
                    <a:pt x="6269" y="21600"/>
                    <a:pt x="6269" y="21600"/>
                    <a:pt x="6269" y="21600"/>
                  </a:cubicBezTo>
                  <a:cubicBezTo>
                    <a:pt x="5644" y="21067"/>
                    <a:pt x="5239" y="20258"/>
                    <a:pt x="5239" y="19376"/>
                  </a:cubicBezTo>
                  <a:cubicBezTo>
                    <a:pt x="5239" y="17740"/>
                    <a:pt x="6563" y="16416"/>
                    <a:pt x="8199" y="16416"/>
                  </a:cubicBezTo>
                  <a:cubicBezTo>
                    <a:pt x="9835" y="16416"/>
                    <a:pt x="11158" y="17740"/>
                    <a:pt x="11158" y="19376"/>
                  </a:cubicBezTo>
                  <a:cubicBezTo>
                    <a:pt x="11158" y="20258"/>
                    <a:pt x="10772" y="21067"/>
                    <a:pt x="10147" y="21600"/>
                  </a:cubicBezTo>
                  <a:cubicBezTo>
                    <a:pt x="16398" y="21600"/>
                    <a:pt x="16398" y="21600"/>
                    <a:pt x="16398" y="21600"/>
                  </a:cubicBezTo>
                  <a:cubicBezTo>
                    <a:pt x="16398" y="15350"/>
                    <a:pt x="16398" y="15350"/>
                    <a:pt x="16398" y="15350"/>
                  </a:cubicBezTo>
                  <a:cubicBezTo>
                    <a:pt x="16949" y="15975"/>
                    <a:pt x="17740" y="16361"/>
                    <a:pt x="18640" y="16361"/>
                  </a:cubicBezTo>
                  <a:cubicBezTo>
                    <a:pt x="20276" y="16361"/>
                    <a:pt x="21600" y="15037"/>
                    <a:pt x="21600" y="13401"/>
                  </a:cubicBezTo>
                  <a:cubicBezTo>
                    <a:pt x="21600" y="11765"/>
                    <a:pt x="20276" y="10442"/>
                    <a:pt x="18640" y="10442"/>
                  </a:cubicBezTo>
                  <a:close/>
                </a:path>
              </a:pathLst>
            </a:custGeom>
            <a:solidFill>
              <a:schemeClr val="accent1">
                <a:lumMod val="75000"/>
              </a:schemeClr>
            </a:solidFill>
            <a:ln w="12700" cap="flat">
              <a:solidFill>
                <a:srgbClr val="FFFFFF"/>
              </a:solidFill>
              <a:prstDash val="solid"/>
              <a:miter lim="800000"/>
              <a:headEnd/>
              <a:tailEnd/>
            </a:ln>
          </p:spPr>
          <p:txBody>
            <a:bodyPr lIns="45719" tIns="45719" rIns="45719" bIns="45719"/>
            <a:lstStyle/>
            <a:p>
              <a:endParaRPr lang="en-IN" dirty="0"/>
            </a:p>
          </p:txBody>
        </p:sp>
        <p:sp>
          <p:nvSpPr>
            <p:cNvPr id="3110" name="Google Shape;865;p44">
              <a:extLst>
                <a:ext uri="{FF2B5EF4-FFF2-40B4-BE49-F238E27FC236}">
                  <a16:creationId xmlns:a16="http://schemas.microsoft.com/office/drawing/2014/main" id="{F5413ED6-A6BB-11FB-D33D-1A91CBEC0D33}"/>
                </a:ext>
              </a:extLst>
            </p:cNvPr>
            <p:cNvSpPr>
              <a:spLocks/>
            </p:cNvSpPr>
            <p:nvPr/>
          </p:nvSpPr>
          <p:spPr bwMode="auto">
            <a:xfrm>
              <a:off x="14518" y="941228"/>
              <a:ext cx="1380688" cy="1405589"/>
            </a:xfrm>
            <a:custGeom>
              <a:avLst/>
              <a:gdLst>
                <a:gd name="T0" fmla="*/ 690344 w 21600"/>
                <a:gd name="T1" fmla="*/ 702795 h 21600"/>
                <a:gd name="T2" fmla="*/ 690344 w 21600"/>
                <a:gd name="T3" fmla="*/ 702795 h 21600"/>
                <a:gd name="T4" fmla="*/ 690344 w 21600"/>
                <a:gd name="T5" fmla="*/ 702795 h 21600"/>
                <a:gd name="T6" fmla="*/ 690344 w 21600"/>
                <a:gd name="T7" fmla="*/ 7027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640" y="5239"/>
                  </a:moveTo>
                  <a:cubicBezTo>
                    <a:pt x="17758" y="5239"/>
                    <a:pt x="16949" y="5644"/>
                    <a:pt x="16416" y="6269"/>
                  </a:cubicBezTo>
                  <a:cubicBezTo>
                    <a:pt x="16416" y="0"/>
                    <a:pt x="16416" y="0"/>
                    <a:pt x="16416" y="0"/>
                  </a:cubicBezTo>
                  <a:cubicBezTo>
                    <a:pt x="10147" y="0"/>
                    <a:pt x="10147" y="0"/>
                    <a:pt x="10147" y="0"/>
                  </a:cubicBezTo>
                  <a:cubicBezTo>
                    <a:pt x="10772" y="551"/>
                    <a:pt x="11177" y="1342"/>
                    <a:pt x="11177" y="2243"/>
                  </a:cubicBezTo>
                  <a:cubicBezTo>
                    <a:pt x="11177" y="3879"/>
                    <a:pt x="9835" y="5202"/>
                    <a:pt x="8199" y="5202"/>
                  </a:cubicBezTo>
                  <a:cubicBezTo>
                    <a:pt x="6581" y="5202"/>
                    <a:pt x="5239" y="3879"/>
                    <a:pt x="5239" y="2243"/>
                  </a:cubicBezTo>
                  <a:cubicBezTo>
                    <a:pt x="5239" y="1342"/>
                    <a:pt x="5644" y="551"/>
                    <a:pt x="6269" y="0"/>
                  </a:cubicBezTo>
                  <a:cubicBezTo>
                    <a:pt x="0" y="0"/>
                    <a:pt x="0" y="0"/>
                    <a:pt x="0" y="0"/>
                  </a:cubicBezTo>
                  <a:cubicBezTo>
                    <a:pt x="0" y="6269"/>
                    <a:pt x="0" y="6269"/>
                    <a:pt x="0" y="6269"/>
                  </a:cubicBezTo>
                  <a:cubicBezTo>
                    <a:pt x="551" y="5644"/>
                    <a:pt x="1342" y="5239"/>
                    <a:pt x="2243" y="5239"/>
                  </a:cubicBezTo>
                  <a:cubicBezTo>
                    <a:pt x="3879" y="5239"/>
                    <a:pt x="5202" y="6563"/>
                    <a:pt x="5202" y="8199"/>
                  </a:cubicBezTo>
                  <a:cubicBezTo>
                    <a:pt x="5202" y="9835"/>
                    <a:pt x="3879" y="11158"/>
                    <a:pt x="2243" y="11158"/>
                  </a:cubicBezTo>
                  <a:cubicBezTo>
                    <a:pt x="1342" y="11158"/>
                    <a:pt x="551" y="10772"/>
                    <a:pt x="0" y="10147"/>
                  </a:cubicBezTo>
                  <a:cubicBezTo>
                    <a:pt x="0" y="16398"/>
                    <a:pt x="0" y="16398"/>
                    <a:pt x="0" y="16398"/>
                  </a:cubicBezTo>
                  <a:cubicBezTo>
                    <a:pt x="6269" y="16398"/>
                    <a:pt x="6269" y="16398"/>
                    <a:pt x="6269" y="16398"/>
                  </a:cubicBezTo>
                  <a:cubicBezTo>
                    <a:pt x="5644" y="16949"/>
                    <a:pt x="5239" y="17740"/>
                    <a:pt x="5239" y="18640"/>
                  </a:cubicBezTo>
                  <a:cubicBezTo>
                    <a:pt x="5239" y="20276"/>
                    <a:pt x="6581" y="21600"/>
                    <a:pt x="8199" y="21600"/>
                  </a:cubicBezTo>
                  <a:cubicBezTo>
                    <a:pt x="9835" y="21600"/>
                    <a:pt x="11177" y="20276"/>
                    <a:pt x="11177" y="18640"/>
                  </a:cubicBezTo>
                  <a:cubicBezTo>
                    <a:pt x="11177" y="17740"/>
                    <a:pt x="10772" y="16949"/>
                    <a:pt x="10147" y="16398"/>
                  </a:cubicBezTo>
                  <a:cubicBezTo>
                    <a:pt x="16416" y="16398"/>
                    <a:pt x="16416" y="16398"/>
                    <a:pt x="16416" y="16398"/>
                  </a:cubicBezTo>
                  <a:cubicBezTo>
                    <a:pt x="16416" y="10147"/>
                    <a:pt x="16416" y="10147"/>
                    <a:pt x="16416" y="10147"/>
                  </a:cubicBezTo>
                  <a:cubicBezTo>
                    <a:pt x="16949" y="10772"/>
                    <a:pt x="17758" y="11158"/>
                    <a:pt x="18640" y="11158"/>
                  </a:cubicBezTo>
                  <a:cubicBezTo>
                    <a:pt x="20276" y="11158"/>
                    <a:pt x="21600" y="9835"/>
                    <a:pt x="21600" y="8199"/>
                  </a:cubicBezTo>
                  <a:cubicBezTo>
                    <a:pt x="21600" y="6563"/>
                    <a:pt x="20276" y="5239"/>
                    <a:pt x="18640" y="5239"/>
                  </a:cubicBezTo>
                  <a:close/>
                </a:path>
              </a:pathLst>
            </a:custGeom>
            <a:solidFill>
              <a:schemeClr val="accent1">
                <a:lumMod val="60000"/>
                <a:lumOff val="40000"/>
              </a:schemeClr>
            </a:solidFill>
            <a:ln w="12700" cap="flat">
              <a:solidFill>
                <a:srgbClr val="FFFFFF"/>
              </a:solidFill>
              <a:prstDash val="solid"/>
              <a:miter lim="800000"/>
              <a:headEnd/>
              <a:tailEnd/>
            </a:ln>
          </p:spPr>
          <p:txBody>
            <a:bodyPr lIns="45719" tIns="45719" rIns="45719" bIns="45719"/>
            <a:lstStyle/>
            <a:p>
              <a:endParaRPr lang="en-IN" dirty="0"/>
            </a:p>
          </p:txBody>
        </p:sp>
        <p:sp>
          <p:nvSpPr>
            <p:cNvPr id="103" name="Google Shape;867;p44">
              <a:extLst>
                <a:ext uri="{FF2B5EF4-FFF2-40B4-BE49-F238E27FC236}">
                  <a16:creationId xmlns:a16="http://schemas.microsoft.com/office/drawing/2014/main" id="{3C46AD40-5D22-E796-E3E7-F5D1835C693B}"/>
                </a:ext>
              </a:extLst>
            </p:cNvPr>
            <p:cNvSpPr/>
            <p:nvPr/>
          </p:nvSpPr>
          <p:spPr>
            <a:xfrm>
              <a:off x="12700" y="1979385"/>
              <a:ext cx="1354171" cy="1404777"/>
            </a:xfrm>
            <a:custGeom>
              <a:avLst/>
              <a:gdLst/>
              <a:ahLst/>
              <a:cxnLst>
                <a:cxn ang="0">
                  <a:pos x="wd2" y="hd2"/>
                </a:cxn>
                <a:cxn ang="5400000">
                  <a:pos x="wd2" y="hd2"/>
                </a:cxn>
                <a:cxn ang="10800000">
                  <a:pos x="wd2" y="hd2"/>
                </a:cxn>
                <a:cxn ang="16200000">
                  <a:pos x="wd2" y="hd2"/>
                </a:cxn>
              </a:cxnLst>
              <a:rect l="0" t="0" r="r" b="b"/>
              <a:pathLst>
                <a:path w="21600" h="21600" extrusionOk="0">
                  <a:moveTo>
                    <a:pt x="18640" y="5239"/>
                  </a:moveTo>
                  <a:cubicBezTo>
                    <a:pt x="17740" y="5239"/>
                    <a:pt x="16949" y="5644"/>
                    <a:pt x="16398" y="6269"/>
                  </a:cubicBezTo>
                  <a:cubicBezTo>
                    <a:pt x="16398" y="0"/>
                    <a:pt x="16398" y="0"/>
                    <a:pt x="16398" y="0"/>
                  </a:cubicBezTo>
                  <a:cubicBezTo>
                    <a:pt x="10147" y="0"/>
                    <a:pt x="10147" y="0"/>
                    <a:pt x="10147" y="0"/>
                  </a:cubicBezTo>
                  <a:cubicBezTo>
                    <a:pt x="10772" y="551"/>
                    <a:pt x="11158" y="1342"/>
                    <a:pt x="11158" y="2243"/>
                  </a:cubicBezTo>
                  <a:cubicBezTo>
                    <a:pt x="11158" y="3879"/>
                    <a:pt x="9835" y="5202"/>
                    <a:pt x="8199" y="5202"/>
                  </a:cubicBezTo>
                  <a:cubicBezTo>
                    <a:pt x="6563" y="5202"/>
                    <a:pt x="5239" y="3879"/>
                    <a:pt x="5239" y="2243"/>
                  </a:cubicBezTo>
                  <a:cubicBezTo>
                    <a:pt x="5239" y="1342"/>
                    <a:pt x="5644" y="551"/>
                    <a:pt x="6269" y="0"/>
                  </a:cubicBezTo>
                  <a:cubicBezTo>
                    <a:pt x="0" y="0"/>
                    <a:pt x="0" y="0"/>
                    <a:pt x="0" y="0"/>
                  </a:cubicBezTo>
                  <a:cubicBezTo>
                    <a:pt x="0" y="6269"/>
                    <a:pt x="0" y="6269"/>
                    <a:pt x="0" y="6269"/>
                  </a:cubicBezTo>
                  <a:cubicBezTo>
                    <a:pt x="551" y="5644"/>
                    <a:pt x="1342" y="5239"/>
                    <a:pt x="2243" y="5239"/>
                  </a:cubicBezTo>
                  <a:cubicBezTo>
                    <a:pt x="3879" y="5239"/>
                    <a:pt x="5202" y="6563"/>
                    <a:pt x="5202" y="8199"/>
                  </a:cubicBezTo>
                  <a:cubicBezTo>
                    <a:pt x="5202" y="9835"/>
                    <a:pt x="3879" y="11158"/>
                    <a:pt x="2243" y="11158"/>
                  </a:cubicBezTo>
                  <a:cubicBezTo>
                    <a:pt x="1342" y="11158"/>
                    <a:pt x="551" y="10772"/>
                    <a:pt x="0" y="10147"/>
                  </a:cubicBezTo>
                  <a:cubicBezTo>
                    <a:pt x="0" y="16398"/>
                    <a:pt x="0" y="16398"/>
                    <a:pt x="0" y="16398"/>
                  </a:cubicBezTo>
                  <a:cubicBezTo>
                    <a:pt x="6269" y="16398"/>
                    <a:pt x="6269" y="16398"/>
                    <a:pt x="6269" y="16398"/>
                  </a:cubicBezTo>
                  <a:cubicBezTo>
                    <a:pt x="5644" y="16949"/>
                    <a:pt x="5239" y="17740"/>
                    <a:pt x="5239" y="18640"/>
                  </a:cubicBezTo>
                  <a:cubicBezTo>
                    <a:pt x="5239" y="20276"/>
                    <a:pt x="6563" y="21600"/>
                    <a:pt x="8199" y="21600"/>
                  </a:cubicBezTo>
                  <a:cubicBezTo>
                    <a:pt x="9835" y="21600"/>
                    <a:pt x="11158" y="20276"/>
                    <a:pt x="11158" y="18640"/>
                  </a:cubicBezTo>
                  <a:cubicBezTo>
                    <a:pt x="11158" y="17740"/>
                    <a:pt x="10772" y="16949"/>
                    <a:pt x="10147" y="16398"/>
                  </a:cubicBezTo>
                  <a:cubicBezTo>
                    <a:pt x="16398" y="16398"/>
                    <a:pt x="16398" y="16398"/>
                    <a:pt x="16398" y="16398"/>
                  </a:cubicBezTo>
                  <a:cubicBezTo>
                    <a:pt x="16398" y="10147"/>
                    <a:pt x="16398" y="10147"/>
                    <a:pt x="16398" y="10147"/>
                  </a:cubicBezTo>
                  <a:cubicBezTo>
                    <a:pt x="16949" y="10772"/>
                    <a:pt x="17740" y="11158"/>
                    <a:pt x="18640" y="11158"/>
                  </a:cubicBezTo>
                  <a:cubicBezTo>
                    <a:pt x="20276" y="11158"/>
                    <a:pt x="21600" y="9835"/>
                    <a:pt x="21600" y="8199"/>
                  </a:cubicBezTo>
                  <a:cubicBezTo>
                    <a:pt x="21600" y="6563"/>
                    <a:pt x="20276" y="5239"/>
                    <a:pt x="18640" y="5239"/>
                  </a:cubicBezTo>
                  <a:close/>
                </a:path>
              </a:pathLst>
            </a:custGeom>
            <a:solidFill>
              <a:schemeClr val="accent1">
                <a:lumMod val="75000"/>
              </a:schemeClr>
            </a:solidFill>
            <a:ln w="12700" cap="flat">
              <a:solidFill>
                <a:srgbClr val="FFFFFF"/>
              </a:solidFill>
              <a:prstDash val="solid"/>
              <a:miter lim="800000"/>
            </a:ln>
            <a:effectLst/>
          </p:spPr>
          <p:txBody>
            <a:bodyPr lIns="45719" tIns="45719" rIns="45719" bIns="45719"/>
            <a:lstStyle/>
            <a:p>
              <a:pPr eaLnBrk="1" fontAlgn="auto">
                <a:spcBef>
                  <a:spcPts val="0"/>
                </a:spcBef>
                <a:spcAft>
                  <a:spcPts val="0"/>
                </a:spcAft>
                <a:defRPr sz="1300"/>
              </a:pPr>
              <a:endParaRPr sz="1300" kern="0">
                <a:latin typeface="+mn-lt"/>
                <a:cs typeface="+mn-cs"/>
                <a:sym typeface="Calibri"/>
              </a:endParaRPr>
            </a:p>
          </p:txBody>
        </p:sp>
        <p:sp>
          <p:nvSpPr>
            <p:cNvPr id="104" name="Google Shape;868;p44">
              <a:extLst>
                <a:ext uri="{FF2B5EF4-FFF2-40B4-BE49-F238E27FC236}">
                  <a16:creationId xmlns:a16="http://schemas.microsoft.com/office/drawing/2014/main" id="{665561D9-6595-9996-4004-DC8C88E3F5B0}"/>
                </a:ext>
              </a:extLst>
            </p:cNvPr>
            <p:cNvSpPr/>
            <p:nvPr/>
          </p:nvSpPr>
          <p:spPr>
            <a:xfrm rot="5397314" flipH="1">
              <a:off x="96130" y="3881691"/>
              <a:ext cx="1201599" cy="1374810"/>
            </a:xfrm>
            <a:custGeom>
              <a:avLst/>
              <a:gdLst/>
              <a:ahLst/>
              <a:cxnLst>
                <a:cxn ang="0">
                  <a:pos x="wd2" y="hd2"/>
                </a:cxn>
                <a:cxn ang="5400000">
                  <a:pos x="wd2" y="hd2"/>
                </a:cxn>
                <a:cxn ang="10800000">
                  <a:pos x="wd2" y="hd2"/>
                </a:cxn>
                <a:cxn ang="16200000">
                  <a:pos x="wd2" y="hd2"/>
                </a:cxn>
              </a:cxnLst>
              <a:rect l="0" t="0" r="r" b="b"/>
              <a:pathLst>
                <a:path w="21600" h="21600" extrusionOk="0">
                  <a:moveTo>
                    <a:pt x="13352" y="5202"/>
                  </a:moveTo>
                  <a:cubicBezTo>
                    <a:pt x="14174" y="4651"/>
                    <a:pt x="14706" y="3860"/>
                    <a:pt x="14706" y="2960"/>
                  </a:cubicBezTo>
                  <a:cubicBezTo>
                    <a:pt x="14706" y="1324"/>
                    <a:pt x="12965" y="0"/>
                    <a:pt x="10812" y="0"/>
                  </a:cubicBezTo>
                  <a:cubicBezTo>
                    <a:pt x="8659" y="0"/>
                    <a:pt x="6894" y="1324"/>
                    <a:pt x="6894" y="2960"/>
                  </a:cubicBezTo>
                  <a:cubicBezTo>
                    <a:pt x="6894" y="3860"/>
                    <a:pt x="7426" y="4651"/>
                    <a:pt x="8248" y="5202"/>
                  </a:cubicBezTo>
                  <a:cubicBezTo>
                    <a:pt x="0" y="5202"/>
                    <a:pt x="0" y="5202"/>
                    <a:pt x="0" y="5202"/>
                  </a:cubicBezTo>
                  <a:cubicBezTo>
                    <a:pt x="0" y="11471"/>
                    <a:pt x="0" y="11471"/>
                    <a:pt x="0" y="11471"/>
                  </a:cubicBezTo>
                  <a:cubicBezTo>
                    <a:pt x="726" y="10846"/>
                    <a:pt x="1766" y="10442"/>
                    <a:pt x="2951" y="10442"/>
                  </a:cubicBezTo>
                  <a:cubicBezTo>
                    <a:pt x="5104" y="10442"/>
                    <a:pt x="6845" y="11765"/>
                    <a:pt x="6845" y="13401"/>
                  </a:cubicBezTo>
                  <a:cubicBezTo>
                    <a:pt x="6845" y="15037"/>
                    <a:pt x="5104" y="16361"/>
                    <a:pt x="2951" y="16361"/>
                  </a:cubicBezTo>
                  <a:cubicBezTo>
                    <a:pt x="1766" y="16361"/>
                    <a:pt x="726" y="15975"/>
                    <a:pt x="0" y="15350"/>
                  </a:cubicBezTo>
                  <a:cubicBezTo>
                    <a:pt x="0" y="21600"/>
                    <a:pt x="0" y="21600"/>
                    <a:pt x="0" y="21600"/>
                  </a:cubicBezTo>
                  <a:cubicBezTo>
                    <a:pt x="8248" y="21600"/>
                    <a:pt x="8248" y="21600"/>
                    <a:pt x="8248" y="21600"/>
                  </a:cubicBezTo>
                  <a:cubicBezTo>
                    <a:pt x="7426" y="21067"/>
                    <a:pt x="6894" y="20258"/>
                    <a:pt x="6894" y="19376"/>
                  </a:cubicBezTo>
                  <a:cubicBezTo>
                    <a:pt x="6894" y="17740"/>
                    <a:pt x="8659" y="16416"/>
                    <a:pt x="10812" y="16416"/>
                  </a:cubicBezTo>
                  <a:cubicBezTo>
                    <a:pt x="12965" y="16416"/>
                    <a:pt x="14706" y="17740"/>
                    <a:pt x="14706" y="19376"/>
                  </a:cubicBezTo>
                  <a:cubicBezTo>
                    <a:pt x="14706" y="20258"/>
                    <a:pt x="14174" y="21067"/>
                    <a:pt x="13352" y="21600"/>
                  </a:cubicBezTo>
                  <a:cubicBezTo>
                    <a:pt x="21600" y="21600"/>
                    <a:pt x="21600" y="21600"/>
                    <a:pt x="21600" y="21600"/>
                  </a:cubicBezTo>
                  <a:cubicBezTo>
                    <a:pt x="21600" y="5202"/>
                    <a:pt x="21600" y="5202"/>
                    <a:pt x="21600" y="5202"/>
                  </a:cubicBezTo>
                  <a:lnTo>
                    <a:pt x="13352" y="5202"/>
                  </a:lnTo>
                  <a:close/>
                </a:path>
              </a:pathLst>
            </a:custGeom>
            <a:solidFill>
              <a:schemeClr val="accent1">
                <a:lumMod val="75000"/>
              </a:schemeClr>
            </a:solidFill>
            <a:ln w="12700" cap="flat">
              <a:solidFill>
                <a:srgbClr val="FFFFFF"/>
              </a:solidFill>
              <a:prstDash val="solid"/>
              <a:miter lim="800000"/>
            </a:ln>
            <a:effectLst/>
          </p:spPr>
          <p:txBody>
            <a:bodyPr lIns="45719" tIns="45719" rIns="45719" bIns="45719"/>
            <a:lstStyle/>
            <a:p>
              <a:pPr eaLnBrk="1" fontAlgn="auto">
                <a:spcBef>
                  <a:spcPts val="0"/>
                </a:spcBef>
                <a:spcAft>
                  <a:spcPts val="0"/>
                </a:spcAft>
                <a:defRPr sz="1300"/>
              </a:pPr>
              <a:endParaRPr sz="1300" kern="0" dirty="0">
                <a:latin typeface="+mn-lt"/>
                <a:cs typeface="+mn-cs"/>
                <a:sym typeface="Calibri"/>
              </a:endParaRPr>
            </a:p>
          </p:txBody>
        </p:sp>
        <p:sp>
          <p:nvSpPr>
            <p:cNvPr id="3113" name="Google Shape;869;p44">
              <a:extLst>
                <a:ext uri="{FF2B5EF4-FFF2-40B4-BE49-F238E27FC236}">
                  <a16:creationId xmlns:a16="http://schemas.microsoft.com/office/drawing/2014/main" id="{665EC874-0DF4-27AC-3353-EF285341F9CD}"/>
                </a:ext>
              </a:extLst>
            </p:cNvPr>
            <p:cNvSpPr txBox="1">
              <a:spLocks noChangeArrowheads="1"/>
            </p:cNvSpPr>
            <p:nvPr/>
          </p:nvSpPr>
          <p:spPr bwMode="auto">
            <a:xfrm>
              <a:off x="2405766" y="0"/>
              <a:ext cx="157070" cy="17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pPr algn="ctr" eaLnBrk="1"/>
              <a:r>
                <a:rPr lang="en-US" altLang="en-US" sz="1000" b="1">
                  <a:solidFill>
                    <a:srgbClr val="FFFFFF"/>
                  </a:solidFill>
                  <a:latin typeface="Lato" panose="020F0502020204030203" pitchFamily="34" charset="0"/>
                  <a:sym typeface="Lato" panose="020F0502020204030203" pitchFamily="34" charset="0"/>
                </a:rPr>
                <a:t>3</a:t>
              </a:r>
            </a:p>
          </p:txBody>
        </p:sp>
        <p:sp>
          <p:nvSpPr>
            <p:cNvPr id="3114" name="Google Shape;871;p44">
              <a:extLst>
                <a:ext uri="{FF2B5EF4-FFF2-40B4-BE49-F238E27FC236}">
                  <a16:creationId xmlns:a16="http://schemas.microsoft.com/office/drawing/2014/main" id="{64746D94-AC16-9277-4E67-CC23BE9F9F6D}"/>
                </a:ext>
              </a:extLst>
            </p:cNvPr>
            <p:cNvSpPr txBox="1">
              <a:spLocks noChangeArrowheads="1"/>
            </p:cNvSpPr>
            <p:nvPr/>
          </p:nvSpPr>
          <p:spPr bwMode="auto">
            <a:xfrm>
              <a:off x="4327730" y="0"/>
              <a:ext cx="157071" cy="17574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pPr algn="ctr" eaLnBrk="1"/>
              <a:r>
                <a:rPr lang="en-US" altLang="en-US" sz="1000" b="1">
                  <a:solidFill>
                    <a:srgbClr val="FFFFFF"/>
                  </a:solidFill>
                  <a:latin typeface="Lato" panose="020F0502020204030203" pitchFamily="34" charset="0"/>
                  <a:sym typeface="Lato" panose="020F0502020204030203" pitchFamily="34" charset="0"/>
                </a:rPr>
                <a:t>5</a:t>
              </a:r>
            </a:p>
          </p:txBody>
        </p:sp>
        <p:sp>
          <p:nvSpPr>
            <p:cNvPr id="3115" name="Google Shape;872;p44">
              <a:extLst>
                <a:ext uri="{FF2B5EF4-FFF2-40B4-BE49-F238E27FC236}">
                  <a16:creationId xmlns:a16="http://schemas.microsoft.com/office/drawing/2014/main" id="{07F0AC0D-86ED-A26F-81F0-3C8FC76B930A}"/>
                </a:ext>
              </a:extLst>
            </p:cNvPr>
            <p:cNvSpPr txBox="1">
              <a:spLocks noChangeArrowheads="1"/>
            </p:cNvSpPr>
            <p:nvPr/>
          </p:nvSpPr>
          <p:spPr bwMode="auto">
            <a:xfrm>
              <a:off x="3371692" y="1366592"/>
              <a:ext cx="157070" cy="17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pPr algn="ctr" eaLnBrk="1"/>
              <a:r>
                <a:rPr lang="en-US" altLang="en-US" sz="1000" b="1">
                  <a:solidFill>
                    <a:srgbClr val="FFFFFF"/>
                  </a:solidFill>
                  <a:latin typeface="Lato" panose="020F0502020204030203" pitchFamily="34" charset="0"/>
                  <a:sym typeface="Lato" panose="020F0502020204030203" pitchFamily="34" charset="0"/>
                </a:rPr>
                <a:t>4</a:t>
              </a:r>
            </a:p>
          </p:txBody>
        </p:sp>
        <p:sp>
          <p:nvSpPr>
            <p:cNvPr id="3116" name="Google Shape;873;p44">
              <a:extLst>
                <a:ext uri="{FF2B5EF4-FFF2-40B4-BE49-F238E27FC236}">
                  <a16:creationId xmlns:a16="http://schemas.microsoft.com/office/drawing/2014/main" id="{02EA468A-4B33-E667-00A1-354E421026F5}"/>
                </a:ext>
              </a:extLst>
            </p:cNvPr>
            <p:cNvSpPr txBox="1">
              <a:spLocks noChangeArrowheads="1"/>
            </p:cNvSpPr>
            <p:nvPr/>
          </p:nvSpPr>
          <p:spPr bwMode="auto">
            <a:xfrm>
              <a:off x="1449728" y="1366592"/>
              <a:ext cx="157070" cy="1757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0" tIns="0" rIns="0" bIns="0"/>
            <a:lstStyle/>
            <a:p>
              <a:pPr algn="ctr" eaLnBrk="1"/>
              <a:r>
                <a:rPr lang="en-US" altLang="en-US" sz="1000" b="1">
                  <a:solidFill>
                    <a:srgbClr val="FFFFFF"/>
                  </a:solidFill>
                  <a:latin typeface="Lato" panose="020F0502020204030203" pitchFamily="34" charset="0"/>
                  <a:sym typeface="Lato" panose="020F0502020204030203" pitchFamily="34" charset="0"/>
                </a:rPr>
                <a:t>2</a:t>
              </a:r>
            </a:p>
          </p:txBody>
        </p:sp>
        <p:sp>
          <p:nvSpPr>
            <p:cNvPr id="109" name="Google Shape;866;p44">
              <a:extLst>
                <a:ext uri="{FF2B5EF4-FFF2-40B4-BE49-F238E27FC236}">
                  <a16:creationId xmlns:a16="http://schemas.microsoft.com/office/drawing/2014/main" id="{F49A41AF-EE2C-0491-F066-725E704F2E5D}"/>
                </a:ext>
              </a:extLst>
            </p:cNvPr>
            <p:cNvSpPr/>
            <p:nvPr/>
          </p:nvSpPr>
          <p:spPr>
            <a:xfrm rot="5400000">
              <a:off x="54858" y="2975333"/>
              <a:ext cx="1265092" cy="1371635"/>
            </a:xfrm>
            <a:custGeom>
              <a:avLst/>
              <a:gdLst/>
              <a:ahLst/>
              <a:cxnLst>
                <a:cxn ang="0">
                  <a:pos x="wd2" y="hd2"/>
                </a:cxn>
                <a:cxn ang="5400000">
                  <a:pos x="wd2" y="hd2"/>
                </a:cxn>
                <a:cxn ang="10800000">
                  <a:pos x="wd2" y="hd2"/>
                </a:cxn>
                <a:cxn ang="16200000">
                  <a:pos x="wd2" y="hd2"/>
                </a:cxn>
              </a:cxnLst>
              <a:rect l="0" t="0" r="r" b="b"/>
              <a:pathLst>
                <a:path w="21600" h="21600" extrusionOk="0">
                  <a:moveTo>
                    <a:pt x="18640" y="10442"/>
                  </a:moveTo>
                  <a:cubicBezTo>
                    <a:pt x="17740" y="10442"/>
                    <a:pt x="16949" y="10846"/>
                    <a:pt x="16398" y="11471"/>
                  </a:cubicBezTo>
                  <a:cubicBezTo>
                    <a:pt x="16398" y="5202"/>
                    <a:pt x="16398" y="5202"/>
                    <a:pt x="16398" y="5202"/>
                  </a:cubicBezTo>
                  <a:cubicBezTo>
                    <a:pt x="10129" y="5202"/>
                    <a:pt x="10129" y="5202"/>
                    <a:pt x="10129" y="5202"/>
                  </a:cubicBezTo>
                  <a:cubicBezTo>
                    <a:pt x="10754" y="4651"/>
                    <a:pt x="11158" y="3860"/>
                    <a:pt x="11158" y="2960"/>
                  </a:cubicBezTo>
                  <a:cubicBezTo>
                    <a:pt x="11158" y="1324"/>
                    <a:pt x="9835" y="0"/>
                    <a:pt x="8199" y="0"/>
                  </a:cubicBezTo>
                  <a:cubicBezTo>
                    <a:pt x="6563" y="0"/>
                    <a:pt x="5239" y="1324"/>
                    <a:pt x="5239" y="2960"/>
                  </a:cubicBezTo>
                  <a:cubicBezTo>
                    <a:pt x="5239" y="3860"/>
                    <a:pt x="5625" y="4651"/>
                    <a:pt x="6250" y="5202"/>
                  </a:cubicBezTo>
                  <a:cubicBezTo>
                    <a:pt x="0" y="5202"/>
                    <a:pt x="0" y="5202"/>
                    <a:pt x="0" y="5202"/>
                  </a:cubicBezTo>
                  <a:cubicBezTo>
                    <a:pt x="0" y="11471"/>
                    <a:pt x="0" y="11471"/>
                    <a:pt x="0" y="11471"/>
                  </a:cubicBezTo>
                  <a:cubicBezTo>
                    <a:pt x="533" y="10846"/>
                    <a:pt x="1342" y="10442"/>
                    <a:pt x="2224" y="10442"/>
                  </a:cubicBezTo>
                  <a:cubicBezTo>
                    <a:pt x="3860" y="10442"/>
                    <a:pt x="5184" y="11765"/>
                    <a:pt x="5184" y="13401"/>
                  </a:cubicBezTo>
                  <a:cubicBezTo>
                    <a:pt x="5184" y="15037"/>
                    <a:pt x="3860" y="16361"/>
                    <a:pt x="2224" y="16361"/>
                  </a:cubicBezTo>
                  <a:cubicBezTo>
                    <a:pt x="1342" y="16361"/>
                    <a:pt x="533" y="15975"/>
                    <a:pt x="0" y="15350"/>
                  </a:cubicBezTo>
                  <a:cubicBezTo>
                    <a:pt x="0" y="21600"/>
                    <a:pt x="0" y="21600"/>
                    <a:pt x="0" y="21600"/>
                  </a:cubicBezTo>
                  <a:cubicBezTo>
                    <a:pt x="6250" y="21600"/>
                    <a:pt x="6250" y="21600"/>
                    <a:pt x="6250" y="21600"/>
                  </a:cubicBezTo>
                  <a:cubicBezTo>
                    <a:pt x="5625" y="21067"/>
                    <a:pt x="5239" y="20258"/>
                    <a:pt x="5239" y="19376"/>
                  </a:cubicBezTo>
                  <a:cubicBezTo>
                    <a:pt x="5239" y="17740"/>
                    <a:pt x="6563" y="16416"/>
                    <a:pt x="8199" y="16416"/>
                  </a:cubicBezTo>
                  <a:cubicBezTo>
                    <a:pt x="9835" y="16416"/>
                    <a:pt x="11158" y="17740"/>
                    <a:pt x="11158" y="19376"/>
                  </a:cubicBezTo>
                  <a:cubicBezTo>
                    <a:pt x="11158" y="20258"/>
                    <a:pt x="10754" y="21067"/>
                    <a:pt x="10129" y="21600"/>
                  </a:cubicBezTo>
                  <a:cubicBezTo>
                    <a:pt x="16398" y="21600"/>
                    <a:pt x="16398" y="21600"/>
                    <a:pt x="16398" y="21600"/>
                  </a:cubicBezTo>
                  <a:cubicBezTo>
                    <a:pt x="16398" y="15350"/>
                    <a:pt x="16398" y="15350"/>
                    <a:pt x="16398" y="15350"/>
                  </a:cubicBezTo>
                  <a:cubicBezTo>
                    <a:pt x="16949" y="15975"/>
                    <a:pt x="17740" y="16361"/>
                    <a:pt x="18640" y="16361"/>
                  </a:cubicBezTo>
                  <a:cubicBezTo>
                    <a:pt x="20276" y="16361"/>
                    <a:pt x="21600" y="15037"/>
                    <a:pt x="21600" y="13401"/>
                  </a:cubicBezTo>
                  <a:cubicBezTo>
                    <a:pt x="21600" y="11765"/>
                    <a:pt x="20276" y="10442"/>
                    <a:pt x="18640" y="10442"/>
                  </a:cubicBezTo>
                  <a:close/>
                </a:path>
              </a:pathLst>
            </a:custGeom>
            <a:solidFill>
              <a:schemeClr val="accent1">
                <a:lumMod val="60000"/>
                <a:lumOff val="40000"/>
              </a:schemeClr>
            </a:solidFill>
            <a:ln w="12700" cap="flat">
              <a:solidFill>
                <a:srgbClr val="FFFFFF"/>
              </a:solidFill>
              <a:prstDash val="solid"/>
              <a:miter lim="800000"/>
            </a:ln>
            <a:effectLst/>
          </p:spPr>
          <p:txBody>
            <a:bodyPr lIns="45719" tIns="45719" rIns="45719" bIns="45719"/>
            <a:lstStyle/>
            <a:p>
              <a:pPr eaLnBrk="1" fontAlgn="auto">
                <a:spcBef>
                  <a:spcPts val="0"/>
                </a:spcBef>
                <a:spcAft>
                  <a:spcPts val="0"/>
                </a:spcAft>
                <a:defRPr sz="1300"/>
              </a:pPr>
              <a:endParaRPr sz="1300" kern="0" dirty="0">
                <a:latin typeface="+mn-lt"/>
                <a:cs typeface="+mn-cs"/>
                <a:sym typeface="Calibri"/>
              </a:endParaRPr>
            </a:p>
          </p:txBody>
        </p:sp>
        <p:sp>
          <p:nvSpPr>
            <p:cNvPr id="3118" name="Google Shape;865;p44">
              <a:extLst>
                <a:ext uri="{FF2B5EF4-FFF2-40B4-BE49-F238E27FC236}">
                  <a16:creationId xmlns:a16="http://schemas.microsoft.com/office/drawing/2014/main" id="{B881E67F-1BB4-196E-3F89-ADF5CFC7ECCC}"/>
                </a:ext>
              </a:extLst>
            </p:cNvPr>
            <p:cNvSpPr>
              <a:spLocks/>
            </p:cNvSpPr>
            <p:nvPr/>
          </p:nvSpPr>
          <p:spPr bwMode="auto">
            <a:xfrm rot="10800000" flipH="1">
              <a:off x="0" y="4754794"/>
              <a:ext cx="1380688" cy="1405589"/>
            </a:xfrm>
            <a:custGeom>
              <a:avLst/>
              <a:gdLst>
                <a:gd name="T0" fmla="*/ 690344 w 21600"/>
                <a:gd name="T1" fmla="*/ 702795 h 21600"/>
                <a:gd name="T2" fmla="*/ 690344 w 21600"/>
                <a:gd name="T3" fmla="*/ 702795 h 21600"/>
                <a:gd name="T4" fmla="*/ 690344 w 21600"/>
                <a:gd name="T5" fmla="*/ 702795 h 21600"/>
                <a:gd name="T6" fmla="*/ 690344 w 21600"/>
                <a:gd name="T7" fmla="*/ 70279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18640" y="5239"/>
                  </a:moveTo>
                  <a:cubicBezTo>
                    <a:pt x="17758" y="5239"/>
                    <a:pt x="16949" y="5644"/>
                    <a:pt x="16416" y="6269"/>
                  </a:cubicBezTo>
                  <a:cubicBezTo>
                    <a:pt x="16416" y="0"/>
                    <a:pt x="16416" y="0"/>
                    <a:pt x="16416" y="0"/>
                  </a:cubicBezTo>
                  <a:cubicBezTo>
                    <a:pt x="10147" y="0"/>
                    <a:pt x="10147" y="0"/>
                    <a:pt x="10147" y="0"/>
                  </a:cubicBezTo>
                  <a:cubicBezTo>
                    <a:pt x="10772" y="551"/>
                    <a:pt x="11177" y="1342"/>
                    <a:pt x="11177" y="2243"/>
                  </a:cubicBezTo>
                  <a:cubicBezTo>
                    <a:pt x="11177" y="3879"/>
                    <a:pt x="9835" y="5202"/>
                    <a:pt x="8199" y="5202"/>
                  </a:cubicBezTo>
                  <a:cubicBezTo>
                    <a:pt x="6581" y="5202"/>
                    <a:pt x="5239" y="3879"/>
                    <a:pt x="5239" y="2243"/>
                  </a:cubicBezTo>
                  <a:cubicBezTo>
                    <a:pt x="5239" y="1342"/>
                    <a:pt x="5644" y="551"/>
                    <a:pt x="6269" y="0"/>
                  </a:cubicBezTo>
                  <a:cubicBezTo>
                    <a:pt x="0" y="0"/>
                    <a:pt x="0" y="0"/>
                    <a:pt x="0" y="0"/>
                  </a:cubicBezTo>
                  <a:cubicBezTo>
                    <a:pt x="0" y="6269"/>
                    <a:pt x="0" y="6269"/>
                    <a:pt x="0" y="6269"/>
                  </a:cubicBezTo>
                  <a:cubicBezTo>
                    <a:pt x="551" y="5644"/>
                    <a:pt x="1342" y="5239"/>
                    <a:pt x="2243" y="5239"/>
                  </a:cubicBezTo>
                  <a:cubicBezTo>
                    <a:pt x="3879" y="5239"/>
                    <a:pt x="5202" y="6563"/>
                    <a:pt x="5202" y="8199"/>
                  </a:cubicBezTo>
                  <a:cubicBezTo>
                    <a:pt x="5202" y="9835"/>
                    <a:pt x="3879" y="11158"/>
                    <a:pt x="2243" y="11158"/>
                  </a:cubicBezTo>
                  <a:cubicBezTo>
                    <a:pt x="1342" y="11158"/>
                    <a:pt x="551" y="10772"/>
                    <a:pt x="0" y="10147"/>
                  </a:cubicBezTo>
                  <a:cubicBezTo>
                    <a:pt x="0" y="16398"/>
                    <a:pt x="0" y="16398"/>
                    <a:pt x="0" y="16398"/>
                  </a:cubicBezTo>
                  <a:cubicBezTo>
                    <a:pt x="6269" y="16398"/>
                    <a:pt x="6269" y="16398"/>
                    <a:pt x="6269" y="16398"/>
                  </a:cubicBezTo>
                  <a:cubicBezTo>
                    <a:pt x="5644" y="16949"/>
                    <a:pt x="5239" y="17740"/>
                    <a:pt x="5239" y="18640"/>
                  </a:cubicBezTo>
                  <a:cubicBezTo>
                    <a:pt x="5239" y="20276"/>
                    <a:pt x="6581" y="21600"/>
                    <a:pt x="8199" y="21600"/>
                  </a:cubicBezTo>
                  <a:cubicBezTo>
                    <a:pt x="9835" y="21600"/>
                    <a:pt x="11177" y="20276"/>
                    <a:pt x="11177" y="18640"/>
                  </a:cubicBezTo>
                  <a:cubicBezTo>
                    <a:pt x="11177" y="17740"/>
                    <a:pt x="10772" y="16949"/>
                    <a:pt x="10147" y="16398"/>
                  </a:cubicBezTo>
                  <a:cubicBezTo>
                    <a:pt x="16416" y="16398"/>
                    <a:pt x="16416" y="16398"/>
                    <a:pt x="16416" y="16398"/>
                  </a:cubicBezTo>
                  <a:cubicBezTo>
                    <a:pt x="16416" y="10147"/>
                    <a:pt x="16416" y="10147"/>
                    <a:pt x="16416" y="10147"/>
                  </a:cubicBezTo>
                  <a:cubicBezTo>
                    <a:pt x="16949" y="10772"/>
                    <a:pt x="17758" y="11158"/>
                    <a:pt x="18640" y="11158"/>
                  </a:cubicBezTo>
                  <a:cubicBezTo>
                    <a:pt x="20276" y="11158"/>
                    <a:pt x="21600" y="9835"/>
                    <a:pt x="21600" y="8199"/>
                  </a:cubicBezTo>
                  <a:cubicBezTo>
                    <a:pt x="21600" y="6563"/>
                    <a:pt x="20276" y="5239"/>
                    <a:pt x="18640" y="5239"/>
                  </a:cubicBezTo>
                  <a:close/>
                </a:path>
              </a:pathLst>
            </a:custGeom>
            <a:solidFill>
              <a:schemeClr val="accent1">
                <a:lumMod val="60000"/>
                <a:lumOff val="40000"/>
              </a:schemeClr>
            </a:solidFill>
            <a:ln w="12700" cap="flat">
              <a:solidFill>
                <a:srgbClr val="FFFFFF"/>
              </a:solidFill>
              <a:prstDash val="solid"/>
              <a:miter lim="800000"/>
              <a:headEnd/>
              <a:tailEnd/>
            </a:ln>
          </p:spPr>
          <p:txBody>
            <a:bodyPr lIns="45719" tIns="45719" rIns="45719" bIns="45719"/>
            <a:lstStyle/>
            <a:p>
              <a:endParaRPr lang="en-IN" dirty="0"/>
            </a:p>
          </p:txBody>
        </p:sp>
      </p:grpSp>
      <p:sp>
        <p:nvSpPr>
          <p:cNvPr id="112" name="TextBox 125">
            <a:extLst>
              <a:ext uri="{FF2B5EF4-FFF2-40B4-BE49-F238E27FC236}">
                <a16:creationId xmlns:a16="http://schemas.microsoft.com/office/drawing/2014/main" id="{15E338CB-A112-8D11-C52D-F3C6FF59CF65}"/>
              </a:ext>
            </a:extLst>
          </p:cNvPr>
          <p:cNvSpPr txBox="1"/>
          <p:nvPr/>
        </p:nvSpPr>
        <p:spPr>
          <a:xfrm>
            <a:off x="8397875" y="786518"/>
            <a:ext cx="1211566" cy="421654"/>
          </a:xfrm>
          <a:prstGeom prst="rect">
            <a:avLst/>
          </a:prstGeom>
          <a:ln w="12700">
            <a:miter lim="400000"/>
          </a:ln>
        </p:spPr>
        <p:txBody>
          <a:bodyPr wrap="square" lIns="45719" rIns="45719">
            <a:spAutoFit/>
          </a:bodyPr>
          <a:lstStyle/>
          <a:p>
            <a:pPr eaLnBrk="1" fontAlgn="auto">
              <a:spcBef>
                <a:spcPts val="0"/>
              </a:spcBef>
              <a:spcAft>
                <a:spcPts val="0"/>
              </a:spcAft>
              <a:defRPr sz="1070" b="1">
                <a:solidFill>
                  <a:srgbClr val="FFFFFF"/>
                </a:solidFill>
                <a:latin typeface="Times Roman"/>
                <a:ea typeface="Times Roman"/>
                <a:cs typeface="Times Roman"/>
                <a:sym typeface="Times Roman"/>
              </a:defRPr>
            </a:pPr>
            <a:r>
              <a:rPr lang="en-IN" sz="1070" b="1" kern="0" dirty="0">
                <a:solidFill>
                  <a:srgbClr val="FFFFFF"/>
                </a:solidFill>
                <a:latin typeface="Times Roman"/>
                <a:ea typeface="Times Roman"/>
                <a:cs typeface="Times Roman"/>
                <a:sym typeface="Times Roman"/>
              </a:rPr>
              <a:t>Workflow Orchestration</a:t>
            </a:r>
            <a:endParaRPr sz="1070" b="1" kern="0" dirty="0">
              <a:solidFill>
                <a:srgbClr val="FFFFFF"/>
              </a:solidFill>
              <a:latin typeface="Times Roman"/>
              <a:ea typeface="Times Roman"/>
              <a:cs typeface="Times Roman"/>
              <a:sym typeface="Times Roman"/>
            </a:endParaRPr>
          </a:p>
        </p:txBody>
      </p:sp>
      <p:sp>
        <p:nvSpPr>
          <p:cNvPr id="3083" name="TextBox 125">
            <a:extLst>
              <a:ext uri="{FF2B5EF4-FFF2-40B4-BE49-F238E27FC236}">
                <a16:creationId xmlns:a16="http://schemas.microsoft.com/office/drawing/2014/main" id="{285B62BA-1702-BA36-24F2-B74198FD5309}"/>
              </a:ext>
            </a:extLst>
          </p:cNvPr>
          <p:cNvSpPr txBox="1">
            <a:spLocks noChangeArrowheads="1"/>
          </p:cNvSpPr>
          <p:nvPr/>
        </p:nvSpPr>
        <p:spPr bwMode="auto">
          <a:xfrm>
            <a:off x="5259388" y="542925"/>
            <a:ext cx="2617787"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Agentic AI can independently manage and coordinate complex enterprise workflows, dynamically adjusting tasks across teams and systems to improve efficiency and reduce human oversight.</a:t>
            </a:r>
          </a:p>
        </p:txBody>
      </p:sp>
      <p:sp>
        <p:nvSpPr>
          <p:cNvPr id="3084" name="TextBox 125">
            <a:extLst>
              <a:ext uri="{FF2B5EF4-FFF2-40B4-BE49-F238E27FC236}">
                <a16:creationId xmlns:a16="http://schemas.microsoft.com/office/drawing/2014/main" id="{E277CCEE-2B2E-12C8-661A-9CFBCCB15928}"/>
              </a:ext>
            </a:extLst>
          </p:cNvPr>
          <p:cNvSpPr txBox="1">
            <a:spLocks noChangeArrowheads="1"/>
          </p:cNvSpPr>
          <p:nvPr/>
        </p:nvSpPr>
        <p:spPr bwMode="auto">
          <a:xfrm>
            <a:off x="9782479" y="1503363"/>
            <a:ext cx="2423809"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Agents can continuously monitor operations to detect emerging risks, analyze potential impacts, and autonomously implement mitigation strategies to safeguard business continuity.</a:t>
            </a:r>
          </a:p>
        </p:txBody>
      </p:sp>
      <p:sp>
        <p:nvSpPr>
          <p:cNvPr id="115" name="TextBox 125">
            <a:extLst>
              <a:ext uri="{FF2B5EF4-FFF2-40B4-BE49-F238E27FC236}">
                <a16:creationId xmlns:a16="http://schemas.microsoft.com/office/drawing/2014/main" id="{EF02A16B-A209-679D-CCD7-8D9FBB8A72A9}"/>
              </a:ext>
            </a:extLst>
          </p:cNvPr>
          <p:cNvSpPr txBox="1"/>
          <p:nvPr/>
        </p:nvSpPr>
        <p:spPr>
          <a:xfrm>
            <a:off x="8411714" y="1905418"/>
            <a:ext cx="1267032" cy="421654"/>
          </a:xfrm>
          <a:prstGeom prst="rect">
            <a:avLst/>
          </a:prstGeom>
          <a:ln w="12700">
            <a:miter lim="400000"/>
          </a:ln>
        </p:spPr>
        <p:txBody>
          <a:bodyPr wrap="square" lIns="45719" rIns="45719">
            <a:spAutoFit/>
          </a:bodyPr>
          <a:lstStyle/>
          <a:p>
            <a:pPr eaLnBrk="1" fontAlgn="auto">
              <a:spcBef>
                <a:spcPts val="0"/>
              </a:spcBef>
              <a:spcAft>
                <a:spcPts val="0"/>
              </a:spcAft>
              <a:defRPr sz="1070" b="1">
                <a:solidFill>
                  <a:srgbClr val="FFFFFF"/>
                </a:solidFill>
                <a:latin typeface="Times Roman"/>
                <a:ea typeface="Times Roman"/>
                <a:cs typeface="Times Roman"/>
                <a:sym typeface="Times Roman"/>
              </a:defRPr>
            </a:pPr>
            <a:r>
              <a:rPr lang="en-US" sz="1070" b="1" kern="0" dirty="0">
                <a:solidFill>
                  <a:srgbClr val="FFFFFF"/>
                </a:solidFill>
                <a:latin typeface="Times Roman"/>
                <a:ea typeface="Times Roman"/>
                <a:cs typeface="Times Roman"/>
                <a:sym typeface="Times Roman"/>
              </a:rPr>
              <a:t> Risk </a:t>
            </a:r>
          </a:p>
          <a:p>
            <a:pPr eaLnBrk="1" fontAlgn="auto">
              <a:spcBef>
                <a:spcPts val="0"/>
              </a:spcBef>
              <a:spcAft>
                <a:spcPts val="0"/>
              </a:spcAft>
              <a:defRPr sz="1070" b="1">
                <a:solidFill>
                  <a:srgbClr val="FFFFFF"/>
                </a:solidFill>
                <a:latin typeface="Times Roman"/>
                <a:ea typeface="Times Roman"/>
                <a:cs typeface="Times Roman"/>
                <a:sym typeface="Times Roman"/>
              </a:defRPr>
            </a:pPr>
            <a:r>
              <a:rPr lang="en-US" sz="1070" b="1" kern="0" dirty="0">
                <a:solidFill>
                  <a:srgbClr val="FFFFFF"/>
                </a:solidFill>
                <a:latin typeface="Times Roman"/>
                <a:ea typeface="Times Roman"/>
                <a:cs typeface="Times Roman"/>
                <a:sym typeface="Times Roman"/>
              </a:rPr>
              <a:t>Detection</a:t>
            </a:r>
            <a:endParaRPr sz="1070" b="1" kern="0" dirty="0">
              <a:solidFill>
                <a:srgbClr val="FFFFFF"/>
              </a:solidFill>
              <a:latin typeface="Times Roman"/>
              <a:ea typeface="Times Roman"/>
              <a:cs typeface="Times Roman"/>
              <a:sym typeface="Times Roman"/>
            </a:endParaRPr>
          </a:p>
        </p:txBody>
      </p:sp>
      <p:sp>
        <p:nvSpPr>
          <p:cNvPr id="116" name="TextBox 125">
            <a:extLst>
              <a:ext uri="{FF2B5EF4-FFF2-40B4-BE49-F238E27FC236}">
                <a16:creationId xmlns:a16="http://schemas.microsoft.com/office/drawing/2014/main" id="{4BE809E3-B0CA-5090-E6CB-C858CF649729}"/>
              </a:ext>
            </a:extLst>
          </p:cNvPr>
          <p:cNvSpPr txBox="1"/>
          <p:nvPr/>
        </p:nvSpPr>
        <p:spPr>
          <a:xfrm>
            <a:off x="8335964" y="2850977"/>
            <a:ext cx="1050924" cy="421654"/>
          </a:xfrm>
          <a:prstGeom prst="rect">
            <a:avLst/>
          </a:prstGeom>
          <a:ln w="12700">
            <a:miter lim="400000"/>
          </a:ln>
        </p:spPr>
        <p:txBody>
          <a:bodyPr wrap="square" lIns="45719" rIns="45719">
            <a:spAutoFit/>
          </a:bodyPr>
          <a:lstStyle>
            <a:lvl1pPr algn="ctr">
              <a:defRPr sz="1070" b="1">
                <a:solidFill>
                  <a:srgbClr val="FFFFFF"/>
                </a:solidFill>
                <a:latin typeface="Times Roman"/>
                <a:ea typeface="Times Roman"/>
                <a:cs typeface="Times Roman"/>
                <a:sym typeface="Times Roman"/>
              </a:defRPr>
            </a:lvl1pPr>
          </a:lstStyle>
          <a:p>
            <a:pPr eaLnBrk="1" fontAlgn="auto">
              <a:spcBef>
                <a:spcPts val="0"/>
              </a:spcBef>
              <a:spcAft>
                <a:spcPts val="0"/>
              </a:spcAft>
              <a:defRPr/>
            </a:pPr>
            <a:r>
              <a:rPr lang="en-IN" kern="0" dirty="0"/>
              <a:t>Client Personalization</a:t>
            </a:r>
            <a:endParaRPr kern="0" dirty="0"/>
          </a:p>
        </p:txBody>
      </p:sp>
      <p:sp>
        <p:nvSpPr>
          <p:cNvPr id="3087" name="TextBox 125">
            <a:extLst>
              <a:ext uri="{FF2B5EF4-FFF2-40B4-BE49-F238E27FC236}">
                <a16:creationId xmlns:a16="http://schemas.microsoft.com/office/drawing/2014/main" id="{9E078E4B-FEE6-A4F3-A047-0179E19ACC56}"/>
              </a:ext>
            </a:extLst>
          </p:cNvPr>
          <p:cNvSpPr txBox="1">
            <a:spLocks noChangeArrowheads="1"/>
          </p:cNvSpPr>
          <p:nvPr/>
        </p:nvSpPr>
        <p:spPr bwMode="auto">
          <a:xfrm>
            <a:off x="5191125" y="2597150"/>
            <a:ext cx="2805113"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Agentic AI enables hyper‑personalized, context‑aware engagement with clients by learning preferences, anticipating needs, and tailoring interactions in real‑time across channels.</a:t>
            </a:r>
          </a:p>
        </p:txBody>
      </p:sp>
      <p:sp>
        <p:nvSpPr>
          <p:cNvPr id="3088" name="TextBox 125">
            <a:extLst>
              <a:ext uri="{FF2B5EF4-FFF2-40B4-BE49-F238E27FC236}">
                <a16:creationId xmlns:a16="http://schemas.microsoft.com/office/drawing/2014/main" id="{CFEAFEC6-3230-20EA-F273-5BB82ABD10FD}"/>
              </a:ext>
            </a:extLst>
          </p:cNvPr>
          <p:cNvSpPr txBox="1">
            <a:spLocks noChangeArrowheads="1"/>
          </p:cNvSpPr>
          <p:nvPr/>
        </p:nvSpPr>
        <p:spPr bwMode="auto">
          <a:xfrm>
            <a:off x="9782479" y="3481388"/>
            <a:ext cx="2415871" cy="12003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Agents intelligently allocate resources — such as staff, budgets, and technology — based on evolving priorities, workloads, and constraints, minimizing waste and maximizing output.</a:t>
            </a:r>
          </a:p>
        </p:txBody>
      </p:sp>
      <p:sp>
        <p:nvSpPr>
          <p:cNvPr id="3089" name="TextBox 125">
            <a:extLst>
              <a:ext uri="{FF2B5EF4-FFF2-40B4-BE49-F238E27FC236}">
                <a16:creationId xmlns:a16="http://schemas.microsoft.com/office/drawing/2014/main" id="{C98AB389-F59F-BACE-3E16-410ED225DCA6}"/>
              </a:ext>
            </a:extLst>
          </p:cNvPr>
          <p:cNvSpPr txBox="1">
            <a:spLocks noChangeArrowheads="1"/>
          </p:cNvSpPr>
          <p:nvPr/>
        </p:nvSpPr>
        <p:spPr bwMode="auto">
          <a:xfrm>
            <a:off x="5149850" y="4621213"/>
            <a:ext cx="2803525"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Agentic AI can autonomously reconcile, clean, and standardize data from disparate sources, creating a single source of truth for analytics and decision‑making.</a:t>
            </a:r>
          </a:p>
        </p:txBody>
      </p:sp>
      <p:sp>
        <p:nvSpPr>
          <p:cNvPr id="3090" name="TextBox 125">
            <a:extLst>
              <a:ext uri="{FF2B5EF4-FFF2-40B4-BE49-F238E27FC236}">
                <a16:creationId xmlns:a16="http://schemas.microsoft.com/office/drawing/2014/main" id="{D82F4DBE-EEE3-A7B9-1453-606FFA5C46C8}"/>
              </a:ext>
            </a:extLst>
          </p:cNvPr>
          <p:cNvSpPr txBox="1">
            <a:spLocks noChangeArrowheads="1"/>
          </p:cNvSpPr>
          <p:nvPr/>
        </p:nvSpPr>
        <p:spPr bwMode="auto">
          <a:xfrm>
            <a:off x="9782478" y="5473700"/>
            <a:ext cx="2447621"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wrap="square" lIns="45719" rIns="45719">
            <a:spAutoFit/>
          </a:bodyPr>
          <a:lstStyle>
            <a:lvl1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defTabSz="457200">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defTabSz="457200" eaLnBrk="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algn="ctr" eaLnBrk="1"/>
            <a:r>
              <a:rPr lang="en-US" altLang="en-US" sz="1200" dirty="0">
                <a:solidFill>
                  <a:schemeClr val="tx1"/>
                </a:solidFill>
                <a:latin typeface="Times Roman"/>
                <a:ea typeface="Times Roman"/>
                <a:cs typeface="Times Roman"/>
                <a:sym typeface="Times Roman"/>
              </a:rPr>
              <a:t>Agents can monitor processes against regulatory and policy frameworks, flagging or correcting non‑compliance in real‑time to minimize legal and reputational risks.</a:t>
            </a:r>
          </a:p>
        </p:txBody>
      </p:sp>
      <p:sp>
        <p:nvSpPr>
          <p:cNvPr id="121" name="TextBox 125">
            <a:extLst>
              <a:ext uri="{FF2B5EF4-FFF2-40B4-BE49-F238E27FC236}">
                <a16:creationId xmlns:a16="http://schemas.microsoft.com/office/drawing/2014/main" id="{4C5A794F-B730-00D9-4237-1C4C87D78F45}"/>
              </a:ext>
            </a:extLst>
          </p:cNvPr>
          <p:cNvSpPr txBox="1"/>
          <p:nvPr/>
        </p:nvSpPr>
        <p:spPr>
          <a:xfrm>
            <a:off x="8328911" y="3857936"/>
            <a:ext cx="887412" cy="421654"/>
          </a:xfrm>
          <a:prstGeom prst="rect">
            <a:avLst/>
          </a:prstGeom>
          <a:ln w="12700">
            <a:miter lim="400000"/>
          </a:ln>
        </p:spPr>
        <p:txBody>
          <a:bodyPr lIns="45719" rIns="45719">
            <a:spAutoFit/>
          </a:bodyPr>
          <a:lstStyle/>
          <a:p>
            <a:pPr algn="ctr" eaLnBrk="1" fontAlgn="auto">
              <a:spcBef>
                <a:spcPts val="0"/>
              </a:spcBef>
              <a:spcAft>
                <a:spcPts val="0"/>
              </a:spcAft>
              <a:defRPr sz="1070" b="1">
                <a:solidFill>
                  <a:srgbClr val="FFFFFF"/>
                </a:solidFill>
                <a:latin typeface="Times Roman"/>
                <a:ea typeface="Times Roman"/>
                <a:cs typeface="Times Roman"/>
                <a:sym typeface="Times Roman"/>
              </a:defRPr>
            </a:pPr>
            <a:r>
              <a:rPr lang="en-IN" sz="1070" b="1" kern="0" dirty="0">
                <a:solidFill>
                  <a:srgbClr val="FFFFFF"/>
                </a:solidFill>
                <a:latin typeface="Times Roman"/>
                <a:ea typeface="Times Roman"/>
                <a:cs typeface="Times Roman"/>
                <a:sym typeface="Times Roman"/>
              </a:rPr>
              <a:t>Resource Optimization</a:t>
            </a:r>
            <a:endParaRPr sz="1070" b="1" kern="0" dirty="0">
              <a:solidFill>
                <a:srgbClr val="FFFFFF"/>
              </a:solidFill>
              <a:latin typeface="Times Roman"/>
              <a:ea typeface="Times Roman"/>
              <a:cs typeface="Times Roman"/>
              <a:sym typeface="Times Roman"/>
            </a:endParaRPr>
          </a:p>
        </p:txBody>
      </p:sp>
      <p:sp>
        <p:nvSpPr>
          <p:cNvPr id="122" name="TextBox 125">
            <a:extLst>
              <a:ext uri="{FF2B5EF4-FFF2-40B4-BE49-F238E27FC236}">
                <a16:creationId xmlns:a16="http://schemas.microsoft.com/office/drawing/2014/main" id="{EA820589-D34F-6067-2329-1DFDC9EED9D6}"/>
              </a:ext>
            </a:extLst>
          </p:cNvPr>
          <p:cNvSpPr txBox="1"/>
          <p:nvPr/>
        </p:nvSpPr>
        <p:spPr>
          <a:xfrm>
            <a:off x="8310563" y="4893037"/>
            <a:ext cx="1084262" cy="420687"/>
          </a:xfrm>
          <a:prstGeom prst="rect">
            <a:avLst/>
          </a:prstGeom>
          <a:ln w="12700">
            <a:miter lim="400000"/>
          </a:ln>
        </p:spPr>
        <p:txBody>
          <a:bodyPr lIns="45719" rIns="45719">
            <a:spAutoFit/>
          </a:bodyPr>
          <a:lstStyle/>
          <a:p>
            <a:pPr algn="ctr" eaLnBrk="1" fontAlgn="auto">
              <a:spcBef>
                <a:spcPts val="0"/>
              </a:spcBef>
              <a:spcAft>
                <a:spcPts val="0"/>
              </a:spcAft>
              <a:defRPr sz="1070" b="1">
                <a:solidFill>
                  <a:srgbClr val="FFFFFF"/>
                </a:solidFill>
                <a:latin typeface="Times Roman"/>
                <a:ea typeface="Times Roman"/>
                <a:cs typeface="Times Roman"/>
                <a:sym typeface="Times Roman"/>
              </a:defRPr>
            </a:pPr>
            <a:r>
              <a:rPr lang="en-IN" sz="1070" b="1" kern="0" dirty="0">
                <a:solidFill>
                  <a:srgbClr val="FFFFFF"/>
                </a:solidFill>
                <a:latin typeface="Times Roman"/>
                <a:ea typeface="Times Roman"/>
                <a:cs typeface="Times Roman"/>
                <a:sym typeface="Times Roman"/>
              </a:rPr>
              <a:t>Data Harmonization</a:t>
            </a:r>
            <a:endParaRPr sz="1070" b="1" kern="0" dirty="0">
              <a:solidFill>
                <a:srgbClr val="FFFFFF"/>
              </a:solidFill>
              <a:latin typeface="Times Roman"/>
              <a:ea typeface="Times Roman"/>
              <a:cs typeface="Times Roman"/>
              <a:sym typeface="Times Roman"/>
            </a:endParaRPr>
          </a:p>
        </p:txBody>
      </p:sp>
      <p:sp>
        <p:nvSpPr>
          <p:cNvPr id="123" name="TextBox 125">
            <a:extLst>
              <a:ext uri="{FF2B5EF4-FFF2-40B4-BE49-F238E27FC236}">
                <a16:creationId xmlns:a16="http://schemas.microsoft.com/office/drawing/2014/main" id="{C55AA250-4BCB-2B4E-3A9B-E146AC8E9B1D}"/>
              </a:ext>
            </a:extLst>
          </p:cNvPr>
          <p:cNvSpPr txBox="1"/>
          <p:nvPr/>
        </p:nvSpPr>
        <p:spPr>
          <a:xfrm>
            <a:off x="8191500" y="5930900"/>
            <a:ext cx="1082675" cy="420688"/>
          </a:xfrm>
          <a:prstGeom prst="rect">
            <a:avLst/>
          </a:prstGeom>
          <a:ln w="12700">
            <a:miter lim="400000"/>
          </a:ln>
        </p:spPr>
        <p:txBody>
          <a:bodyPr lIns="45719" rIns="45719">
            <a:spAutoFit/>
          </a:bodyPr>
          <a:lstStyle/>
          <a:p>
            <a:pPr algn="ctr" eaLnBrk="1" fontAlgn="auto">
              <a:spcBef>
                <a:spcPts val="0"/>
              </a:spcBef>
              <a:spcAft>
                <a:spcPts val="0"/>
              </a:spcAft>
              <a:defRPr sz="1070" b="1">
                <a:solidFill>
                  <a:srgbClr val="FFFFFF"/>
                </a:solidFill>
                <a:latin typeface="Times Roman"/>
                <a:ea typeface="Times Roman"/>
                <a:cs typeface="Times Roman"/>
                <a:sym typeface="Times Roman"/>
              </a:defRPr>
            </a:pPr>
            <a:r>
              <a:rPr lang="en-IN" sz="1070" b="1" kern="0" dirty="0">
                <a:solidFill>
                  <a:srgbClr val="FFFFFF"/>
                </a:solidFill>
                <a:latin typeface="Times Roman"/>
                <a:ea typeface="Times Roman"/>
                <a:cs typeface="Times Roman"/>
                <a:sym typeface="Times Roman"/>
              </a:rPr>
              <a:t>Compliance Monitoring</a:t>
            </a:r>
            <a:endParaRPr sz="1070" b="1" kern="0" dirty="0">
              <a:solidFill>
                <a:srgbClr val="FFFFFF"/>
              </a:solidFill>
              <a:latin typeface="Times Roman"/>
              <a:ea typeface="Times Roman"/>
              <a:cs typeface="Times Roman"/>
              <a:sym typeface="Times Roman"/>
            </a:endParaRPr>
          </a:p>
        </p:txBody>
      </p:sp>
      <p:sp>
        <p:nvSpPr>
          <p:cNvPr id="3094" name="Line">
            <a:extLst>
              <a:ext uri="{FF2B5EF4-FFF2-40B4-BE49-F238E27FC236}">
                <a16:creationId xmlns:a16="http://schemas.microsoft.com/office/drawing/2014/main" id="{5964AED4-EF4C-9ADF-D98C-DF2BF64A446C}"/>
              </a:ext>
            </a:extLst>
          </p:cNvPr>
          <p:cNvSpPr>
            <a:spLocks noChangeShapeType="1"/>
          </p:cNvSpPr>
          <p:nvPr/>
        </p:nvSpPr>
        <p:spPr bwMode="auto">
          <a:xfrm>
            <a:off x="7929563" y="1021446"/>
            <a:ext cx="473075" cy="904"/>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095" name="Line">
            <a:extLst>
              <a:ext uri="{FF2B5EF4-FFF2-40B4-BE49-F238E27FC236}">
                <a16:creationId xmlns:a16="http://schemas.microsoft.com/office/drawing/2014/main" id="{EC69F9B0-1CD4-866A-D00F-4F3192A9CF34}"/>
              </a:ext>
            </a:extLst>
          </p:cNvPr>
          <p:cNvSpPr>
            <a:spLocks noChangeShapeType="1"/>
          </p:cNvSpPr>
          <p:nvPr/>
        </p:nvSpPr>
        <p:spPr bwMode="auto">
          <a:xfrm>
            <a:off x="9430865" y="2051947"/>
            <a:ext cx="297093" cy="8140"/>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096" name="Line">
            <a:extLst>
              <a:ext uri="{FF2B5EF4-FFF2-40B4-BE49-F238E27FC236}">
                <a16:creationId xmlns:a16="http://schemas.microsoft.com/office/drawing/2014/main" id="{AFA32A31-4238-E197-FDB7-2EE5992056F2}"/>
              </a:ext>
            </a:extLst>
          </p:cNvPr>
          <p:cNvSpPr>
            <a:spLocks noChangeShapeType="1"/>
          </p:cNvSpPr>
          <p:nvPr/>
        </p:nvSpPr>
        <p:spPr bwMode="auto">
          <a:xfrm>
            <a:off x="7947025" y="3106737"/>
            <a:ext cx="450850" cy="6351"/>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097" name="Line">
            <a:extLst>
              <a:ext uri="{FF2B5EF4-FFF2-40B4-BE49-F238E27FC236}">
                <a16:creationId xmlns:a16="http://schemas.microsoft.com/office/drawing/2014/main" id="{A7CD2990-ABF1-A64D-32C1-5B8BD36A484E}"/>
              </a:ext>
            </a:extLst>
          </p:cNvPr>
          <p:cNvSpPr>
            <a:spLocks noChangeShapeType="1"/>
          </p:cNvSpPr>
          <p:nvPr/>
        </p:nvSpPr>
        <p:spPr bwMode="auto">
          <a:xfrm flipV="1">
            <a:off x="9423400" y="4076976"/>
            <a:ext cx="295045" cy="0"/>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098" name="Line">
            <a:extLst>
              <a:ext uri="{FF2B5EF4-FFF2-40B4-BE49-F238E27FC236}">
                <a16:creationId xmlns:a16="http://schemas.microsoft.com/office/drawing/2014/main" id="{12217D50-BDE4-5CB6-88DA-984C125B1F63}"/>
              </a:ext>
            </a:extLst>
          </p:cNvPr>
          <p:cNvSpPr>
            <a:spLocks noChangeShapeType="1"/>
          </p:cNvSpPr>
          <p:nvPr/>
        </p:nvSpPr>
        <p:spPr bwMode="auto">
          <a:xfrm flipV="1">
            <a:off x="7929564" y="5119688"/>
            <a:ext cx="468312" cy="9474"/>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099" name="Line">
            <a:extLst>
              <a:ext uri="{FF2B5EF4-FFF2-40B4-BE49-F238E27FC236}">
                <a16:creationId xmlns:a16="http://schemas.microsoft.com/office/drawing/2014/main" id="{45347243-9E34-3CE0-595F-96E5318EA179}"/>
              </a:ext>
            </a:extLst>
          </p:cNvPr>
          <p:cNvSpPr>
            <a:spLocks noChangeShapeType="1"/>
          </p:cNvSpPr>
          <p:nvPr/>
        </p:nvSpPr>
        <p:spPr bwMode="auto">
          <a:xfrm>
            <a:off x="9415462" y="6163985"/>
            <a:ext cx="259167" cy="2"/>
          </a:xfrm>
          <a:prstGeom prst="line">
            <a:avLst/>
          </a:prstGeom>
          <a:noFill/>
          <a:ln w="12700">
            <a:solidFill>
              <a:schemeClr val="accent1"/>
            </a:solidFill>
            <a:miter lim="800000"/>
            <a:headEnd/>
            <a:tailEnd/>
          </a:ln>
          <a:extLst>
            <a:ext uri="{909E8E84-426E-40DD-AFC4-6F175D3DCCD1}">
              <a14:hiddenFill xmlns:a14="http://schemas.microsoft.com/office/drawing/2010/main">
                <a:noFill/>
              </a14:hiddenFill>
            </a:ext>
          </a:extLst>
        </p:spPr>
        <p:txBody>
          <a:bodyPr lIns="45719" rIns="45719"/>
          <a:lstStyle/>
          <a:p>
            <a:endParaRPr lang="en-IN"/>
          </a:p>
        </p:txBody>
      </p:sp>
      <p:sp>
        <p:nvSpPr>
          <p:cNvPr id="3100" name="Rectangle">
            <a:extLst>
              <a:ext uri="{FF2B5EF4-FFF2-40B4-BE49-F238E27FC236}">
                <a16:creationId xmlns:a16="http://schemas.microsoft.com/office/drawing/2014/main" id="{65100167-1CD7-6D4B-1CD4-F712FDF9E867}"/>
              </a:ext>
            </a:extLst>
          </p:cNvPr>
          <p:cNvSpPr>
            <a:spLocks noChangeArrowheads="1"/>
          </p:cNvSpPr>
          <p:nvPr/>
        </p:nvSpPr>
        <p:spPr bwMode="auto">
          <a:xfrm>
            <a:off x="5173663" y="534988"/>
            <a:ext cx="2755900" cy="102995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1" name="Rectangle">
            <a:extLst>
              <a:ext uri="{FF2B5EF4-FFF2-40B4-BE49-F238E27FC236}">
                <a16:creationId xmlns:a16="http://schemas.microsoft.com/office/drawing/2014/main" id="{19CC0B64-E07E-086A-6BDE-9E041252C768}"/>
              </a:ext>
            </a:extLst>
          </p:cNvPr>
          <p:cNvSpPr>
            <a:spLocks noChangeArrowheads="1"/>
          </p:cNvSpPr>
          <p:nvPr/>
        </p:nvSpPr>
        <p:spPr bwMode="auto">
          <a:xfrm>
            <a:off x="5121275" y="4637089"/>
            <a:ext cx="2808288" cy="892174"/>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2" name="Rectangle">
            <a:extLst>
              <a:ext uri="{FF2B5EF4-FFF2-40B4-BE49-F238E27FC236}">
                <a16:creationId xmlns:a16="http://schemas.microsoft.com/office/drawing/2014/main" id="{239B24DC-0DC1-4FF7-A792-AE87163C254F}"/>
              </a:ext>
            </a:extLst>
          </p:cNvPr>
          <p:cNvSpPr>
            <a:spLocks noChangeArrowheads="1"/>
          </p:cNvSpPr>
          <p:nvPr/>
        </p:nvSpPr>
        <p:spPr bwMode="auto">
          <a:xfrm>
            <a:off x="5156200" y="2573338"/>
            <a:ext cx="2790825" cy="1039475"/>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3" name="Rectangle">
            <a:extLst>
              <a:ext uri="{FF2B5EF4-FFF2-40B4-BE49-F238E27FC236}">
                <a16:creationId xmlns:a16="http://schemas.microsoft.com/office/drawing/2014/main" id="{8E31DF7B-FE3B-B612-AA0B-F0E014C4C026}"/>
              </a:ext>
            </a:extLst>
          </p:cNvPr>
          <p:cNvSpPr>
            <a:spLocks noChangeArrowheads="1"/>
          </p:cNvSpPr>
          <p:nvPr/>
        </p:nvSpPr>
        <p:spPr bwMode="auto">
          <a:xfrm>
            <a:off x="9678746" y="5487988"/>
            <a:ext cx="2486267" cy="1015663"/>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4" name="Rectangle">
            <a:extLst>
              <a:ext uri="{FF2B5EF4-FFF2-40B4-BE49-F238E27FC236}">
                <a16:creationId xmlns:a16="http://schemas.microsoft.com/office/drawing/2014/main" id="{DAE9651F-60D8-4081-84CA-8842D932B9A1}"/>
              </a:ext>
            </a:extLst>
          </p:cNvPr>
          <p:cNvSpPr>
            <a:spLocks noChangeArrowheads="1"/>
          </p:cNvSpPr>
          <p:nvPr/>
        </p:nvSpPr>
        <p:spPr bwMode="auto">
          <a:xfrm>
            <a:off x="9733266" y="1493838"/>
            <a:ext cx="2423809" cy="1266713"/>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5" name="Rectangle">
            <a:extLst>
              <a:ext uri="{FF2B5EF4-FFF2-40B4-BE49-F238E27FC236}">
                <a16:creationId xmlns:a16="http://schemas.microsoft.com/office/drawing/2014/main" id="{73579AFF-B261-C341-FAB9-2AFFC946F4D3}"/>
              </a:ext>
            </a:extLst>
          </p:cNvPr>
          <p:cNvSpPr>
            <a:spLocks noChangeArrowheads="1"/>
          </p:cNvSpPr>
          <p:nvPr/>
        </p:nvSpPr>
        <p:spPr bwMode="auto">
          <a:xfrm>
            <a:off x="9712095" y="3508375"/>
            <a:ext cx="2444980" cy="1174750"/>
          </a:xfrm>
          <a:prstGeom prst="rect">
            <a:avLst/>
          </a:prstGeom>
          <a:noFill/>
          <a:ln w="12700">
            <a:solidFill>
              <a:schemeClr val="accent1"/>
            </a:solidFill>
            <a:miter lim="800000"/>
            <a:headEnd/>
            <a:tailEnd/>
          </a:ln>
          <a:extLst>
            <a:ext uri="{909E8E84-426E-40DD-AFC4-6F175D3DCCD1}">
              <a14:hiddenFill xmlns:a14="http://schemas.microsoft.com/office/drawing/2010/main">
                <a:solidFill>
                  <a:srgbClr val="FFFFFF"/>
                </a:solidFill>
              </a14:hiddenFill>
            </a:ext>
          </a:extLst>
        </p:spPr>
        <p:txBody>
          <a:bodyPr lIns="45719" rIns="45719" anchor="ctr"/>
          <a:lstStyle/>
          <a:p>
            <a:pPr eaLnBrk="1"/>
            <a:endParaRPr lang="en-US" altLang="en-US"/>
          </a:p>
        </p:txBody>
      </p:sp>
      <p:sp>
        <p:nvSpPr>
          <p:cNvPr id="3106" name="object 58">
            <a:extLst>
              <a:ext uri="{FF2B5EF4-FFF2-40B4-BE49-F238E27FC236}">
                <a16:creationId xmlns:a16="http://schemas.microsoft.com/office/drawing/2014/main" id="{5A00AFF9-AE19-F8E3-11A4-6DFD208541BF}"/>
              </a:ext>
            </a:extLst>
          </p:cNvPr>
          <p:cNvSpPr>
            <a:spLocks/>
          </p:cNvSpPr>
          <p:nvPr/>
        </p:nvSpPr>
        <p:spPr bwMode="auto">
          <a:xfrm>
            <a:off x="42863" y="3135312"/>
            <a:ext cx="4948238" cy="312738"/>
          </a:xfrm>
          <a:custGeom>
            <a:avLst/>
            <a:gdLst>
              <a:gd name="T0" fmla="*/ 2473722 w 21600"/>
              <a:gd name="T1" fmla="*/ 156365 h 21600"/>
              <a:gd name="T2" fmla="*/ 2473722 w 21600"/>
              <a:gd name="T3" fmla="*/ 156365 h 21600"/>
              <a:gd name="T4" fmla="*/ 2473722 w 21600"/>
              <a:gd name="T5" fmla="*/ 156365 h 21600"/>
              <a:gd name="T6" fmla="*/ 2473722 w 21600"/>
              <a:gd name="T7" fmla="*/ 156365 h 21600"/>
              <a:gd name="T8" fmla="*/ 0 60000 65536"/>
              <a:gd name="T9" fmla="*/ 5898240 60000 65536"/>
              <a:gd name="T10" fmla="*/ 11796480 60000 65536"/>
              <a:gd name="T11" fmla="*/ 17694720 60000 65536"/>
            </a:gdLst>
            <a:ahLst/>
            <a:cxnLst>
              <a:cxn ang="T8">
                <a:pos x="T0" y="T1"/>
              </a:cxn>
              <a:cxn ang="T9">
                <a:pos x="T2" y="T3"/>
              </a:cxn>
              <a:cxn ang="T10">
                <a:pos x="T4" y="T5"/>
              </a:cxn>
              <a:cxn ang="T11">
                <a:pos x="T6" y="T7"/>
              </a:cxn>
            </a:cxnLst>
            <a:rect l="0" t="0" r="r" b="b"/>
            <a:pathLst>
              <a:path w="21600" h="21600" extrusionOk="0">
                <a:moveTo>
                  <a:pt x="20871" y="0"/>
                </a:moveTo>
                <a:lnTo>
                  <a:pt x="0" y="0"/>
                </a:lnTo>
                <a:lnTo>
                  <a:pt x="729" y="10800"/>
                </a:lnTo>
                <a:lnTo>
                  <a:pt x="0" y="21600"/>
                </a:lnTo>
                <a:lnTo>
                  <a:pt x="20871" y="21600"/>
                </a:lnTo>
                <a:lnTo>
                  <a:pt x="21600" y="10800"/>
                </a:lnTo>
                <a:lnTo>
                  <a:pt x="20871" y="0"/>
                </a:lnTo>
                <a:close/>
              </a:path>
            </a:pathLst>
          </a:custGeom>
          <a:solidFill>
            <a:srgbClr val="0070C0"/>
          </a:solidFill>
          <a:ln>
            <a:noFill/>
          </a:ln>
          <a:extLst>
            <a:ext uri="{91240B29-F687-4F45-9708-019B960494DF}">
              <a14:hiddenLine xmlns:a14="http://schemas.microsoft.com/office/drawing/2010/main" w="12700">
                <a:solidFill>
                  <a:srgbClr val="000000"/>
                </a:solidFill>
                <a:miter lim="400000"/>
                <a:headEnd/>
                <a:tailEnd/>
              </a14:hiddenLine>
            </a:ext>
          </a:extLst>
        </p:spPr>
        <p:txBody>
          <a:bodyPr lIns="45719" rIns="45719"/>
          <a:lstStyle/>
          <a:p>
            <a:endParaRPr lang="en-IN"/>
          </a:p>
        </p:txBody>
      </p:sp>
      <p:sp>
        <p:nvSpPr>
          <p:cNvPr id="3107" name="TextBox 6">
            <a:extLst>
              <a:ext uri="{FF2B5EF4-FFF2-40B4-BE49-F238E27FC236}">
                <a16:creationId xmlns:a16="http://schemas.microsoft.com/office/drawing/2014/main" id="{8FF58F18-2D54-B13D-F910-98862927C490}"/>
              </a:ext>
            </a:extLst>
          </p:cNvPr>
          <p:cNvSpPr txBox="1">
            <a:spLocks noChangeArrowheads="1"/>
          </p:cNvSpPr>
          <p:nvPr/>
        </p:nvSpPr>
        <p:spPr bwMode="auto">
          <a:xfrm>
            <a:off x="1022046" y="3122404"/>
            <a:ext cx="6675438"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400000"/>
                <a:headEnd/>
                <a:tailEnd/>
              </a14:hiddenLine>
            </a:ext>
          </a:extLst>
        </p:spPr>
        <p:txBody>
          <a:bodyPr lIns="45719" rIns="45719">
            <a:spAutoFit/>
          </a:bodyPr>
          <a:lstStyle/>
          <a:p>
            <a:pPr eaLnBrk="1"/>
            <a:r>
              <a:rPr lang="en-US" altLang="en-US" sz="1600" b="1" dirty="0">
                <a:solidFill>
                  <a:srgbClr val="FFFFFF"/>
                </a:solidFill>
                <a:latin typeface="Times Roman"/>
                <a:ea typeface="Times Roman"/>
                <a:cs typeface="Times Roman"/>
                <a:sym typeface="Times Roman"/>
              </a:rPr>
              <a:t>Global Agentic AI Market-Map</a:t>
            </a:r>
          </a:p>
        </p:txBody>
      </p:sp>
      <p:pic>
        <p:nvPicPr>
          <p:cNvPr id="3" name="Picture 2">
            <a:extLst>
              <a:ext uri="{FF2B5EF4-FFF2-40B4-BE49-F238E27FC236}">
                <a16:creationId xmlns:a16="http://schemas.microsoft.com/office/drawing/2014/main" id="{2C55B4C0-76AE-1962-EB53-051D154960F9}"/>
              </a:ext>
            </a:extLst>
          </p:cNvPr>
          <p:cNvPicPr>
            <a:picLocks noChangeAspect="1"/>
          </p:cNvPicPr>
          <p:nvPr/>
        </p:nvPicPr>
        <p:blipFill>
          <a:blip r:embed="rId3"/>
          <a:srcRect l="1031" t="1351" r="1324" b="11429"/>
          <a:stretch>
            <a:fillRect/>
          </a:stretch>
        </p:blipFill>
        <p:spPr>
          <a:xfrm>
            <a:off x="92075" y="3598863"/>
            <a:ext cx="4881411" cy="2899728"/>
          </a:xfrm>
          <a:prstGeom prst="rect">
            <a:avLst/>
          </a:prstGeom>
          <a:ln w="6350">
            <a:solidFill>
              <a:srgbClr val="0070C0"/>
            </a:solid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 name="object 21"/>
          <p:cNvGrpSpPr/>
          <p:nvPr/>
        </p:nvGrpSpPr>
        <p:grpSpPr>
          <a:xfrm>
            <a:off x="4157444" y="243002"/>
            <a:ext cx="360467" cy="3855432"/>
            <a:chOff x="7153613" y="1309023"/>
            <a:chExt cx="360467" cy="4879340"/>
          </a:xfrm>
        </p:grpSpPr>
        <p:sp>
          <p:nvSpPr>
            <p:cNvPr id="22" name="object 22"/>
            <p:cNvSpPr/>
            <p:nvPr/>
          </p:nvSpPr>
          <p:spPr>
            <a:xfrm>
              <a:off x="7333847" y="1309023"/>
              <a:ext cx="0" cy="4879340"/>
            </a:xfrm>
            <a:custGeom>
              <a:avLst/>
              <a:gdLst/>
              <a:ahLst/>
              <a:cxnLst/>
              <a:rect l="l" t="t" r="r" b="b"/>
              <a:pathLst>
                <a:path h="4879340">
                  <a:moveTo>
                    <a:pt x="0" y="0"/>
                  </a:moveTo>
                  <a:lnTo>
                    <a:pt x="1" y="4878857"/>
                  </a:lnTo>
                </a:path>
              </a:pathLst>
            </a:custGeom>
            <a:ln w="12700">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pic>
          <p:nvPicPr>
            <p:cNvPr id="23" name="object 23"/>
            <p:cNvPicPr/>
            <p:nvPr/>
          </p:nvPicPr>
          <p:blipFill>
            <a:blip r:embed="rId2" cstate="print"/>
            <a:stretch>
              <a:fillRect/>
            </a:stretch>
          </p:blipFill>
          <p:spPr>
            <a:xfrm>
              <a:off x="7153613" y="3296660"/>
              <a:ext cx="360467" cy="485377"/>
            </a:xfrm>
            <a:prstGeom prst="rect">
              <a:avLst/>
            </a:prstGeom>
          </p:spPr>
        </p:pic>
      </p:grpSp>
      <p:grpSp>
        <p:nvGrpSpPr>
          <p:cNvPr id="1138" name="Group 1137">
            <a:extLst>
              <a:ext uri="{FF2B5EF4-FFF2-40B4-BE49-F238E27FC236}">
                <a16:creationId xmlns:a16="http://schemas.microsoft.com/office/drawing/2014/main" id="{741EAF4B-43C5-C234-AB4F-2B82E4DB5F06}"/>
              </a:ext>
            </a:extLst>
          </p:cNvPr>
          <p:cNvGrpSpPr/>
          <p:nvPr/>
        </p:nvGrpSpPr>
        <p:grpSpPr>
          <a:xfrm>
            <a:off x="100741" y="106654"/>
            <a:ext cx="4166386" cy="3955880"/>
            <a:chOff x="3761776" y="1043514"/>
            <a:chExt cx="3545764" cy="3162382"/>
          </a:xfrm>
        </p:grpSpPr>
        <p:sp>
          <p:nvSpPr>
            <p:cNvPr id="10" name="object 10"/>
            <p:cNvSpPr/>
            <p:nvPr/>
          </p:nvSpPr>
          <p:spPr>
            <a:xfrm>
              <a:off x="3761776" y="1317146"/>
              <a:ext cx="3343275" cy="0"/>
            </a:xfrm>
            <a:custGeom>
              <a:avLst/>
              <a:gdLst/>
              <a:ahLst/>
              <a:cxnLst/>
              <a:rect l="l" t="t" r="r" b="b"/>
              <a:pathLst>
                <a:path w="3343275">
                  <a:moveTo>
                    <a:pt x="3343087" y="0"/>
                  </a:moveTo>
                  <a:lnTo>
                    <a:pt x="0" y="1"/>
                  </a:lnTo>
                </a:path>
              </a:pathLst>
            </a:custGeom>
            <a:ln w="19050">
              <a:solidFill>
                <a:srgbClr val="0070C0"/>
              </a:solidFill>
            </a:ln>
          </p:spPr>
          <p:txBody>
            <a:bodyPr wrap="square" lIns="0" tIns="0" rIns="0" bIns="0" rtlCol="0"/>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grpSp>
          <p:nvGrpSpPr>
            <p:cNvPr id="1059" name="Google Shape;1294;p88">
              <a:extLst>
                <a:ext uri="{FF2B5EF4-FFF2-40B4-BE49-F238E27FC236}">
                  <a16:creationId xmlns:a16="http://schemas.microsoft.com/office/drawing/2014/main" id="{05B740EA-6578-7471-ADED-0354935BC8BA}"/>
                </a:ext>
              </a:extLst>
            </p:cNvPr>
            <p:cNvGrpSpPr/>
            <p:nvPr/>
          </p:nvGrpSpPr>
          <p:grpSpPr>
            <a:xfrm>
              <a:off x="3854260" y="2550366"/>
              <a:ext cx="3268319" cy="509641"/>
              <a:chOff x="4411970" y="2468674"/>
              <a:chExt cx="747317" cy="167425"/>
            </a:xfrm>
          </p:grpSpPr>
          <p:sp>
            <p:nvSpPr>
              <p:cNvPr id="1060" name="Google Shape;1295;p88">
                <a:extLst>
                  <a:ext uri="{FF2B5EF4-FFF2-40B4-BE49-F238E27FC236}">
                    <a16:creationId xmlns:a16="http://schemas.microsoft.com/office/drawing/2014/main" id="{370E9BFA-DF3D-8132-A512-8CC710B1D97E}"/>
                  </a:ext>
                </a:extLst>
              </p:cNvPr>
              <p:cNvSpPr/>
              <p:nvPr/>
            </p:nvSpPr>
            <p:spPr>
              <a:xfrm>
                <a:off x="4411970" y="2468674"/>
                <a:ext cx="216235" cy="167425"/>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61" name="Google Shape;1296;p88">
                <a:extLst>
                  <a:ext uri="{FF2B5EF4-FFF2-40B4-BE49-F238E27FC236}">
                    <a16:creationId xmlns:a16="http://schemas.microsoft.com/office/drawing/2014/main" id="{7AD6D2E3-F40A-F70D-2DCC-1A77911807E6}"/>
                  </a:ext>
                </a:extLst>
              </p:cNvPr>
              <p:cNvSpPr/>
              <p:nvPr/>
            </p:nvSpPr>
            <p:spPr>
              <a:xfrm>
                <a:off x="4564629" y="2468674"/>
                <a:ext cx="594658" cy="167425"/>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grpSp>
        <p:sp>
          <p:nvSpPr>
            <p:cNvPr id="1063" name="Google Shape;1295;p88">
              <a:extLst>
                <a:ext uri="{FF2B5EF4-FFF2-40B4-BE49-F238E27FC236}">
                  <a16:creationId xmlns:a16="http://schemas.microsoft.com/office/drawing/2014/main" id="{9A88E1AA-66AB-1F67-5F91-631839F021C3}"/>
                </a:ext>
              </a:extLst>
            </p:cNvPr>
            <p:cNvSpPr/>
            <p:nvPr/>
          </p:nvSpPr>
          <p:spPr>
            <a:xfrm>
              <a:off x="3847376" y="3098189"/>
              <a:ext cx="945683" cy="509641"/>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64" name="Google Shape;1296;p88">
              <a:extLst>
                <a:ext uri="{FF2B5EF4-FFF2-40B4-BE49-F238E27FC236}">
                  <a16:creationId xmlns:a16="http://schemas.microsoft.com/office/drawing/2014/main" id="{8BD91C62-0C68-320B-37DF-369FFF01A8CD}"/>
                </a:ext>
              </a:extLst>
            </p:cNvPr>
            <p:cNvSpPr/>
            <p:nvPr/>
          </p:nvSpPr>
          <p:spPr>
            <a:xfrm>
              <a:off x="4515015" y="3098189"/>
              <a:ext cx="2600680" cy="509641"/>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66" name="Google Shape;1295;p88">
              <a:extLst>
                <a:ext uri="{FF2B5EF4-FFF2-40B4-BE49-F238E27FC236}">
                  <a16:creationId xmlns:a16="http://schemas.microsoft.com/office/drawing/2014/main" id="{6F9BD023-EB41-1D77-341B-23D1FA0B323C}"/>
                </a:ext>
              </a:extLst>
            </p:cNvPr>
            <p:cNvSpPr/>
            <p:nvPr/>
          </p:nvSpPr>
          <p:spPr>
            <a:xfrm>
              <a:off x="3842887" y="1953343"/>
              <a:ext cx="945683" cy="509641"/>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67" name="Google Shape;1296;p88">
              <a:extLst>
                <a:ext uri="{FF2B5EF4-FFF2-40B4-BE49-F238E27FC236}">
                  <a16:creationId xmlns:a16="http://schemas.microsoft.com/office/drawing/2014/main" id="{F6980930-045C-E129-E8DD-4EBEE8D52A9D}"/>
                </a:ext>
              </a:extLst>
            </p:cNvPr>
            <p:cNvSpPr/>
            <p:nvPr/>
          </p:nvSpPr>
          <p:spPr>
            <a:xfrm>
              <a:off x="4510531" y="1953343"/>
              <a:ext cx="2600680" cy="509641"/>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69" name="Google Shape;1295;p88">
              <a:extLst>
                <a:ext uri="{FF2B5EF4-FFF2-40B4-BE49-F238E27FC236}">
                  <a16:creationId xmlns:a16="http://schemas.microsoft.com/office/drawing/2014/main" id="{393684EB-A10C-B01A-2EEA-287FF4F57B6B}"/>
                </a:ext>
              </a:extLst>
            </p:cNvPr>
            <p:cNvSpPr/>
            <p:nvPr/>
          </p:nvSpPr>
          <p:spPr>
            <a:xfrm>
              <a:off x="3847376" y="3653166"/>
              <a:ext cx="945683" cy="509641"/>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70" name="Google Shape;1296;p88">
              <a:extLst>
                <a:ext uri="{FF2B5EF4-FFF2-40B4-BE49-F238E27FC236}">
                  <a16:creationId xmlns:a16="http://schemas.microsoft.com/office/drawing/2014/main" id="{4285CDF0-E9E5-7770-B155-A6CE7AB596EE}"/>
                </a:ext>
              </a:extLst>
            </p:cNvPr>
            <p:cNvSpPr/>
            <p:nvPr/>
          </p:nvSpPr>
          <p:spPr>
            <a:xfrm>
              <a:off x="4515015" y="3653166"/>
              <a:ext cx="2600680" cy="509641"/>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72" name="Google Shape;1295;p88">
              <a:extLst>
                <a:ext uri="{FF2B5EF4-FFF2-40B4-BE49-F238E27FC236}">
                  <a16:creationId xmlns:a16="http://schemas.microsoft.com/office/drawing/2014/main" id="{0C0D7483-3AE9-EB72-650D-2BFF359B2B71}"/>
                </a:ext>
              </a:extLst>
            </p:cNvPr>
            <p:cNvSpPr/>
            <p:nvPr/>
          </p:nvSpPr>
          <p:spPr>
            <a:xfrm>
              <a:off x="3830091" y="1383753"/>
              <a:ext cx="945683" cy="509641"/>
            </a:xfrm>
            <a:custGeom>
              <a:avLst/>
              <a:gdLst/>
              <a:ahLst/>
              <a:cxnLst/>
              <a:rect l="l" t="t" r="r" b="b"/>
              <a:pathLst>
                <a:path w="4789" h="3708" extrusionOk="0">
                  <a:moveTo>
                    <a:pt x="1" y="0"/>
                  </a:moveTo>
                  <a:lnTo>
                    <a:pt x="1" y="3707"/>
                  </a:lnTo>
                  <a:lnTo>
                    <a:pt x="3381" y="3707"/>
                  </a:lnTo>
                  <a:lnTo>
                    <a:pt x="4789" y="1853"/>
                  </a:lnTo>
                  <a:lnTo>
                    <a:pt x="3381" y="0"/>
                  </a:lnTo>
                  <a:close/>
                </a:path>
              </a:pathLst>
            </a:custGeom>
            <a:noFill/>
            <a:ln w="9525" cap="flat" cmpd="sng">
              <a:solidFill>
                <a:srgbClr val="A5B7C5"/>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73" name="Google Shape;1296;p88">
              <a:extLst>
                <a:ext uri="{FF2B5EF4-FFF2-40B4-BE49-F238E27FC236}">
                  <a16:creationId xmlns:a16="http://schemas.microsoft.com/office/drawing/2014/main" id="{E6FF41D5-F84C-6334-F94B-5C87F169832C}"/>
                </a:ext>
              </a:extLst>
            </p:cNvPr>
            <p:cNvSpPr/>
            <p:nvPr/>
          </p:nvSpPr>
          <p:spPr>
            <a:xfrm>
              <a:off x="4497730" y="1383753"/>
              <a:ext cx="2600680" cy="509641"/>
            </a:xfrm>
            <a:custGeom>
              <a:avLst/>
              <a:gdLst/>
              <a:ahLst/>
              <a:cxnLst/>
              <a:rect l="l" t="t" r="r" b="b"/>
              <a:pathLst>
                <a:path w="13170" h="3708" extrusionOk="0">
                  <a:moveTo>
                    <a:pt x="0" y="0"/>
                  </a:moveTo>
                  <a:lnTo>
                    <a:pt x="1408" y="1853"/>
                  </a:lnTo>
                  <a:lnTo>
                    <a:pt x="0" y="3707"/>
                  </a:lnTo>
                  <a:lnTo>
                    <a:pt x="13169" y="3707"/>
                  </a:lnTo>
                  <a:lnTo>
                    <a:pt x="13169" y="0"/>
                  </a:lnTo>
                  <a:close/>
                </a:path>
              </a:pathLst>
            </a:custGeom>
            <a:noFill/>
            <a:ln w="9525" cap="flat" cmpd="sng">
              <a:solidFill>
                <a:srgbClr val="667E92"/>
              </a:solidFill>
              <a:prstDash val="solid"/>
              <a:round/>
              <a:headEnd type="none" w="sm" len="sm"/>
              <a:tailEnd type="none" w="sm" len="sm"/>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pPr marL="0" marR="0" lvl="0" indent="0" algn="l" defTabSz="914400" rtl="0" eaLnBrk="1" fontAlgn="auto" latinLnBrk="0" hangingPunct="1">
                <a:lnSpc>
                  <a:spcPct val="100000"/>
                </a:lnSpc>
                <a:spcBef>
                  <a:spcPts val="0"/>
                </a:spcBef>
                <a:spcAft>
                  <a:spcPts val="0"/>
                </a:spcAft>
                <a:buClr>
                  <a:srgbClr val="000000"/>
                </a:buClr>
                <a:buSzTx/>
                <a:buFont typeface="Arial"/>
                <a:buNone/>
                <a:tabLst/>
                <a:defRPr/>
              </a:pPr>
              <a:endParaRPr kumimoji="0" sz="1400" b="0" i="0" u="none" strike="noStrike" kern="1200" cap="none" spc="0" normalizeH="0" baseline="0" noProof="0" dirty="0">
                <a:ln>
                  <a:noFill/>
                </a:ln>
                <a:solidFill>
                  <a:srgbClr val="000000"/>
                </a:solidFill>
                <a:effectLst/>
                <a:uLnTx/>
                <a:uFillTx/>
                <a:latin typeface="+mn-lt"/>
                <a:cs typeface="Times New Roman" panose="02020603050405020304" pitchFamily="18" charset="0"/>
                <a:sym typeface="Arial"/>
              </a:endParaRPr>
            </a:p>
          </p:txBody>
        </p:sp>
        <p:sp>
          <p:nvSpPr>
            <p:cNvPr id="1075" name="TextBox 1074">
              <a:extLst>
                <a:ext uri="{FF2B5EF4-FFF2-40B4-BE49-F238E27FC236}">
                  <a16:creationId xmlns:a16="http://schemas.microsoft.com/office/drawing/2014/main" id="{1C96C23D-C26A-2AD1-F248-8603539E743A}"/>
                </a:ext>
              </a:extLst>
            </p:cNvPr>
            <p:cNvSpPr txBox="1"/>
            <p:nvPr/>
          </p:nvSpPr>
          <p:spPr>
            <a:xfrm>
              <a:off x="3904125" y="1429496"/>
              <a:ext cx="672985" cy="295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76" name="TextBox 1075">
              <a:extLst>
                <a:ext uri="{FF2B5EF4-FFF2-40B4-BE49-F238E27FC236}">
                  <a16:creationId xmlns:a16="http://schemas.microsoft.com/office/drawing/2014/main" id="{6FDA9B77-E595-616B-4B3E-D951B1C65371}"/>
                </a:ext>
              </a:extLst>
            </p:cNvPr>
            <p:cNvSpPr txBox="1"/>
            <p:nvPr/>
          </p:nvSpPr>
          <p:spPr>
            <a:xfrm>
              <a:off x="3844529" y="1534987"/>
              <a:ext cx="911430" cy="1504628"/>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rPr>
                <a:t>   </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45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p:txBody>
        </p:sp>
        <p:sp>
          <p:nvSpPr>
            <p:cNvPr id="1077" name="TextBox 1076">
              <a:extLst>
                <a:ext uri="{FF2B5EF4-FFF2-40B4-BE49-F238E27FC236}">
                  <a16:creationId xmlns:a16="http://schemas.microsoft.com/office/drawing/2014/main" id="{DADF9399-12DF-F53F-DD0D-1D52ED9D3586}"/>
                </a:ext>
              </a:extLst>
            </p:cNvPr>
            <p:cNvSpPr txBox="1"/>
            <p:nvPr/>
          </p:nvSpPr>
          <p:spPr>
            <a:xfrm>
              <a:off x="3791257" y="1643376"/>
              <a:ext cx="1002781" cy="764647"/>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IN" sz="160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200" b="1" i="0" u="none" strike="noStrike" kern="1200" cap="none" spc="0" normalizeH="0" baseline="0" noProof="0" dirty="0">
                  <a:ln>
                    <a:noFill/>
                  </a:ln>
                  <a:solidFill>
                    <a:srgbClr val="4472C4"/>
                  </a:solidFill>
                  <a:effectLst/>
                  <a:uLnTx/>
                  <a:uFillTx/>
                  <a:ea typeface="+mn-ea"/>
                  <a:cs typeface="Times New Roman" panose="02020603050405020304" pitchFamily="18" charset="0"/>
                </a:rPr>
                <a:t>Autonomous Scheduling</a:t>
              </a:r>
            </a:p>
          </p:txBody>
        </p:sp>
        <p:sp>
          <p:nvSpPr>
            <p:cNvPr id="1078" name="TextBox 1077">
              <a:extLst>
                <a:ext uri="{FF2B5EF4-FFF2-40B4-BE49-F238E27FC236}">
                  <a16:creationId xmlns:a16="http://schemas.microsoft.com/office/drawing/2014/main" id="{B7252AEE-9B9B-E9AC-8892-7783E45FF46F}"/>
                </a:ext>
              </a:extLst>
            </p:cNvPr>
            <p:cNvSpPr txBox="1"/>
            <p:nvPr/>
          </p:nvSpPr>
          <p:spPr>
            <a:xfrm>
              <a:off x="3830091" y="1386796"/>
              <a:ext cx="1455759" cy="41826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0070C0"/>
                  </a:solidFill>
                  <a:effectLst/>
                  <a:uLnTx/>
                  <a:uFillTx/>
                  <a:ea typeface="+mn-ea"/>
                  <a:cs typeface="Times New Roman" panose="02020603050405020304" pitchFamily="18" charset="0"/>
                </a:rPr>
                <a:t>Task </a:t>
              </a:r>
            </a:p>
            <a:p>
              <a:pPr marL="0" marR="0" lvl="0" indent="0" algn="l" defTabSz="914400" rtl="0" eaLnBrk="1" fontAlgn="auto" latinLnBrk="0" hangingPunct="1">
                <a:lnSpc>
                  <a:spcPct val="100000"/>
                </a:lnSpc>
                <a:spcBef>
                  <a:spcPts val="0"/>
                </a:spcBef>
                <a:spcAft>
                  <a:spcPts val="0"/>
                </a:spcAft>
                <a:buClrTx/>
                <a:buSzTx/>
                <a:buFontTx/>
                <a:buNone/>
                <a:tabLst/>
                <a:defRPr/>
              </a:pPr>
              <a:r>
                <a:rPr lang="en-IN" sz="1400" b="1" dirty="0">
                  <a:solidFill>
                    <a:srgbClr val="0070C0"/>
                  </a:solidFill>
                  <a:cs typeface="Times New Roman" panose="02020603050405020304" pitchFamily="18" charset="0"/>
                </a:rPr>
                <a:t>Break-down</a:t>
              </a:r>
              <a:endParaRPr kumimoji="0" lang="en-IN" sz="1600" b="1" i="0" u="none" strike="noStrike" kern="1200" cap="none" spc="0" normalizeH="0" baseline="0" noProof="0" dirty="0">
                <a:ln>
                  <a:noFill/>
                </a:ln>
                <a:solidFill>
                  <a:srgbClr val="0070C0"/>
                </a:solidFill>
                <a:effectLst/>
                <a:uLnTx/>
                <a:uFillTx/>
                <a:ea typeface="+mn-ea"/>
                <a:cs typeface="Times New Roman" panose="02020603050405020304" pitchFamily="18" charset="0"/>
              </a:endParaRPr>
            </a:p>
          </p:txBody>
        </p:sp>
        <p:sp>
          <p:nvSpPr>
            <p:cNvPr id="1079" name="TextBox 1078">
              <a:extLst>
                <a:ext uri="{FF2B5EF4-FFF2-40B4-BE49-F238E27FC236}">
                  <a16:creationId xmlns:a16="http://schemas.microsoft.com/office/drawing/2014/main" id="{581004CA-F202-9ABC-315A-05ABAF9DB1B0}"/>
                </a:ext>
              </a:extLst>
            </p:cNvPr>
            <p:cNvSpPr txBox="1"/>
            <p:nvPr/>
          </p:nvSpPr>
          <p:spPr>
            <a:xfrm>
              <a:off x="4821649" y="1466619"/>
              <a:ext cx="2485891" cy="36906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black"/>
                  </a:solidFill>
                  <a:effectLst/>
                  <a:uLnTx/>
                  <a:uFillTx/>
                  <a:ea typeface="+mn-ea"/>
                  <a:cs typeface="Times New Roman" panose="02020603050405020304" pitchFamily="18" charset="0"/>
                </a:rPr>
                <a:t>Agentic AI breaks complex goals into manageable subtasks automatically.</a:t>
              </a:r>
              <a:endParaRPr kumimoji="0" lang="en-IN"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80" name="TextBox 1079">
              <a:extLst>
                <a:ext uri="{FF2B5EF4-FFF2-40B4-BE49-F238E27FC236}">
                  <a16:creationId xmlns:a16="http://schemas.microsoft.com/office/drawing/2014/main" id="{88730D51-1799-82C5-7492-21E4D81694DB}"/>
                </a:ext>
              </a:extLst>
            </p:cNvPr>
            <p:cNvSpPr txBox="1"/>
            <p:nvPr/>
          </p:nvSpPr>
          <p:spPr>
            <a:xfrm>
              <a:off x="4812953" y="1937919"/>
              <a:ext cx="2471495" cy="51668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Agents prioritize and schedule subtasks dynamically based on constraints and urgency.</a:t>
              </a:r>
              <a:endParaRPr kumimoji="0" lang="en-IN" sz="24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81" name="TextBox 1080">
              <a:extLst>
                <a:ext uri="{FF2B5EF4-FFF2-40B4-BE49-F238E27FC236}">
                  <a16:creationId xmlns:a16="http://schemas.microsoft.com/office/drawing/2014/main" id="{EC8A24DA-1FD6-9F45-5443-10CFB68D9923}"/>
                </a:ext>
              </a:extLst>
            </p:cNvPr>
            <p:cNvSpPr txBox="1"/>
            <p:nvPr/>
          </p:nvSpPr>
          <p:spPr>
            <a:xfrm>
              <a:off x="4821649" y="2570632"/>
              <a:ext cx="2263089" cy="51668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Multiple agents coordinate and negotiate to achieve shared objectives efficiently.</a:t>
              </a:r>
              <a:endParaRPr kumimoji="0" lang="en-IN" sz="12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82" name="TextBox 1081">
              <a:extLst>
                <a:ext uri="{FF2B5EF4-FFF2-40B4-BE49-F238E27FC236}">
                  <a16:creationId xmlns:a16="http://schemas.microsoft.com/office/drawing/2014/main" id="{4B7F63D7-3522-5F55-6E85-67A18104EC6E}"/>
                </a:ext>
              </a:extLst>
            </p:cNvPr>
            <p:cNvSpPr txBox="1"/>
            <p:nvPr/>
          </p:nvSpPr>
          <p:spPr>
            <a:xfrm>
              <a:off x="4836920" y="3118376"/>
              <a:ext cx="2263089" cy="516685"/>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Agents adapt behavior based on real‑time changes in the environment or user needs.</a:t>
              </a:r>
              <a:endParaRPr kumimoji="0" lang="en-IN" sz="12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84" name="object 50">
              <a:extLst>
                <a:ext uri="{FF2B5EF4-FFF2-40B4-BE49-F238E27FC236}">
                  <a16:creationId xmlns:a16="http://schemas.microsoft.com/office/drawing/2014/main" id="{A85C24DC-AD5E-D65E-5D78-4B907C61BD1D}"/>
                </a:ext>
              </a:extLst>
            </p:cNvPr>
            <p:cNvSpPr txBox="1"/>
            <p:nvPr/>
          </p:nvSpPr>
          <p:spPr>
            <a:xfrm>
              <a:off x="3917275" y="1043514"/>
              <a:ext cx="2825999" cy="164027"/>
            </a:xfrm>
            <a:prstGeom prst="rect">
              <a:avLst/>
            </a:prstGeom>
            <a:solidFill>
              <a:srgbClr val="0070C0"/>
            </a:solidFill>
          </p:spPr>
          <p:txBody>
            <a:bodyPr vert="horz" wrap="square" lIns="0" tIns="0" rIns="0" bIns="0" rtlCol="0">
              <a:spAutoFit/>
            </a:bodyPr>
            <a:lstStyle/>
            <a:p>
              <a:pPr marL="0" marR="0" lvl="0" indent="0" algn="ctr" defTabSz="914400" rtl="0" eaLnBrk="1" fontAlgn="auto" latinLnBrk="0" hangingPunct="1">
                <a:lnSpc>
                  <a:spcPts val="1555"/>
                </a:lnSpc>
                <a:spcBef>
                  <a:spcPts val="0"/>
                </a:spcBef>
                <a:spcAft>
                  <a:spcPts val="0"/>
                </a:spcAft>
                <a:buClrTx/>
                <a:buSzTx/>
                <a:buFontTx/>
                <a:buNone/>
                <a:tabLst/>
                <a:defRPr/>
              </a:pPr>
              <a:r>
                <a:rPr kumimoji="0" lang="en-IN" sz="1400" b="1" i="0" u="none" strike="noStrike" kern="1200" cap="none" spc="-5" normalizeH="0" baseline="0" noProof="0" dirty="0">
                  <a:ln>
                    <a:noFill/>
                  </a:ln>
                  <a:solidFill>
                    <a:srgbClr val="FFFFFF"/>
                  </a:solidFill>
                  <a:effectLst/>
                  <a:uLnTx/>
                  <a:uFillTx/>
                  <a:ea typeface="+mn-ea"/>
                  <a:cs typeface="Times New Roman" panose="02020603050405020304" pitchFamily="18" charset="0"/>
                </a:rPr>
                <a:t>Approach</a:t>
              </a:r>
              <a:endParaRPr kumimoji="0" sz="14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088" name="TextBox 1087">
              <a:extLst>
                <a:ext uri="{FF2B5EF4-FFF2-40B4-BE49-F238E27FC236}">
                  <a16:creationId xmlns:a16="http://schemas.microsoft.com/office/drawing/2014/main" id="{DA6B3D28-7946-DA58-EA63-99B6A8A280F1}"/>
                </a:ext>
              </a:extLst>
            </p:cNvPr>
            <p:cNvSpPr txBox="1"/>
            <p:nvPr/>
          </p:nvSpPr>
          <p:spPr>
            <a:xfrm>
              <a:off x="4811916" y="3687909"/>
              <a:ext cx="2262176" cy="517987"/>
            </a:xfrm>
            <a:prstGeom prst="rect">
              <a:avLst/>
            </a:prstGeom>
            <a:noFill/>
          </p:spPr>
          <p:txBody>
            <a:bodyPr wrap="square" rtlCol="0">
              <a:spAutoFit/>
            </a:bodyPr>
            <a:lstStyle/>
            <a:p>
              <a:pPr marL="0" marR="0" lvl="0" indent="0"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Agents learn from outcomes, refine strategies, and improve future performance.</a:t>
              </a:r>
              <a:endParaRPr kumimoji="0" lang="en-IN" sz="12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grpSp>
      <p:sp>
        <p:nvSpPr>
          <p:cNvPr id="1118" name="Google Shape;870;p44">
            <a:extLst>
              <a:ext uri="{FF2B5EF4-FFF2-40B4-BE49-F238E27FC236}">
                <a16:creationId xmlns:a16="http://schemas.microsoft.com/office/drawing/2014/main" id="{0C194625-D6A8-DBE9-EDE5-6B95A9DD6AB4}"/>
              </a:ext>
            </a:extLst>
          </p:cNvPr>
          <p:cNvSpPr txBox="1"/>
          <p:nvPr/>
        </p:nvSpPr>
        <p:spPr>
          <a:xfrm>
            <a:off x="3742327" y="2270606"/>
            <a:ext cx="128439" cy="153888"/>
          </a:xfrm>
          <a:prstGeom prst="rect">
            <a:avLst/>
          </a:prstGeom>
          <a:noFill/>
          <a:ln>
            <a:noFill/>
          </a:ln>
        </p:spPr>
        <p:txBody>
          <a:bodyPr spcFirstLastPara="1" wrap="square" lIns="0" tIns="0" rIns="0" bIns="0" anchor="t" anchorCtr="0">
            <a:noAutofit/>
          </a:bodyPr>
          <a:lstStyle/>
          <a:p>
            <a:pPr marL="0" marR="0" lvl="0" indent="0" algn="ctr" defTabSz="914400" rtl="0" eaLnBrk="1" fontAlgn="auto" latinLnBrk="0" hangingPunct="1">
              <a:lnSpc>
                <a:spcPct val="100000"/>
              </a:lnSpc>
              <a:spcBef>
                <a:spcPts val="0"/>
              </a:spcBef>
              <a:spcAft>
                <a:spcPts val="0"/>
              </a:spcAft>
              <a:buClr>
                <a:srgbClr val="000000"/>
              </a:buClr>
              <a:buSzPts val="1000"/>
              <a:buFont typeface="Arial"/>
              <a:buNone/>
              <a:tabLst/>
              <a:defRPr/>
            </a:pPr>
            <a:r>
              <a:rPr kumimoji="0" lang="en-US" sz="1000" b="1" i="0" u="none" strike="noStrike" kern="1200" cap="none" spc="0" normalizeH="0" baseline="0" noProof="0">
                <a:ln>
                  <a:noFill/>
                </a:ln>
                <a:solidFill>
                  <a:prstClr val="white"/>
                </a:solidFill>
                <a:effectLst/>
                <a:uLnTx/>
                <a:uFillTx/>
                <a:ea typeface="Lato"/>
                <a:cs typeface="Times New Roman" panose="02020603050405020304" pitchFamily="18" charset="0"/>
                <a:sym typeface="Lato"/>
              </a:rPr>
              <a:t>1</a:t>
            </a:r>
            <a:endParaRPr kumimoji="0" sz="1000" b="1" i="0" u="none" strike="noStrike" kern="1200" cap="none" spc="0" normalizeH="0" baseline="0" noProof="0">
              <a:ln>
                <a:noFill/>
              </a:ln>
              <a:solidFill>
                <a:prstClr val="white"/>
              </a:solidFill>
              <a:effectLst/>
              <a:uLnTx/>
              <a:uFillTx/>
              <a:ea typeface="Lato"/>
              <a:cs typeface="Times New Roman" panose="02020603050405020304" pitchFamily="18" charset="0"/>
              <a:sym typeface="Lato"/>
            </a:endParaRPr>
          </a:p>
        </p:txBody>
      </p:sp>
      <p:sp>
        <p:nvSpPr>
          <p:cNvPr id="8" name="TextBox 7">
            <a:extLst>
              <a:ext uri="{FF2B5EF4-FFF2-40B4-BE49-F238E27FC236}">
                <a16:creationId xmlns:a16="http://schemas.microsoft.com/office/drawing/2014/main" id="{DC6F0641-3D46-A42F-0CDC-E19F2F80B9DC}"/>
              </a:ext>
            </a:extLst>
          </p:cNvPr>
          <p:cNvSpPr txBox="1"/>
          <p:nvPr/>
        </p:nvSpPr>
        <p:spPr>
          <a:xfrm>
            <a:off x="189387" y="2117818"/>
            <a:ext cx="1292764"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4472C4"/>
                </a:solidFill>
                <a:effectLst/>
                <a:uLnTx/>
                <a:uFillTx/>
                <a:ea typeface="+mn-ea"/>
                <a:cs typeface="Times New Roman" panose="02020603050405020304" pitchFamily="18" charset="0"/>
              </a:rPr>
              <a:t>Collaborative Agents</a:t>
            </a:r>
            <a:endParaRPr kumimoji="0" lang="en-IN" sz="1400" b="0" i="0" u="none" strike="noStrike" kern="1200" cap="none" spc="0" normalizeH="0" baseline="0" noProof="0" dirty="0">
              <a:ln>
                <a:noFill/>
              </a:ln>
              <a:solidFill>
                <a:srgbClr val="4472C4"/>
              </a:solidFill>
              <a:effectLst/>
              <a:uLnTx/>
              <a:uFillTx/>
              <a:ea typeface="+mn-ea"/>
              <a:cs typeface="Times New Roman" panose="02020603050405020304" pitchFamily="18" charset="0"/>
            </a:endParaRPr>
          </a:p>
        </p:txBody>
      </p:sp>
      <p:sp>
        <p:nvSpPr>
          <p:cNvPr id="24" name="TextBox 23">
            <a:extLst>
              <a:ext uri="{FF2B5EF4-FFF2-40B4-BE49-F238E27FC236}">
                <a16:creationId xmlns:a16="http://schemas.microsoft.com/office/drawing/2014/main" id="{AB5A7C7D-F2FB-6F24-B139-AEA40253C647}"/>
              </a:ext>
            </a:extLst>
          </p:cNvPr>
          <p:cNvSpPr txBox="1"/>
          <p:nvPr/>
        </p:nvSpPr>
        <p:spPr>
          <a:xfrm>
            <a:off x="149786" y="2679334"/>
            <a:ext cx="1410522" cy="523220"/>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400" b="1" i="0" u="none" strike="noStrike" kern="1200" cap="none" spc="0" normalizeH="0" baseline="0" noProof="0" dirty="0">
                <a:ln>
                  <a:noFill/>
                </a:ln>
                <a:solidFill>
                  <a:srgbClr val="4472C4"/>
                </a:solidFill>
                <a:effectLst/>
                <a:uLnTx/>
                <a:uFillTx/>
                <a:ea typeface="+mn-ea"/>
                <a:cs typeface="Times New Roman" panose="02020603050405020304" pitchFamily="18" charset="0"/>
              </a:rPr>
              <a:t>Context Awareness</a:t>
            </a:r>
            <a:endParaRPr kumimoji="0" lang="en-IN" sz="1400" b="0" i="0" u="none" strike="noStrike" kern="1200" cap="none" spc="0" normalizeH="0" baseline="0" noProof="0" dirty="0">
              <a:ln>
                <a:noFill/>
              </a:ln>
              <a:solidFill>
                <a:srgbClr val="4472C4"/>
              </a:solidFill>
              <a:effectLst/>
              <a:uLnTx/>
              <a:uFillTx/>
              <a:ea typeface="+mn-ea"/>
              <a:cs typeface="Times New Roman" panose="02020603050405020304" pitchFamily="18" charset="0"/>
            </a:endParaRPr>
          </a:p>
        </p:txBody>
      </p:sp>
      <p:sp>
        <p:nvSpPr>
          <p:cNvPr id="25" name="TextBox 24">
            <a:extLst>
              <a:ext uri="{FF2B5EF4-FFF2-40B4-BE49-F238E27FC236}">
                <a16:creationId xmlns:a16="http://schemas.microsoft.com/office/drawing/2014/main" id="{78564D89-09FA-18DF-5331-F5906385EA71}"/>
              </a:ext>
            </a:extLst>
          </p:cNvPr>
          <p:cNvSpPr txBox="1"/>
          <p:nvPr/>
        </p:nvSpPr>
        <p:spPr>
          <a:xfrm>
            <a:off x="180532" y="3430267"/>
            <a:ext cx="1349029" cy="492443"/>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4472C4"/>
                </a:solidFill>
                <a:effectLst/>
                <a:uLnTx/>
                <a:uFillTx/>
                <a:ea typeface="+mn-ea"/>
                <a:cs typeface="Times New Roman" panose="02020603050405020304" pitchFamily="18" charset="0"/>
              </a:rPr>
              <a:t>Feedback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sz="1300" b="1" i="0" u="none" strike="noStrike" kern="1200" cap="none" spc="0" normalizeH="0" baseline="0" noProof="0" dirty="0">
                <a:ln>
                  <a:noFill/>
                </a:ln>
                <a:solidFill>
                  <a:srgbClr val="4472C4"/>
                </a:solidFill>
                <a:effectLst/>
                <a:uLnTx/>
                <a:uFillTx/>
                <a:ea typeface="+mn-ea"/>
                <a:cs typeface="Times New Roman" panose="02020603050405020304" pitchFamily="18" charset="0"/>
              </a:rPr>
              <a:t>Loop</a:t>
            </a:r>
            <a:endParaRPr kumimoji="0" lang="en-IN" sz="1300" b="0" i="0" u="none" strike="noStrike" kern="1200" cap="none" spc="0" normalizeH="0" baseline="0" noProof="0" dirty="0">
              <a:ln>
                <a:noFill/>
              </a:ln>
              <a:solidFill>
                <a:srgbClr val="4472C4"/>
              </a:solidFill>
              <a:effectLst/>
              <a:uLnTx/>
              <a:uFillTx/>
              <a:ea typeface="+mn-ea"/>
              <a:cs typeface="Times New Roman" panose="02020603050405020304" pitchFamily="18" charset="0"/>
            </a:endParaRPr>
          </a:p>
        </p:txBody>
      </p:sp>
      <p:sp>
        <p:nvSpPr>
          <p:cNvPr id="2" name="object 58">
            <a:extLst>
              <a:ext uri="{FF2B5EF4-FFF2-40B4-BE49-F238E27FC236}">
                <a16:creationId xmlns:a16="http://schemas.microsoft.com/office/drawing/2014/main" id="{0B24B12A-8CFC-270B-BBAF-6B98F492DA29}"/>
              </a:ext>
            </a:extLst>
          </p:cNvPr>
          <p:cNvSpPr/>
          <p:nvPr/>
        </p:nvSpPr>
        <p:spPr>
          <a:xfrm>
            <a:off x="90265" y="75305"/>
            <a:ext cx="4049793"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dirty="0">
                <a:solidFill>
                  <a:prstClr val="white"/>
                </a:solidFill>
                <a:cs typeface="Times New Roman" panose="02020603050405020304" pitchFamily="18" charset="0"/>
              </a:rPr>
              <a:t>APPROACH</a:t>
            </a:r>
            <a:endParaRPr kumimoji="0" sz="1600" b="0" i="0" u="none" strike="noStrike" kern="1200" cap="none" spc="0" normalizeH="0" baseline="0" noProof="0" dirty="0">
              <a:ln>
                <a:noFill/>
              </a:ln>
              <a:solidFill>
                <a:prstClr val="black"/>
              </a:solidFill>
              <a:effectLst/>
              <a:uLnTx/>
              <a:uFillTx/>
              <a:ea typeface="+mn-ea"/>
              <a:cs typeface="+mn-cs"/>
            </a:endParaRPr>
          </a:p>
        </p:txBody>
      </p:sp>
      <p:sp>
        <p:nvSpPr>
          <p:cNvPr id="6" name="Oval 5">
            <a:extLst>
              <a:ext uri="{FF2B5EF4-FFF2-40B4-BE49-F238E27FC236}">
                <a16:creationId xmlns:a16="http://schemas.microsoft.com/office/drawing/2014/main" id="{E3F1301B-C5DF-74EF-A5FC-7181FEC087B3}"/>
              </a:ext>
            </a:extLst>
          </p:cNvPr>
          <p:cNvSpPr/>
          <p:nvPr/>
        </p:nvSpPr>
        <p:spPr>
          <a:xfrm>
            <a:off x="5009964" y="944973"/>
            <a:ext cx="2033458" cy="140553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Learning: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Insights are stored to improve performance in the next cycle.</a:t>
            </a:r>
          </a:p>
        </p:txBody>
      </p:sp>
      <p:sp>
        <p:nvSpPr>
          <p:cNvPr id="7" name="Oval 6">
            <a:extLst>
              <a:ext uri="{FF2B5EF4-FFF2-40B4-BE49-F238E27FC236}">
                <a16:creationId xmlns:a16="http://schemas.microsoft.com/office/drawing/2014/main" id="{BBA1E776-39E8-502F-4B8C-15E7CD7B7046}"/>
              </a:ext>
            </a:extLst>
          </p:cNvPr>
          <p:cNvSpPr/>
          <p:nvPr/>
        </p:nvSpPr>
        <p:spPr>
          <a:xfrm>
            <a:off x="7326046" y="532920"/>
            <a:ext cx="2068452" cy="1504919"/>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Goal Setting: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The system receives a high-level objective and breaks it into smaller, actionable tasks.</a:t>
            </a:r>
            <a:endParaRPr kumimoji="0" lang="en-IN" sz="1200" b="0" i="0" u="none" strike="noStrike" kern="1200" cap="none" spc="0" normalizeH="0" baseline="0" noProof="0" dirty="0">
              <a:ln>
                <a:noFill/>
              </a:ln>
              <a:solidFill>
                <a:prstClr val="white"/>
              </a:solidFill>
              <a:effectLst/>
              <a:uLnTx/>
              <a:uFillTx/>
              <a:ea typeface="+mn-ea"/>
              <a:cs typeface="Times New Roman" panose="02020603050405020304" pitchFamily="18" charset="0"/>
            </a:endParaRPr>
          </a:p>
        </p:txBody>
      </p:sp>
      <p:sp>
        <p:nvSpPr>
          <p:cNvPr id="9" name="Oval 8">
            <a:extLst>
              <a:ext uri="{FF2B5EF4-FFF2-40B4-BE49-F238E27FC236}">
                <a16:creationId xmlns:a16="http://schemas.microsoft.com/office/drawing/2014/main" id="{D0889CD1-E5F7-ADB5-1E39-B2CB827E8A44}"/>
              </a:ext>
            </a:extLst>
          </p:cNvPr>
          <p:cNvSpPr/>
          <p:nvPr/>
        </p:nvSpPr>
        <p:spPr>
          <a:xfrm>
            <a:off x="9394316" y="856202"/>
            <a:ext cx="2234621" cy="1535054"/>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Scheduling: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Agents prioritize and schedule tasks based on urgency and available resources.</a:t>
            </a:r>
          </a:p>
        </p:txBody>
      </p:sp>
      <p:sp>
        <p:nvSpPr>
          <p:cNvPr id="11" name="Oval 10">
            <a:extLst>
              <a:ext uri="{FF2B5EF4-FFF2-40B4-BE49-F238E27FC236}">
                <a16:creationId xmlns:a16="http://schemas.microsoft.com/office/drawing/2014/main" id="{A1E8C2E1-9F7D-066D-0772-D853951457DB}"/>
              </a:ext>
            </a:extLst>
          </p:cNvPr>
          <p:cNvSpPr/>
          <p:nvPr/>
        </p:nvSpPr>
        <p:spPr>
          <a:xfrm>
            <a:off x="9349856" y="2467182"/>
            <a:ext cx="2203061" cy="1631258"/>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Execution: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Agents carry out tasks in parallel, coordinating with each other as needed.</a:t>
            </a:r>
          </a:p>
        </p:txBody>
      </p:sp>
      <p:sp>
        <p:nvSpPr>
          <p:cNvPr id="12" name="Oval 11">
            <a:extLst>
              <a:ext uri="{FF2B5EF4-FFF2-40B4-BE49-F238E27FC236}">
                <a16:creationId xmlns:a16="http://schemas.microsoft.com/office/drawing/2014/main" id="{CE34A6FF-344F-B8EC-E6D0-554B87C89654}"/>
              </a:ext>
            </a:extLst>
          </p:cNvPr>
          <p:cNvSpPr/>
          <p:nvPr/>
        </p:nvSpPr>
        <p:spPr>
          <a:xfrm>
            <a:off x="7184643" y="2738941"/>
            <a:ext cx="2012536" cy="1504919"/>
          </a:xfrm>
          <a:prstGeom prst="ellipse">
            <a:avLst/>
          </a:prstGeom>
        </p:spPr>
        <p:style>
          <a:lnRef idx="2">
            <a:schemeClr val="accent6"/>
          </a:lnRef>
          <a:fillRef idx="1">
            <a:schemeClr val="lt1"/>
          </a:fillRef>
          <a:effectRef idx="0">
            <a:schemeClr val="accent6"/>
          </a:effectRef>
          <a:fontRef idx="minor">
            <a:schemeClr val="dk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Monitoring:</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1F1F1F"/>
                </a:solidFill>
                <a:effectLst/>
                <a:uLnTx/>
                <a:uFillTx/>
                <a:ea typeface="+mn-ea"/>
                <a:cs typeface="Times New Roman" panose="02020603050405020304" pitchFamily="18" charset="0"/>
              </a:rPr>
              <a:t>Agents track progress and adapt to real-time changes in context.</a:t>
            </a:r>
          </a:p>
        </p:txBody>
      </p:sp>
      <p:sp>
        <p:nvSpPr>
          <p:cNvPr id="13" name="Oval 12">
            <a:extLst>
              <a:ext uri="{FF2B5EF4-FFF2-40B4-BE49-F238E27FC236}">
                <a16:creationId xmlns:a16="http://schemas.microsoft.com/office/drawing/2014/main" id="{CF76DA36-8096-33FF-74AF-03BF0434D0C6}"/>
              </a:ext>
            </a:extLst>
          </p:cNvPr>
          <p:cNvSpPr/>
          <p:nvPr/>
        </p:nvSpPr>
        <p:spPr>
          <a:xfrm>
            <a:off x="5000537" y="2427084"/>
            <a:ext cx="2012536" cy="1582130"/>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Evaluation:</a:t>
            </a:r>
          </a:p>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prstClr val="white"/>
                </a:solidFill>
                <a:effectLst/>
                <a:uLnTx/>
                <a:uFillTx/>
                <a:ea typeface="+mn-ea"/>
                <a:cs typeface="Times New Roman" panose="02020603050405020304" pitchFamily="18" charset="0"/>
              </a:rPr>
              <a:t>Results are compared against goals to identify successes and gaps.</a:t>
            </a:r>
            <a:endParaRPr kumimoji="0" lang="en-IN" sz="1200" b="0" i="0" u="none" strike="noStrike" kern="1200" cap="none" spc="0" normalizeH="0" baseline="0" noProof="0" dirty="0">
              <a:ln>
                <a:noFill/>
              </a:ln>
              <a:solidFill>
                <a:prstClr val="white"/>
              </a:solidFill>
              <a:effectLst/>
              <a:uLnTx/>
              <a:uFillTx/>
              <a:ea typeface="+mn-ea"/>
              <a:cs typeface="Times New Roman" panose="02020603050405020304" pitchFamily="18" charset="0"/>
            </a:endParaRPr>
          </a:p>
        </p:txBody>
      </p:sp>
      <p:sp>
        <p:nvSpPr>
          <p:cNvPr id="14" name="object 58">
            <a:extLst>
              <a:ext uri="{FF2B5EF4-FFF2-40B4-BE49-F238E27FC236}">
                <a16:creationId xmlns:a16="http://schemas.microsoft.com/office/drawing/2014/main" id="{8767DCF9-4510-1ABD-4423-31E592B9FA33}"/>
              </a:ext>
            </a:extLst>
          </p:cNvPr>
          <p:cNvSpPr/>
          <p:nvPr/>
        </p:nvSpPr>
        <p:spPr>
          <a:xfrm>
            <a:off x="4577197" y="160997"/>
            <a:ext cx="7503429"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ea typeface="+mn-ea"/>
                <a:cs typeface="Times New Roman" panose="02020603050405020304" pitchFamily="18" charset="0"/>
              </a:rPr>
              <a:t> CLOSED-LOOP AGENTIC AI SYSTEM</a:t>
            </a:r>
            <a:endParaRPr kumimoji="0" lang="en-IN" sz="1600" b="0" i="0" u="none" strike="noStrike" kern="1200" cap="none" spc="0" normalizeH="0" baseline="0" noProof="0" dirty="0">
              <a:ln>
                <a:noFill/>
              </a:ln>
              <a:solidFill>
                <a:prstClr val="black"/>
              </a:solidFill>
              <a:effectLst/>
              <a:uLnTx/>
              <a:uFillTx/>
              <a:ea typeface="+mn-ea"/>
              <a:cs typeface="+mn-cs"/>
            </a:endParaRPr>
          </a:p>
        </p:txBody>
      </p:sp>
      <p:sp>
        <p:nvSpPr>
          <p:cNvPr id="15" name="Flowchart: Connector 14">
            <a:extLst>
              <a:ext uri="{FF2B5EF4-FFF2-40B4-BE49-F238E27FC236}">
                <a16:creationId xmlns:a16="http://schemas.microsoft.com/office/drawing/2014/main" id="{608319EF-CEDF-53D3-E3A9-3163575D55E0}"/>
              </a:ext>
            </a:extLst>
          </p:cNvPr>
          <p:cNvSpPr/>
          <p:nvPr/>
        </p:nvSpPr>
        <p:spPr>
          <a:xfrm>
            <a:off x="4239995" y="5069108"/>
            <a:ext cx="1963044" cy="117753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ea typeface="+mn-ea"/>
                <a:cs typeface="Times New Roman" panose="02020603050405020304" pitchFamily="18" charset="0"/>
              </a:rPr>
              <a:t>AGENTIC AI FRAMEWORK</a:t>
            </a:r>
            <a:endParaRPr kumimoji="0" lang="en-IN" sz="1500" b="1" i="0" u="none" strike="noStrike" kern="1200" cap="none" spc="0" normalizeH="0" baseline="0" noProof="0" dirty="0">
              <a:ln>
                <a:noFill/>
              </a:ln>
              <a:solidFill>
                <a:prstClr val="white"/>
              </a:solidFill>
              <a:effectLst/>
              <a:uLnTx/>
              <a:uFillTx/>
              <a:ea typeface="+mn-ea"/>
              <a:cs typeface="Times New Roman" panose="02020603050405020304" pitchFamily="18" charset="0"/>
            </a:endParaRPr>
          </a:p>
        </p:txBody>
      </p:sp>
      <p:sp>
        <p:nvSpPr>
          <p:cNvPr id="17" name="TextBox 16">
            <a:extLst>
              <a:ext uri="{FF2B5EF4-FFF2-40B4-BE49-F238E27FC236}">
                <a16:creationId xmlns:a16="http://schemas.microsoft.com/office/drawing/2014/main" id="{989559E0-793A-BA9F-55D8-EFDA4D7510EC}"/>
              </a:ext>
            </a:extLst>
          </p:cNvPr>
          <p:cNvSpPr txBox="1"/>
          <p:nvPr/>
        </p:nvSpPr>
        <p:spPr>
          <a:xfrm>
            <a:off x="8793782" y="4947082"/>
            <a:ext cx="643276" cy="400110"/>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000" b="1" i="0" u="none" strike="noStrike" kern="1200" cap="none" spc="0" normalizeH="0" baseline="0" noProof="0" dirty="0">
                <a:ln>
                  <a:noFill/>
                </a:ln>
                <a:solidFill>
                  <a:prstClr val="white"/>
                </a:solidFill>
                <a:effectLst/>
                <a:uLnTx/>
                <a:uFillTx/>
                <a:ea typeface="+mn-ea"/>
                <a:cs typeface="Times New Roman" panose="02020603050405020304" pitchFamily="18" charset="0"/>
              </a:rPr>
              <a:t>Scalability</a:t>
            </a:r>
          </a:p>
        </p:txBody>
      </p:sp>
      <p:sp>
        <p:nvSpPr>
          <p:cNvPr id="18" name="Left Brace 17">
            <a:extLst>
              <a:ext uri="{FF2B5EF4-FFF2-40B4-BE49-F238E27FC236}">
                <a16:creationId xmlns:a16="http://schemas.microsoft.com/office/drawing/2014/main" id="{81716BAC-552A-ACC8-DDB7-B26438F85652}"/>
              </a:ext>
            </a:extLst>
          </p:cNvPr>
          <p:cNvSpPr/>
          <p:nvPr/>
        </p:nvSpPr>
        <p:spPr>
          <a:xfrm>
            <a:off x="9482394" y="4790007"/>
            <a:ext cx="335408" cy="1988018"/>
          </a:xfrm>
          <a:prstGeom prst="leftBrac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19" name="Flowchart: Connector 18">
            <a:extLst>
              <a:ext uri="{FF2B5EF4-FFF2-40B4-BE49-F238E27FC236}">
                <a16:creationId xmlns:a16="http://schemas.microsoft.com/office/drawing/2014/main" id="{BDA56715-C5AA-DA7E-27FE-94072FE705E5}"/>
              </a:ext>
            </a:extLst>
          </p:cNvPr>
          <p:cNvSpPr/>
          <p:nvPr/>
        </p:nvSpPr>
        <p:spPr>
          <a:xfrm>
            <a:off x="8128543" y="5171379"/>
            <a:ext cx="1330477" cy="1194850"/>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500" b="1" dirty="0">
                <a:solidFill>
                  <a:prstClr val="white"/>
                </a:solidFill>
                <a:cs typeface="Times New Roman" panose="02020603050405020304" pitchFamily="18" charset="0"/>
              </a:rPr>
              <a:t>AGENTIC SYSTEM</a:t>
            </a:r>
            <a:endParaRPr kumimoji="0" lang="en-IN" sz="1500" b="1" i="0" u="none" strike="noStrike" kern="1200" cap="none" spc="0" normalizeH="0" baseline="0" noProof="0" dirty="0">
              <a:ln>
                <a:noFill/>
              </a:ln>
              <a:solidFill>
                <a:prstClr val="white"/>
              </a:solidFill>
              <a:effectLst/>
              <a:uLnTx/>
              <a:uFillTx/>
              <a:ea typeface="+mn-ea"/>
              <a:cs typeface="Times New Roman" panose="02020603050405020304" pitchFamily="18" charset="0"/>
            </a:endParaRPr>
          </a:p>
        </p:txBody>
      </p:sp>
      <p:sp>
        <p:nvSpPr>
          <p:cNvPr id="20" name="object 58">
            <a:extLst>
              <a:ext uri="{FF2B5EF4-FFF2-40B4-BE49-F238E27FC236}">
                <a16:creationId xmlns:a16="http://schemas.microsoft.com/office/drawing/2014/main" id="{CDFDF44A-C2A8-CE35-BD88-112FF6F8624C}"/>
              </a:ext>
            </a:extLst>
          </p:cNvPr>
          <p:cNvSpPr/>
          <p:nvPr/>
        </p:nvSpPr>
        <p:spPr>
          <a:xfrm>
            <a:off x="4337677" y="4382689"/>
            <a:ext cx="3793424"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ea typeface="+mn-ea"/>
                <a:cs typeface="Times New Roman" panose="02020603050405020304" pitchFamily="18" charset="0"/>
              </a:rPr>
              <a:t>IINNOVATION OF SOLUTION</a:t>
            </a:r>
          </a:p>
          <a:p>
            <a:pPr marL="0" marR="0" lvl="0" indent="0" algn="ctr" defTabSz="914400" rtl="0" eaLnBrk="1" fontAlgn="auto" latinLnBrk="0" hangingPunct="1">
              <a:lnSpc>
                <a:spcPct val="100000"/>
              </a:lnSpc>
              <a:spcBef>
                <a:spcPts val="0"/>
              </a:spcBef>
              <a:spcAft>
                <a:spcPts val="0"/>
              </a:spcAft>
              <a:buClrTx/>
              <a:buSzTx/>
              <a:buFontTx/>
              <a:buNone/>
              <a:tabLst/>
              <a:defRPr/>
            </a:pPr>
            <a:endParaRPr kumimoji="0" sz="1600" b="0" i="0" u="none" strike="noStrike" kern="1200" cap="none" spc="0" normalizeH="0" baseline="0" noProof="0" dirty="0">
              <a:ln>
                <a:noFill/>
              </a:ln>
              <a:solidFill>
                <a:prstClr val="black"/>
              </a:solidFill>
              <a:effectLst/>
              <a:uLnTx/>
              <a:uFillTx/>
              <a:ea typeface="+mn-ea"/>
              <a:cs typeface="+mn-cs"/>
            </a:endParaRPr>
          </a:p>
        </p:txBody>
      </p:sp>
      <p:sp>
        <p:nvSpPr>
          <p:cNvPr id="26" name="object 58">
            <a:extLst>
              <a:ext uri="{FF2B5EF4-FFF2-40B4-BE49-F238E27FC236}">
                <a16:creationId xmlns:a16="http://schemas.microsoft.com/office/drawing/2014/main" id="{ABB0218C-773A-BF40-FE26-CAE6846D191C}"/>
              </a:ext>
            </a:extLst>
          </p:cNvPr>
          <p:cNvSpPr/>
          <p:nvPr/>
        </p:nvSpPr>
        <p:spPr>
          <a:xfrm>
            <a:off x="8405409" y="4398468"/>
            <a:ext cx="3700501"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600" b="1" i="0" u="none" strike="noStrike" kern="1200" cap="none" spc="0" normalizeH="0" baseline="0" noProof="0" dirty="0">
                <a:ln>
                  <a:noFill/>
                </a:ln>
                <a:solidFill>
                  <a:prstClr val="white"/>
                </a:solidFill>
                <a:effectLst/>
                <a:uLnTx/>
                <a:uFillTx/>
                <a:ea typeface="+mn-ea"/>
                <a:cs typeface="Times New Roman" panose="02020603050405020304" pitchFamily="18" charset="0"/>
              </a:rPr>
              <a:t> </a:t>
            </a:r>
            <a:r>
              <a:rPr lang="en-IN" sz="1600" b="1" dirty="0">
                <a:solidFill>
                  <a:prstClr val="white"/>
                </a:solidFill>
                <a:cs typeface="Times New Roman" panose="02020603050405020304" pitchFamily="18" charset="0"/>
              </a:rPr>
              <a:t>SCALABILITY AND FEASIBILITY</a:t>
            </a:r>
            <a:endParaRPr kumimoji="0" sz="1600" b="0" i="0" u="none" strike="noStrike" kern="1200" cap="none" spc="0" normalizeH="0" baseline="0" noProof="0" dirty="0">
              <a:ln>
                <a:noFill/>
              </a:ln>
              <a:solidFill>
                <a:prstClr val="white"/>
              </a:solidFill>
              <a:effectLst/>
              <a:uLnTx/>
              <a:uFillTx/>
              <a:ea typeface="+mn-ea"/>
              <a:cs typeface="+mn-cs"/>
            </a:endParaRPr>
          </a:p>
        </p:txBody>
      </p:sp>
      <p:sp>
        <p:nvSpPr>
          <p:cNvPr id="28" name="Left Brace 27">
            <a:extLst>
              <a:ext uri="{FF2B5EF4-FFF2-40B4-BE49-F238E27FC236}">
                <a16:creationId xmlns:a16="http://schemas.microsoft.com/office/drawing/2014/main" id="{501646EB-1A46-6DCA-7248-21638F1A5E25}"/>
              </a:ext>
            </a:extLst>
          </p:cNvPr>
          <p:cNvSpPr/>
          <p:nvPr/>
        </p:nvSpPr>
        <p:spPr>
          <a:xfrm>
            <a:off x="6188678" y="4931711"/>
            <a:ext cx="335408" cy="1456990"/>
          </a:xfrm>
          <a:prstGeom prst="leftBrac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cxnSp>
        <p:nvCxnSpPr>
          <p:cNvPr id="30" name="Connector: Curved 29">
            <a:extLst>
              <a:ext uri="{FF2B5EF4-FFF2-40B4-BE49-F238E27FC236}">
                <a16:creationId xmlns:a16="http://schemas.microsoft.com/office/drawing/2014/main" id="{8B76CBB3-7768-96DA-141B-8C4DAEBFB470}"/>
              </a:ext>
            </a:extLst>
          </p:cNvPr>
          <p:cNvCxnSpPr>
            <a:stCxn id="13" idx="2"/>
            <a:endCxn id="6" idx="2"/>
          </p:cNvCxnSpPr>
          <p:nvPr/>
        </p:nvCxnSpPr>
        <p:spPr>
          <a:xfrm rot="10800000" flipH="1">
            <a:off x="5000536" y="1647743"/>
            <a:ext cx="9427" cy="1570406"/>
          </a:xfrm>
          <a:prstGeom prst="curvedConnector3">
            <a:avLst>
              <a:gd name="adj1" fmla="val -4324918"/>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Connector: Curved 36">
            <a:extLst>
              <a:ext uri="{FF2B5EF4-FFF2-40B4-BE49-F238E27FC236}">
                <a16:creationId xmlns:a16="http://schemas.microsoft.com/office/drawing/2014/main" id="{F004F121-4984-4EFC-7741-CB791839D32C}"/>
              </a:ext>
            </a:extLst>
          </p:cNvPr>
          <p:cNvCxnSpPr>
            <a:cxnSpLocks/>
            <a:stCxn id="6" idx="0"/>
          </p:cNvCxnSpPr>
          <p:nvPr/>
        </p:nvCxnSpPr>
        <p:spPr>
          <a:xfrm rot="5400000" flipH="1" flipV="1">
            <a:off x="6661296" y="118708"/>
            <a:ext cx="191663" cy="1460868"/>
          </a:xfrm>
          <a:prstGeom prst="curvedConnector3">
            <a:avLst>
              <a:gd name="adj1" fmla="val 14735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0" name="Connector: Curved 39">
            <a:extLst>
              <a:ext uri="{FF2B5EF4-FFF2-40B4-BE49-F238E27FC236}">
                <a16:creationId xmlns:a16="http://schemas.microsoft.com/office/drawing/2014/main" id="{DA30DDA9-179D-963E-0DB9-8524DC37D533}"/>
              </a:ext>
            </a:extLst>
          </p:cNvPr>
          <p:cNvCxnSpPr>
            <a:cxnSpLocks/>
            <a:endCxn id="9" idx="0"/>
          </p:cNvCxnSpPr>
          <p:nvPr/>
        </p:nvCxnSpPr>
        <p:spPr>
          <a:xfrm rot="16200000" flipH="1">
            <a:off x="9679456" y="24031"/>
            <a:ext cx="102892" cy="1561450"/>
          </a:xfrm>
          <a:prstGeom prst="curvedConnector3">
            <a:avLst>
              <a:gd name="adj1" fmla="val -97382"/>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Connector: Curved 42">
            <a:extLst>
              <a:ext uri="{FF2B5EF4-FFF2-40B4-BE49-F238E27FC236}">
                <a16:creationId xmlns:a16="http://schemas.microsoft.com/office/drawing/2014/main" id="{4E758452-0659-90A6-9287-E5537046988B}"/>
              </a:ext>
            </a:extLst>
          </p:cNvPr>
          <p:cNvCxnSpPr>
            <a:stCxn id="9" idx="6"/>
            <a:endCxn id="11" idx="6"/>
          </p:cNvCxnSpPr>
          <p:nvPr/>
        </p:nvCxnSpPr>
        <p:spPr>
          <a:xfrm flipH="1">
            <a:off x="11552917" y="1623729"/>
            <a:ext cx="76020" cy="1659082"/>
          </a:xfrm>
          <a:prstGeom prst="curvedConnector3">
            <a:avLst>
              <a:gd name="adj1" fmla="val -449516"/>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5" name="Connector: Curved 44">
            <a:extLst>
              <a:ext uri="{FF2B5EF4-FFF2-40B4-BE49-F238E27FC236}">
                <a16:creationId xmlns:a16="http://schemas.microsoft.com/office/drawing/2014/main" id="{4A15040D-A256-4EB5-8056-534980CF1FFC}"/>
              </a:ext>
            </a:extLst>
          </p:cNvPr>
          <p:cNvCxnSpPr>
            <a:stCxn id="11" idx="4"/>
            <a:endCxn id="12" idx="5"/>
          </p:cNvCxnSpPr>
          <p:nvPr/>
        </p:nvCxnSpPr>
        <p:spPr>
          <a:xfrm rot="5400000" flipH="1">
            <a:off x="9639434" y="3286487"/>
            <a:ext cx="74970" cy="1548937"/>
          </a:xfrm>
          <a:prstGeom prst="curvedConnector3">
            <a:avLst>
              <a:gd name="adj1" fmla="val -24741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8" name="Connector: Curved 47">
            <a:extLst>
              <a:ext uri="{FF2B5EF4-FFF2-40B4-BE49-F238E27FC236}">
                <a16:creationId xmlns:a16="http://schemas.microsoft.com/office/drawing/2014/main" id="{22A86731-9811-4E88-6B83-FD400897BD05}"/>
              </a:ext>
            </a:extLst>
          </p:cNvPr>
          <p:cNvCxnSpPr>
            <a:stCxn id="12" idx="3"/>
            <a:endCxn id="13" idx="4"/>
          </p:cNvCxnSpPr>
          <p:nvPr/>
        </p:nvCxnSpPr>
        <p:spPr>
          <a:xfrm rot="5400000" flipH="1">
            <a:off x="6735961" y="3280059"/>
            <a:ext cx="14256" cy="1472567"/>
          </a:xfrm>
          <a:prstGeom prst="curvedConnector3">
            <a:avLst>
              <a:gd name="adj1" fmla="val -1430226"/>
            </a:avLst>
          </a:prstGeom>
          <a:ln>
            <a:tailEnd type="triangle"/>
          </a:ln>
        </p:spPr>
        <p:style>
          <a:lnRef idx="1">
            <a:schemeClr val="accent1"/>
          </a:lnRef>
          <a:fillRef idx="0">
            <a:schemeClr val="accent1"/>
          </a:fillRef>
          <a:effectRef idx="0">
            <a:schemeClr val="accent1"/>
          </a:effectRef>
          <a:fontRef idx="minor">
            <a:schemeClr val="tx1"/>
          </a:fontRef>
        </p:style>
      </p:cxnSp>
      <p:sp>
        <p:nvSpPr>
          <p:cNvPr id="59" name="Flowchart: Connector 58">
            <a:extLst>
              <a:ext uri="{FF2B5EF4-FFF2-40B4-BE49-F238E27FC236}">
                <a16:creationId xmlns:a16="http://schemas.microsoft.com/office/drawing/2014/main" id="{95619039-D44F-CF0D-7FBF-D15BFCB0E262}"/>
              </a:ext>
            </a:extLst>
          </p:cNvPr>
          <p:cNvSpPr/>
          <p:nvPr/>
        </p:nvSpPr>
        <p:spPr>
          <a:xfrm>
            <a:off x="100742" y="5171379"/>
            <a:ext cx="1954784" cy="1177536"/>
          </a:xfrm>
          <a:prstGeom prst="flowChartConnector">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IN" sz="1500" b="1" i="0" u="none" strike="noStrike" kern="1200" cap="none" spc="0" normalizeH="0" baseline="0" noProof="0" dirty="0">
                <a:ln>
                  <a:noFill/>
                </a:ln>
                <a:solidFill>
                  <a:prstClr val="white"/>
                </a:solidFill>
                <a:effectLst/>
                <a:uLnTx/>
                <a:uFillTx/>
                <a:ea typeface="+mn-ea"/>
                <a:cs typeface="Times New Roman" panose="02020603050405020304" pitchFamily="18" charset="0"/>
              </a:rPr>
              <a:t>COMPONENTS</a:t>
            </a:r>
          </a:p>
        </p:txBody>
      </p:sp>
      <p:sp>
        <p:nvSpPr>
          <p:cNvPr id="64" name="object 58">
            <a:extLst>
              <a:ext uri="{FF2B5EF4-FFF2-40B4-BE49-F238E27FC236}">
                <a16:creationId xmlns:a16="http://schemas.microsoft.com/office/drawing/2014/main" id="{4D805E7B-B374-F747-D923-3604C6EE9B11}"/>
              </a:ext>
            </a:extLst>
          </p:cNvPr>
          <p:cNvSpPr/>
          <p:nvPr/>
        </p:nvSpPr>
        <p:spPr>
          <a:xfrm>
            <a:off x="289392" y="4390128"/>
            <a:ext cx="3793424"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IN" sz="1600" b="1" dirty="0">
                <a:solidFill>
                  <a:schemeClr val="bg1"/>
                </a:solidFill>
              </a:rPr>
              <a:t>HARDWARE AND SOFTWARE</a:t>
            </a:r>
            <a:endParaRPr kumimoji="0" sz="1600" b="1" i="0" u="none" strike="noStrike" kern="1200" cap="none" spc="0" normalizeH="0" baseline="0" noProof="0" dirty="0">
              <a:ln>
                <a:noFill/>
              </a:ln>
              <a:solidFill>
                <a:schemeClr val="bg1"/>
              </a:solidFill>
              <a:effectLst/>
              <a:uLnTx/>
              <a:uFillTx/>
              <a:ea typeface="+mn-ea"/>
              <a:cs typeface="+mn-cs"/>
            </a:endParaRPr>
          </a:p>
        </p:txBody>
      </p:sp>
      <p:sp>
        <p:nvSpPr>
          <p:cNvPr id="65" name="Left Brace 64">
            <a:extLst>
              <a:ext uri="{FF2B5EF4-FFF2-40B4-BE49-F238E27FC236}">
                <a16:creationId xmlns:a16="http://schemas.microsoft.com/office/drawing/2014/main" id="{65D39109-8BA5-4B5B-0C41-E79F2E289F5F}"/>
              </a:ext>
            </a:extLst>
          </p:cNvPr>
          <p:cNvSpPr/>
          <p:nvPr/>
        </p:nvSpPr>
        <p:spPr>
          <a:xfrm>
            <a:off x="2067740" y="4810875"/>
            <a:ext cx="245267" cy="1971820"/>
          </a:xfrm>
          <a:prstGeom prst="leftBrace">
            <a:avLst/>
          </a:prstGeom>
          <a:ln w="9525">
            <a:solidFill>
              <a:schemeClr val="accent1">
                <a:lumMod val="75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IN" sz="1800" b="0" i="0" u="none" strike="noStrike" kern="1200" cap="none" spc="0" normalizeH="0" baseline="0" noProof="0" dirty="0">
              <a:ln>
                <a:noFill/>
              </a:ln>
              <a:solidFill>
                <a:prstClr val="black"/>
              </a:solidFill>
              <a:effectLst/>
              <a:uLnTx/>
              <a:uFillTx/>
              <a:ea typeface="+mn-ea"/>
              <a:cs typeface="Times New Roman" panose="02020603050405020304" pitchFamily="18" charset="0"/>
            </a:endParaRPr>
          </a:p>
        </p:txBody>
      </p:sp>
      <p:sp>
        <p:nvSpPr>
          <p:cNvPr id="32" name="TextBox 31">
            <a:extLst>
              <a:ext uri="{FF2B5EF4-FFF2-40B4-BE49-F238E27FC236}">
                <a16:creationId xmlns:a16="http://schemas.microsoft.com/office/drawing/2014/main" id="{E5607FB3-D1F8-7929-7E24-DF3BAE526DAC}"/>
              </a:ext>
            </a:extLst>
          </p:cNvPr>
          <p:cNvSpPr txBox="1"/>
          <p:nvPr/>
        </p:nvSpPr>
        <p:spPr>
          <a:xfrm>
            <a:off x="2186104" y="4770464"/>
            <a:ext cx="2309356" cy="2123658"/>
          </a:xfrm>
          <a:prstGeom prst="rect">
            <a:avLst/>
          </a:prstGeom>
          <a:noFill/>
        </p:spPr>
        <p:txBody>
          <a:bodyPr wrap="square">
            <a:spAutoFit/>
          </a:bodyPr>
          <a:lstStyle/>
          <a:p>
            <a:pPr marL="285750" indent="-285750">
              <a:buFont typeface="Arial" panose="020B0604020202020204" pitchFamily="34" charset="0"/>
              <a:buChar char="•"/>
            </a:pPr>
            <a:r>
              <a:rPr lang="en-IN" sz="1200" dirty="0"/>
              <a:t>Agent orchestration platform</a:t>
            </a:r>
          </a:p>
          <a:p>
            <a:pPr marL="285750" indent="-285750">
              <a:buFont typeface="Arial" panose="020B0604020202020204" pitchFamily="34" charset="0"/>
              <a:buChar char="•"/>
            </a:pPr>
            <a:r>
              <a:rPr lang="en-IN" sz="1200" dirty="0"/>
              <a:t>API gateways for system integration</a:t>
            </a:r>
          </a:p>
          <a:p>
            <a:pPr marL="285750" indent="-285750">
              <a:buFont typeface="Arial" panose="020B0604020202020204" pitchFamily="34" charset="0"/>
              <a:buChar char="•"/>
            </a:pPr>
            <a:r>
              <a:rPr lang="en-IN" sz="1200" dirty="0"/>
              <a:t>Data streams &amp; sensors for real‑time inputs</a:t>
            </a:r>
          </a:p>
          <a:p>
            <a:pPr marL="285750" indent="-285750">
              <a:buFont typeface="Arial" panose="020B0604020202020204" pitchFamily="34" charset="0"/>
              <a:buChar char="•"/>
            </a:pPr>
            <a:r>
              <a:rPr lang="en-IN" sz="1200" dirty="0"/>
              <a:t>Knowledge graphs for context awareness</a:t>
            </a:r>
          </a:p>
          <a:p>
            <a:pPr marL="285750" indent="-285750">
              <a:buFont typeface="Arial" panose="020B0604020202020204" pitchFamily="34" charset="0"/>
              <a:buChar char="•"/>
            </a:pPr>
            <a:r>
              <a:rPr lang="en-IN" sz="1200" dirty="0"/>
              <a:t>Policy engines for rules &amp; constraints</a:t>
            </a:r>
          </a:p>
          <a:p>
            <a:pPr marL="285750" indent="-285750">
              <a:buFont typeface="Arial" panose="020B0604020202020204" pitchFamily="34" charset="0"/>
              <a:buChar char="•"/>
            </a:pPr>
            <a:r>
              <a:rPr lang="en-IN" sz="1200" dirty="0"/>
              <a:t>Cloud or edge computing infrastructure</a:t>
            </a:r>
          </a:p>
        </p:txBody>
      </p:sp>
      <p:sp>
        <p:nvSpPr>
          <p:cNvPr id="34" name="TextBox 33">
            <a:extLst>
              <a:ext uri="{FF2B5EF4-FFF2-40B4-BE49-F238E27FC236}">
                <a16:creationId xmlns:a16="http://schemas.microsoft.com/office/drawing/2014/main" id="{BD6A26CE-3985-4A36-C207-2B66460BDF08}"/>
              </a:ext>
            </a:extLst>
          </p:cNvPr>
          <p:cNvSpPr txBox="1"/>
          <p:nvPr/>
        </p:nvSpPr>
        <p:spPr>
          <a:xfrm>
            <a:off x="6384680" y="4944962"/>
            <a:ext cx="1806231" cy="1569660"/>
          </a:xfrm>
          <a:prstGeom prst="rect">
            <a:avLst/>
          </a:prstGeom>
          <a:noFill/>
        </p:spPr>
        <p:txBody>
          <a:bodyPr wrap="square">
            <a:spAutoFit/>
          </a:bodyPr>
          <a:lstStyle/>
          <a:p>
            <a:pPr marL="171450" indent="-171450">
              <a:buFont typeface="Arial" panose="020B0604020202020204" pitchFamily="34" charset="0"/>
              <a:buChar char="•"/>
            </a:pPr>
            <a:r>
              <a:rPr lang="en-US" sz="1200" dirty="0"/>
              <a:t>Enables autonomous, goal‑driven operations</a:t>
            </a:r>
          </a:p>
          <a:p>
            <a:pPr marL="171450" indent="-171450">
              <a:buFont typeface="Arial" panose="020B0604020202020204" pitchFamily="34" charset="0"/>
              <a:buChar char="•"/>
            </a:pPr>
            <a:r>
              <a:rPr lang="en-US" sz="1200" dirty="0"/>
              <a:t>Supports multi‑agent collaboration</a:t>
            </a:r>
          </a:p>
          <a:p>
            <a:pPr marL="171450" indent="-171450">
              <a:buFont typeface="Arial" panose="020B0604020202020204" pitchFamily="34" charset="0"/>
              <a:buChar char="•"/>
            </a:pPr>
            <a:r>
              <a:rPr lang="en-US" sz="1200" dirty="0"/>
              <a:t>Minimizes manual intervention</a:t>
            </a:r>
          </a:p>
          <a:p>
            <a:pPr marL="171450" indent="-171450">
              <a:buFont typeface="Arial" panose="020B0604020202020204" pitchFamily="34" charset="0"/>
              <a:buChar char="•"/>
            </a:pPr>
            <a:r>
              <a:rPr lang="en-US" sz="1200" dirty="0"/>
              <a:t>Enhances adaptability to changing conditions</a:t>
            </a:r>
            <a:endParaRPr lang="en-IN" sz="1200" dirty="0"/>
          </a:p>
        </p:txBody>
      </p:sp>
      <p:sp>
        <p:nvSpPr>
          <p:cNvPr id="36" name="TextBox 35">
            <a:extLst>
              <a:ext uri="{FF2B5EF4-FFF2-40B4-BE49-F238E27FC236}">
                <a16:creationId xmlns:a16="http://schemas.microsoft.com/office/drawing/2014/main" id="{F2CC88EF-27D3-7BDB-CF96-26372E653E6D}"/>
              </a:ext>
            </a:extLst>
          </p:cNvPr>
          <p:cNvSpPr txBox="1"/>
          <p:nvPr/>
        </p:nvSpPr>
        <p:spPr>
          <a:xfrm>
            <a:off x="9650098" y="4780729"/>
            <a:ext cx="2484304" cy="2123658"/>
          </a:xfrm>
          <a:prstGeom prst="rect">
            <a:avLst/>
          </a:prstGeom>
          <a:noFill/>
        </p:spPr>
        <p:txBody>
          <a:bodyPr wrap="square">
            <a:spAutoFit/>
          </a:bodyPr>
          <a:lstStyle/>
          <a:p>
            <a:pPr marL="285750" indent="-285750">
              <a:buFont typeface="Arial" panose="020B0604020202020204" pitchFamily="34" charset="0"/>
              <a:buChar char="•"/>
            </a:pPr>
            <a:r>
              <a:rPr lang="en-US" sz="1200" dirty="0"/>
              <a:t>Modular agent designs for easy scaling</a:t>
            </a:r>
          </a:p>
          <a:p>
            <a:pPr marL="285750" indent="-285750">
              <a:buFont typeface="Arial" panose="020B0604020202020204" pitchFamily="34" charset="0"/>
              <a:buChar char="•"/>
            </a:pPr>
            <a:r>
              <a:rPr lang="en-US" sz="1200" dirty="0"/>
              <a:t>Works with existing IT environments</a:t>
            </a:r>
          </a:p>
          <a:p>
            <a:pPr marL="285750" indent="-285750">
              <a:buFont typeface="Arial" panose="020B0604020202020204" pitchFamily="34" charset="0"/>
              <a:buChar char="•"/>
            </a:pPr>
            <a:r>
              <a:rPr lang="en-US" sz="1200" dirty="0"/>
              <a:t>Customizable to different domains</a:t>
            </a:r>
          </a:p>
          <a:p>
            <a:pPr marL="285750" indent="-285750">
              <a:buFont typeface="Arial" panose="020B0604020202020204" pitchFamily="34" charset="0"/>
              <a:buChar char="•"/>
            </a:pPr>
            <a:r>
              <a:rPr lang="en-US" sz="1200" dirty="0"/>
              <a:t>Reduces operational overhead</a:t>
            </a:r>
          </a:p>
          <a:p>
            <a:pPr marL="285750" indent="-285750">
              <a:buFont typeface="Arial" panose="020B0604020202020204" pitchFamily="34" charset="0"/>
              <a:buChar char="•"/>
            </a:pPr>
            <a:r>
              <a:rPr lang="en-US" sz="1200" dirty="0"/>
              <a:t>Supported by open‑source &amp; enterprise platforms</a:t>
            </a:r>
          </a:p>
          <a:p>
            <a:pPr marL="285750" indent="-285750">
              <a:buFont typeface="Arial" panose="020B0604020202020204" pitchFamily="34" charset="0"/>
              <a:buChar char="•"/>
            </a:pPr>
            <a:r>
              <a:rPr lang="en-US" sz="1200" dirty="0"/>
              <a:t>Cost‑effective long‑term maintenance</a:t>
            </a:r>
            <a:endParaRPr lang="en-IN" sz="12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3" name="Line 1" descr="object 14">
            <a:extLst>
              <a:ext uri="{FF2B5EF4-FFF2-40B4-BE49-F238E27FC236}">
                <a16:creationId xmlns:a16="http://schemas.microsoft.com/office/drawing/2014/main" id="{62A57FAE-639D-10E3-A4DF-164620F00128}"/>
              </a:ext>
            </a:extLst>
          </p:cNvPr>
          <p:cNvSpPr>
            <a:spLocks noChangeShapeType="1"/>
          </p:cNvSpPr>
          <p:nvPr/>
        </p:nvSpPr>
        <p:spPr bwMode="auto">
          <a:xfrm flipH="1">
            <a:off x="150813" y="6683375"/>
            <a:ext cx="3797300" cy="30163"/>
          </a:xfrm>
          <a:prstGeom prst="line">
            <a:avLst/>
          </a:prstGeom>
          <a:noFill/>
          <a:ln w="1905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nvGrpSpPr>
          <p:cNvPr id="3074" name="Group 2">
            <a:extLst>
              <a:ext uri="{FF2B5EF4-FFF2-40B4-BE49-F238E27FC236}">
                <a16:creationId xmlns:a16="http://schemas.microsoft.com/office/drawing/2014/main" id="{BCE3B6B7-AE4F-48D0-EA4C-93C5D34DA6E7}"/>
              </a:ext>
            </a:extLst>
          </p:cNvPr>
          <p:cNvGrpSpPr>
            <a:grpSpLocks/>
          </p:cNvGrpSpPr>
          <p:nvPr/>
        </p:nvGrpSpPr>
        <p:grpSpPr bwMode="auto">
          <a:xfrm>
            <a:off x="3927475" y="1223963"/>
            <a:ext cx="360363" cy="4878387"/>
            <a:chOff x="0" y="0"/>
            <a:chExt cx="360467" cy="4878858"/>
          </a:xfrm>
        </p:grpSpPr>
        <p:sp>
          <p:nvSpPr>
            <p:cNvPr id="3075" name="Line 3" descr="object 22">
              <a:extLst>
                <a:ext uri="{FF2B5EF4-FFF2-40B4-BE49-F238E27FC236}">
                  <a16:creationId xmlns:a16="http://schemas.microsoft.com/office/drawing/2014/main" id="{E2060381-EF99-9A63-7E52-1E724C1C3C11}"/>
                </a:ext>
              </a:extLst>
            </p:cNvPr>
            <p:cNvSpPr>
              <a:spLocks noChangeShapeType="1"/>
            </p:cNvSpPr>
            <p:nvPr/>
          </p:nvSpPr>
          <p:spPr bwMode="auto">
            <a:xfrm>
              <a:off x="180234" y="0"/>
              <a:ext cx="12700" cy="4878858"/>
            </a:xfrm>
            <a:prstGeom prst="line">
              <a:avLst/>
            </a:prstGeom>
            <a:noFill/>
            <a:ln w="1270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pic>
          <p:nvPicPr>
            <p:cNvPr id="3076" name="Picture 4" descr="object 23">
              <a:extLst>
                <a:ext uri="{FF2B5EF4-FFF2-40B4-BE49-F238E27FC236}">
                  <a16:creationId xmlns:a16="http://schemas.microsoft.com/office/drawing/2014/main" id="{4808C898-FF5A-CAC6-18B3-2C056BF7A091}"/>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0" y="2076960"/>
              <a:ext cx="360467" cy="36046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grpSp>
      <p:grpSp>
        <p:nvGrpSpPr>
          <p:cNvPr id="3077" name="Group 5">
            <a:extLst>
              <a:ext uri="{FF2B5EF4-FFF2-40B4-BE49-F238E27FC236}">
                <a16:creationId xmlns:a16="http://schemas.microsoft.com/office/drawing/2014/main" id="{E1AAFE9D-0751-67CA-4E3A-C45397F4DB59}"/>
              </a:ext>
            </a:extLst>
          </p:cNvPr>
          <p:cNvGrpSpPr>
            <a:grpSpLocks/>
          </p:cNvGrpSpPr>
          <p:nvPr/>
        </p:nvGrpSpPr>
        <p:grpSpPr bwMode="auto">
          <a:xfrm>
            <a:off x="198438" y="93663"/>
            <a:ext cx="3702050" cy="3194050"/>
            <a:chOff x="0" y="0"/>
            <a:chExt cx="3701610" cy="3193356"/>
          </a:xfrm>
        </p:grpSpPr>
        <p:sp>
          <p:nvSpPr>
            <p:cNvPr id="3078" name="Line 6" descr="object 10">
              <a:extLst>
                <a:ext uri="{FF2B5EF4-FFF2-40B4-BE49-F238E27FC236}">
                  <a16:creationId xmlns:a16="http://schemas.microsoft.com/office/drawing/2014/main" id="{DFF95775-9E5D-0DD5-C6E2-450AB6D2D31D}"/>
                </a:ext>
              </a:extLst>
            </p:cNvPr>
            <p:cNvSpPr>
              <a:spLocks noChangeShapeType="1"/>
            </p:cNvSpPr>
            <p:nvPr/>
          </p:nvSpPr>
          <p:spPr bwMode="auto">
            <a:xfrm flipH="1">
              <a:off x="-1" y="386962"/>
              <a:ext cx="3603846" cy="12700"/>
            </a:xfrm>
            <a:prstGeom prst="line">
              <a:avLst/>
            </a:prstGeom>
            <a:noFill/>
            <a:ln w="1905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nvGrpSpPr>
            <p:cNvPr id="3079" name="Group 7">
              <a:extLst>
                <a:ext uri="{FF2B5EF4-FFF2-40B4-BE49-F238E27FC236}">
                  <a16:creationId xmlns:a16="http://schemas.microsoft.com/office/drawing/2014/main" id="{562C92C6-93BD-965E-C180-CF4FF400C3D4}"/>
                </a:ext>
              </a:extLst>
            </p:cNvPr>
            <p:cNvGrpSpPr>
              <a:grpSpLocks/>
            </p:cNvGrpSpPr>
            <p:nvPr/>
          </p:nvGrpSpPr>
          <p:grpSpPr bwMode="auto">
            <a:xfrm>
              <a:off x="3325501" y="0"/>
              <a:ext cx="376109" cy="350401"/>
              <a:chOff x="-1" y="0"/>
              <a:chExt cx="376110" cy="350401"/>
            </a:xfrm>
          </p:grpSpPr>
          <p:sp>
            <p:nvSpPr>
              <p:cNvPr id="3080" name="AutoShape 8" descr="Google Shape;9781;p96">
                <a:extLst>
                  <a:ext uri="{FF2B5EF4-FFF2-40B4-BE49-F238E27FC236}">
                    <a16:creationId xmlns:a16="http://schemas.microsoft.com/office/drawing/2014/main" id="{EDC0D2DD-60B9-2EB2-7290-A4A5B16E3BF0}"/>
                  </a:ext>
                </a:extLst>
              </p:cNvPr>
              <p:cNvSpPr>
                <a:spLocks/>
              </p:cNvSpPr>
              <p:nvPr/>
            </p:nvSpPr>
            <p:spPr bwMode="auto">
              <a:xfrm>
                <a:off x="175747" y="41914"/>
                <a:ext cx="132512" cy="81079"/>
              </a:xfrm>
              <a:custGeom>
                <a:avLst/>
                <a:gdLst>
                  <a:gd name="T0" fmla="*/ 10739 w 21478"/>
                  <a:gd name="T1" fmla="*/ 10800 h 21600"/>
                  <a:gd name="T2" fmla="*/ 10739 w 21478"/>
                  <a:gd name="T3" fmla="*/ 10800 h 21600"/>
                  <a:gd name="T4" fmla="*/ 10739 w 21478"/>
                  <a:gd name="T5" fmla="*/ 10800 h 21600"/>
                  <a:gd name="T6" fmla="*/ 10739 w 21478"/>
                  <a:gd name="T7" fmla="*/ 10800 h 21600"/>
                </a:gdLst>
                <a:ahLst/>
                <a:cxnLst>
                  <a:cxn ang="0">
                    <a:pos x="T0" y="T1"/>
                  </a:cxn>
                  <a:cxn ang="0">
                    <a:pos x="T2" y="T3"/>
                  </a:cxn>
                  <a:cxn ang="0">
                    <a:pos x="T4" y="T5"/>
                  </a:cxn>
                  <a:cxn ang="0">
                    <a:pos x="T6" y="T7"/>
                  </a:cxn>
                </a:cxnLst>
                <a:rect l="0" t="0" r="r" b="b"/>
                <a:pathLst>
                  <a:path w="21478" h="21600">
                    <a:moveTo>
                      <a:pt x="1788" y="0"/>
                    </a:moveTo>
                    <a:cubicBezTo>
                      <a:pt x="814" y="0"/>
                      <a:pt x="0" y="1245"/>
                      <a:pt x="0" y="2734"/>
                    </a:cubicBezTo>
                    <a:cubicBezTo>
                      <a:pt x="0" y="3980"/>
                      <a:pt x="814" y="5217"/>
                      <a:pt x="1623" y="5217"/>
                    </a:cubicBezTo>
                    <a:lnTo>
                      <a:pt x="12503" y="5217"/>
                    </a:lnTo>
                    <a:cubicBezTo>
                      <a:pt x="13477" y="5217"/>
                      <a:pt x="14292" y="6462"/>
                      <a:pt x="14292" y="7951"/>
                    </a:cubicBezTo>
                    <a:lnTo>
                      <a:pt x="14292" y="12419"/>
                    </a:lnTo>
                    <a:lnTo>
                      <a:pt x="13802" y="11426"/>
                    </a:lnTo>
                    <a:cubicBezTo>
                      <a:pt x="13477" y="10930"/>
                      <a:pt x="12993" y="10678"/>
                      <a:pt x="12524" y="10678"/>
                    </a:cubicBezTo>
                    <a:cubicBezTo>
                      <a:pt x="12060" y="10678"/>
                      <a:pt x="11612" y="10930"/>
                      <a:pt x="11370" y="11426"/>
                    </a:cubicBezTo>
                    <a:cubicBezTo>
                      <a:pt x="10720" y="12419"/>
                      <a:pt x="10720" y="14153"/>
                      <a:pt x="11370" y="15146"/>
                    </a:cubicBezTo>
                    <a:lnTo>
                      <a:pt x="14941" y="20859"/>
                    </a:lnTo>
                    <a:cubicBezTo>
                      <a:pt x="15426" y="21356"/>
                      <a:pt x="15750" y="21600"/>
                      <a:pt x="16240" y="21600"/>
                    </a:cubicBezTo>
                    <a:cubicBezTo>
                      <a:pt x="16565" y="21600"/>
                      <a:pt x="17214" y="21356"/>
                      <a:pt x="17374" y="20859"/>
                    </a:cubicBezTo>
                    <a:lnTo>
                      <a:pt x="21110" y="15146"/>
                    </a:lnTo>
                    <a:cubicBezTo>
                      <a:pt x="21600" y="14153"/>
                      <a:pt x="21600" y="12419"/>
                      <a:pt x="21110" y="11426"/>
                    </a:cubicBezTo>
                    <a:cubicBezTo>
                      <a:pt x="20786" y="10930"/>
                      <a:pt x="20296" y="10678"/>
                      <a:pt x="19832" y="10678"/>
                    </a:cubicBezTo>
                    <a:cubicBezTo>
                      <a:pt x="19363" y="10678"/>
                      <a:pt x="18920" y="10930"/>
                      <a:pt x="18673" y="11426"/>
                    </a:cubicBezTo>
                    <a:lnTo>
                      <a:pt x="18023" y="12419"/>
                    </a:lnTo>
                    <a:lnTo>
                      <a:pt x="18023" y="7951"/>
                    </a:lnTo>
                    <a:cubicBezTo>
                      <a:pt x="18023" y="3483"/>
                      <a:pt x="15591" y="0"/>
                      <a:pt x="12668"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1" name="AutoShape 9" descr="Google Shape;9782;p96">
                <a:extLst>
                  <a:ext uri="{FF2B5EF4-FFF2-40B4-BE49-F238E27FC236}">
                    <a16:creationId xmlns:a16="http://schemas.microsoft.com/office/drawing/2014/main" id="{59C6CC0D-45BD-15C2-BCDB-969A4BD8440D}"/>
                  </a:ext>
                </a:extLst>
              </p:cNvPr>
              <p:cNvSpPr>
                <a:spLocks/>
              </p:cNvSpPr>
              <p:nvPr/>
            </p:nvSpPr>
            <p:spPr bwMode="auto">
              <a:xfrm>
                <a:off x="42274" y="226431"/>
                <a:ext cx="133474" cy="82026"/>
              </a:xfrm>
              <a:custGeom>
                <a:avLst/>
                <a:gdLst>
                  <a:gd name="T0" fmla="+- 0 10860 120"/>
                  <a:gd name="T1" fmla="*/ T0 w 21480"/>
                  <a:gd name="T2" fmla="*/ 10800 h 21600"/>
                  <a:gd name="T3" fmla="+- 0 10860 120"/>
                  <a:gd name="T4" fmla="*/ T3 w 21480"/>
                  <a:gd name="T5" fmla="*/ 10800 h 21600"/>
                  <a:gd name="T6" fmla="+- 0 10860 120"/>
                  <a:gd name="T7" fmla="*/ T6 w 21480"/>
                  <a:gd name="T8" fmla="*/ 10800 h 21600"/>
                  <a:gd name="T9" fmla="+- 0 10860 120"/>
                  <a:gd name="T10" fmla="*/ T9 w 21480"/>
                  <a:gd name="T11" fmla="*/ 10800 h 21600"/>
                </a:gdLst>
                <a:ahLst/>
                <a:cxnLst>
                  <a:cxn ang="0">
                    <a:pos x="T1" y="T2"/>
                  </a:cxn>
                  <a:cxn ang="0">
                    <a:pos x="T4" y="T5"/>
                  </a:cxn>
                  <a:cxn ang="0">
                    <a:pos x="T7" y="T8"/>
                  </a:cxn>
                  <a:cxn ang="0">
                    <a:pos x="T10" y="T11"/>
                  </a:cxn>
                </a:cxnLst>
                <a:rect l="0" t="0" r="r" b="b"/>
                <a:pathLst>
                  <a:path w="21480" h="21600">
                    <a:moveTo>
                      <a:pt x="5279" y="0"/>
                    </a:moveTo>
                    <a:cubicBezTo>
                      <a:pt x="4834" y="0"/>
                      <a:pt x="4393" y="249"/>
                      <a:pt x="4071" y="740"/>
                    </a:cubicBezTo>
                    <a:lnTo>
                      <a:pt x="361" y="6387"/>
                    </a:lnTo>
                    <a:cubicBezTo>
                      <a:pt x="-120" y="7120"/>
                      <a:pt x="-120" y="9082"/>
                      <a:pt x="361" y="10064"/>
                    </a:cubicBezTo>
                    <a:cubicBezTo>
                      <a:pt x="683" y="10430"/>
                      <a:pt x="1170" y="10617"/>
                      <a:pt x="1630" y="10617"/>
                    </a:cubicBezTo>
                    <a:cubicBezTo>
                      <a:pt x="2096" y="10617"/>
                      <a:pt x="2541" y="10430"/>
                      <a:pt x="2781" y="10064"/>
                    </a:cubicBezTo>
                    <a:lnTo>
                      <a:pt x="3426" y="9082"/>
                    </a:lnTo>
                    <a:lnTo>
                      <a:pt x="3426" y="13258"/>
                    </a:lnTo>
                    <a:cubicBezTo>
                      <a:pt x="3749" y="17916"/>
                      <a:pt x="6164" y="21600"/>
                      <a:pt x="8907" y="21600"/>
                    </a:cubicBezTo>
                    <a:lnTo>
                      <a:pt x="19546" y="21600"/>
                    </a:lnTo>
                    <a:cubicBezTo>
                      <a:pt x="20677" y="21600"/>
                      <a:pt x="21480" y="20369"/>
                      <a:pt x="21480" y="18897"/>
                    </a:cubicBezTo>
                    <a:cubicBezTo>
                      <a:pt x="21480" y="17425"/>
                      <a:pt x="20677" y="16202"/>
                      <a:pt x="19546" y="16202"/>
                    </a:cubicBezTo>
                    <a:lnTo>
                      <a:pt x="8907" y="16202"/>
                    </a:lnTo>
                    <a:cubicBezTo>
                      <a:pt x="7940" y="16202"/>
                      <a:pt x="7131" y="14971"/>
                      <a:pt x="7131" y="13258"/>
                    </a:cubicBezTo>
                    <a:lnTo>
                      <a:pt x="7131" y="9082"/>
                    </a:lnTo>
                    <a:lnTo>
                      <a:pt x="7776" y="10064"/>
                    </a:lnTo>
                    <a:cubicBezTo>
                      <a:pt x="8022" y="10430"/>
                      <a:pt x="8462" y="10617"/>
                      <a:pt x="8927" y="10617"/>
                    </a:cubicBezTo>
                    <a:cubicBezTo>
                      <a:pt x="9388" y="10617"/>
                      <a:pt x="9874" y="10430"/>
                      <a:pt x="10196" y="10064"/>
                    </a:cubicBezTo>
                    <a:cubicBezTo>
                      <a:pt x="10683" y="9082"/>
                      <a:pt x="10683" y="7120"/>
                      <a:pt x="10196" y="6387"/>
                    </a:cubicBezTo>
                    <a:lnTo>
                      <a:pt x="6486" y="740"/>
                    </a:lnTo>
                    <a:cubicBezTo>
                      <a:pt x="6164" y="249"/>
                      <a:pt x="5724" y="0"/>
                      <a:pt x="5279"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2" name="AutoShape 10" descr="Google Shape;9783;p96">
                <a:extLst>
                  <a:ext uri="{FF2B5EF4-FFF2-40B4-BE49-F238E27FC236}">
                    <a16:creationId xmlns:a16="http://schemas.microsoft.com/office/drawing/2014/main" id="{629017F7-AB67-8A1A-2E0C-22F2DA342AC8}"/>
                  </a:ext>
                </a:extLst>
              </p:cNvPr>
              <p:cNvSpPr>
                <a:spLocks/>
              </p:cNvSpPr>
              <p:nvPr/>
            </p:nvSpPr>
            <p:spPr bwMode="auto">
              <a:xfrm>
                <a:off x="-1" y="0"/>
                <a:ext cx="175749" cy="205934"/>
              </a:xfrm>
              <a:custGeom>
                <a:avLst/>
                <a:gdLst>
                  <a:gd name="T0" fmla="+- 0 10895 190"/>
                  <a:gd name="T1" fmla="*/ T0 w 21410"/>
                  <a:gd name="T2" fmla="*/ 10800 h 21600"/>
                  <a:gd name="T3" fmla="+- 0 10895 190"/>
                  <a:gd name="T4" fmla="*/ T3 w 21410"/>
                  <a:gd name="T5" fmla="*/ 10800 h 21600"/>
                  <a:gd name="T6" fmla="+- 0 10895 190"/>
                  <a:gd name="T7" fmla="*/ T6 w 21410"/>
                  <a:gd name="T8" fmla="*/ 10800 h 21600"/>
                  <a:gd name="T9" fmla="+- 0 10895 190"/>
                  <a:gd name="T10" fmla="*/ T9 w 21410"/>
                  <a:gd name="T11" fmla="*/ 10800 h 21600"/>
                </a:gdLst>
                <a:ahLst/>
                <a:cxnLst>
                  <a:cxn ang="0">
                    <a:pos x="T1" y="T2"/>
                  </a:cxn>
                  <a:cxn ang="0">
                    <a:pos x="T4" y="T5"/>
                  </a:cxn>
                  <a:cxn ang="0">
                    <a:pos x="T7" y="T8"/>
                  </a:cxn>
                  <a:cxn ang="0">
                    <a:pos x="T10" y="T11"/>
                  </a:cxn>
                </a:cxnLst>
                <a:rect l="0" t="0" r="r" b="b"/>
                <a:pathLst>
                  <a:path w="21410" h="21600">
                    <a:moveTo>
                      <a:pt x="10548" y="2150"/>
                    </a:moveTo>
                    <a:cubicBezTo>
                      <a:pt x="12868" y="2150"/>
                      <a:pt x="14457" y="3614"/>
                      <a:pt x="14457" y="5377"/>
                    </a:cubicBezTo>
                    <a:cubicBezTo>
                      <a:pt x="14457" y="7136"/>
                      <a:pt x="12624" y="8504"/>
                      <a:pt x="10548" y="8504"/>
                    </a:cubicBezTo>
                    <a:cubicBezTo>
                      <a:pt x="8232" y="8504"/>
                      <a:pt x="6523" y="7037"/>
                      <a:pt x="6523" y="5377"/>
                    </a:cubicBezTo>
                    <a:cubicBezTo>
                      <a:pt x="6523" y="3614"/>
                      <a:pt x="8352" y="2150"/>
                      <a:pt x="10548" y="2150"/>
                    </a:cubicBezTo>
                    <a:close/>
                    <a:moveTo>
                      <a:pt x="10548" y="10750"/>
                    </a:moveTo>
                    <a:cubicBezTo>
                      <a:pt x="14945" y="10750"/>
                      <a:pt x="18605" y="13682"/>
                      <a:pt x="18605" y="17204"/>
                    </a:cubicBezTo>
                    <a:lnTo>
                      <a:pt x="18605" y="19450"/>
                    </a:lnTo>
                    <a:lnTo>
                      <a:pt x="2495" y="19450"/>
                    </a:lnTo>
                    <a:lnTo>
                      <a:pt x="2495" y="17204"/>
                    </a:lnTo>
                    <a:cubicBezTo>
                      <a:pt x="2495" y="13682"/>
                      <a:pt x="6155" y="10750"/>
                      <a:pt x="10548" y="10750"/>
                    </a:cubicBezTo>
                    <a:close/>
                    <a:moveTo>
                      <a:pt x="10672" y="0"/>
                    </a:moveTo>
                    <a:cubicBezTo>
                      <a:pt x="7011" y="0"/>
                      <a:pt x="3959" y="2442"/>
                      <a:pt x="3959" y="5377"/>
                    </a:cubicBezTo>
                    <a:cubicBezTo>
                      <a:pt x="3959" y="6940"/>
                      <a:pt x="4935" y="8405"/>
                      <a:pt x="6279" y="9382"/>
                    </a:cubicBezTo>
                    <a:cubicBezTo>
                      <a:pt x="2618" y="10750"/>
                      <a:pt x="54" y="13782"/>
                      <a:pt x="54" y="17300"/>
                    </a:cubicBezTo>
                    <a:lnTo>
                      <a:pt x="54" y="20527"/>
                    </a:lnTo>
                    <a:cubicBezTo>
                      <a:pt x="-190" y="21113"/>
                      <a:pt x="422" y="21600"/>
                      <a:pt x="1274" y="21600"/>
                    </a:cubicBezTo>
                    <a:lnTo>
                      <a:pt x="19946" y="21600"/>
                    </a:lnTo>
                    <a:cubicBezTo>
                      <a:pt x="20802" y="21600"/>
                      <a:pt x="21410" y="21113"/>
                      <a:pt x="21410" y="20527"/>
                    </a:cubicBezTo>
                    <a:lnTo>
                      <a:pt x="21410" y="17300"/>
                    </a:lnTo>
                    <a:cubicBezTo>
                      <a:pt x="21410" y="13782"/>
                      <a:pt x="18725" y="10850"/>
                      <a:pt x="15065" y="9382"/>
                    </a:cubicBezTo>
                    <a:cubicBezTo>
                      <a:pt x="16529" y="8405"/>
                      <a:pt x="17385" y="6940"/>
                      <a:pt x="17385" y="5377"/>
                    </a:cubicBezTo>
                    <a:cubicBezTo>
                      <a:pt x="17385" y="2442"/>
                      <a:pt x="14333" y="0"/>
                      <a:pt x="10672"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3" name="AutoShape 11" descr="Google Shape;9784;p96">
                <a:extLst>
                  <a:ext uri="{FF2B5EF4-FFF2-40B4-BE49-F238E27FC236}">
                    <a16:creationId xmlns:a16="http://schemas.microsoft.com/office/drawing/2014/main" id="{F064665B-7EB5-D34A-F4D8-4EAE480FF6D2}"/>
                  </a:ext>
                </a:extLst>
              </p:cNvPr>
              <p:cNvSpPr>
                <a:spLocks/>
              </p:cNvSpPr>
              <p:nvPr/>
            </p:nvSpPr>
            <p:spPr bwMode="auto">
              <a:xfrm>
                <a:off x="198801" y="144437"/>
                <a:ext cx="177308" cy="2059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38" y="2054"/>
                    </a:moveTo>
                    <a:cubicBezTo>
                      <a:pt x="13058" y="2054"/>
                      <a:pt x="14647" y="3518"/>
                      <a:pt x="14647" y="5277"/>
                    </a:cubicBezTo>
                    <a:cubicBezTo>
                      <a:pt x="14647" y="6939"/>
                      <a:pt x="12814" y="8404"/>
                      <a:pt x="10738" y="8404"/>
                    </a:cubicBezTo>
                    <a:cubicBezTo>
                      <a:pt x="8422" y="8404"/>
                      <a:pt x="6713" y="6939"/>
                      <a:pt x="6713" y="5277"/>
                    </a:cubicBezTo>
                    <a:cubicBezTo>
                      <a:pt x="6713" y="3518"/>
                      <a:pt x="8422" y="2054"/>
                      <a:pt x="10738" y="2054"/>
                    </a:cubicBezTo>
                    <a:close/>
                    <a:moveTo>
                      <a:pt x="10738" y="10752"/>
                    </a:moveTo>
                    <a:cubicBezTo>
                      <a:pt x="15135" y="10752"/>
                      <a:pt x="18795" y="13683"/>
                      <a:pt x="18795" y="17201"/>
                    </a:cubicBezTo>
                    <a:lnTo>
                      <a:pt x="18795" y="19447"/>
                    </a:lnTo>
                    <a:lnTo>
                      <a:pt x="2685" y="19447"/>
                    </a:lnTo>
                    <a:lnTo>
                      <a:pt x="2685" y="17201"/>
                    </a:lnTo>
                    <a:cubicBezTo>
                      <a:pt x="2685" y="13683"/>
                      <a:pt x="6345" y="10752"/>
                      <a:pt x="10738" y="10752"/>
                    </a:cubicBezTo>
                    <a:close/>
                    <a:moveTo>
                      <a:pt x="10738" y="0"/>
                    </a:moveTo>
                    <a:cubicBezTo>
                      <a:pt x="7077" y="0"/>
                      <a:pt x="4029" y="2444"/>
                      <a:pt x="4029" y="5376"/>
                    </a:cubicBezTo>
                    <a:cubicBezTo>
                      <a:pt x="4029" y="6939"/>
                      <a:pt x="4881" y="8404"/>
                      <a:pt x="6225" y="9381"/>
                    </a:cubicBezTo>
                    <a:cubicBezTo>
                      <a:pt x="2564" y="10752"/>
                      <a:pt x="0" y="13780"/>
                      <a:pt x="0" y="17201"/>
                    </a:cubicBezTo>
                    <a:lnTo>
                      <a:pt x="0" y="20524"/>
                    </a:lnTo>
                    <a:cubicBezTo>
                      <a:pt x="0" y="21110"/>
                      <a:pt x="612" y="21600"/>
                      <a:pt x="1464" y="21600"/>
                    </a:cubicBezTo>
                    <a:lnTo>
                      <a:pt x="20136" y="21600"/>
                    </a:lnTo>
                    <a:cubicBezTo>
                      <a:pt x="20992" y="21600"/>
                      <a:pt x="21600" y="21110"/>
                      <a:pt x="21600" y="20524"/>
                    </a:cubicBezTo>
                    <a:lnTo>
                      <a:pt x="21600" y="17201"/>
                    </a:lnTo>
                    <a:cubicBezTo>
                      <a:pt x="21356" y="13683"/>
                      <a:pt x="18795" y="10752"/>
                      <a:pt x="15135" y="9381"/>
                    </a:cubicBezTo>
                    <a:cubicBezTo>
                      <a:pt x="16475" y="8404"/>
                      <a:pt x="17451" y="6939"/>
                      <a:pt x="17451" y="5376"/>
                    </a:cubicBezTo>
                    <a:cubicBezTo>
                      <a:pt x="17451" y="2444"/>
                      <a:pt x="14403" y="0"/>
                      <a:pt x="10738"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
          <p:nvSpPr>
            <p:cNvPr id="3084" name="AutoShape 12" descr="Google Shape;1296;p88">
              <a:extLst>
                <a:ext uri="{FF2B5EF4-FFF2-40B4-BE49-F238E27FC236}">
                  <a16:creationId xmlns:a16="http://schemas.microsoft.com/office/drawing/2014/main" id="{11E073A6-E566-862E-0BF5-E1A197D507CD}"/>
                </a:ext>
              </a:extLst>
            </p:cNvPr>
            <p:cNvSpPr>
              <a:spLocks/>
            </p:cNvSpPr>
            <p:nvPr/>
          </p:nvSpPr>
          <p:spPr bwMode="auto">
            <a:xfrm>
              <a:off x="105585" y="521242"/>
              <a:ext cx="3491091" cy="5617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309" y="10797"/>
                  </a:lnTo>
                  <a:lnTo>
                    <a:pt x="0" y="21600"/>
                  </a:lnTo>
                  <a:lnTo>
                    <a:pt x="21600" y="21600"/>
                  </a:lnTo>
                  <a:lnTo>
                    <a:pt x="21600" y="0"/>
                  </a:lnTo>
                  <a:close/>
                </a:path>
              </a:pathLst>
            </a:custGeom>
            <a:noFill/>
            <a:ln w="9525"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5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5" name="AutoShape 13" descr="Google Shape;1296;p88">
              <a:extLst>
                <a:ext uri="{FF2B5EF4-FFF2-40B4-BE49-F238E27FC236}">
                  <a16:creationId xmlns:a16="http://schemas.microsoft.com/office/drawing/2014/main" id="{D8D49577-8545-5448-242B-6EA01BA7ED44}"/>
                </a:ext>
              </a:extLst>
            </p:cNvPr>
            <p:cNvSpPr>
              <a:spLocks/>
            </p:cNvSpPr>
            <p:nvPr/>
          </p:nvSpPr>
          <p:spPr bwMode="auto">
            <a:xfrm>
              <a:off x="105585" y="1220471"/>
              <a:ext cx="3491091" cy="574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309" y="10797"/>
                  </a:lnTo>
                  <a:lnTo>
                    <a:pt x="0" y="21600"/>
                  </a:lnTo>
                  <a:lnTo>
                    <a:pt x="21600" y="21600"/>
                  </a:lnTo>
                  <a:lnTo>
                    <a:pt x="21600" y="0"/>
                  </a:lnTo>
                  <a:close/>
                </a:path>
              </a:pathLst>
            </a:custGeom>
            <a:noFill/>
            <a:ln w="9525"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6" name="AutoShape 14" descr="Google Shape;1296;p88">
              <a:extLst>
                <a:ext uri="{FF2B5EF4-FFF2-40B4-BE49-F238E27FC236}">
                  <a16:creationId xmlns:a16="http://schemas.microsoft.com/office/drawing/2014/main" id="{E39F94D3-38C6-D74C-A911-2162B8301B24}"/>
                </a:ext>
              </a:extLst>
            </p:cNvPr>
            <p:cNvSpPr>
              <a:spLocks/>
            </p:cNvSpPr>
            <p:nvPr/>
          </p:nvSpPr>
          <p:spPr bwMode="auto">
            <a:xfrm>
              <a:off x="105585" y="1919701"/>
              <a:ext cx="3491091" cy="5744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309" y="10797"/>
                  </a:lnTo>
                  <a:lnTo>
                    <a:pt x="0" y="21600"/>
                  </a:lnTo>
                  <a:lnTo>
                    <a:pt x="21600" y="21600"/>
                  </a:lnTo>
                  <a:lnTo>
                    <a:pt x="21600" y="0"/>
                  </a:lnTo>
                  <a:close/>
                </a:path>
              </a:pathLst>
            </a:custGeom>
            <a:noFill/>
            <a:ln w="9525"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087" name="AutoShape 15" descr="Google Shape;1296;p88">
              <a:extLst>
                <a:ext uri="{FF2B5EF4-FFF2-40B4-BE49-F238E27FC236}">
                  <a16:creationId xmlns:a16="http://schemas.microsoft.com/office/drawing/2014/main" id="{301689FB-5747-4F72-7F65-08B6996C7B62}"/>
                </a:ext>
              </a:extLst>
            </p:cNvPr>
            <p:cNvSpPr>
              <a:spLocks/>
            </p:cNvSpPr>
            <p:nvPr/>
          </p:nvSpPr>
          <p:spPr bwMode="auto">
            <a:xfrm>
              <a:off x="105585" y="2618930"/>
              <a:ext cx="3491091" cy="57442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309" y="10797"/>
                  </a:lnTo>
                  <a:lnTo>
                    <a:pt x="0" y="21600"/>
                  </a:lnTo>
                  <a:lnTo>
                    <a:pt x="21600" y="21600"/>
                  </a:lnTo>
                  <a:lnTo>
                    <a:pt x="21600" y="0"/>
                  </a:lnTo>
                  <a:close/>
                </a:path>
              </a:pathLst>
            </a:custGeom>
            <a:noFill/>
            <a:ln w="9525"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
        <p:nvSpPr>
          <p:cNvPr id="3088" name="Text Box 16" descr="Google Shape;870;p44">
            <a:extLst>
              <a:ext uri="{FF2B5EF4-FFF2-40B4-BE49-F238E27FC236}">
                <a16:creationId xmlns:a16="http://schemas.microsoft.com/office/drawing/2014/main" id="{FCF49243-D05C-24CC-72DD-FAC941CEB29F}"/>
              </a:ext>
            </a:extLst>
          </p:cNvPr>
          <p:cNvSpPr txBox="1">
            <a:spLocks/>
          </p:cNvSpPr>
          <p:nvPr/>
        </p:nvSpPr>
        <p:spPr bwMode="auto">
          <a:xfrm>
            <a:off x="3832225" y="3355975"/>
            <a:ext cx="128588" cy="152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1</a:t>
            </a:r>
          </a:p>
        </p:txBody>
      </p:sp>
      <p:sp>
        <p:nvSpPr>
          <p:cNvPr id="3089" name="Text Box 17" descr="TextBox 1264">
            <a:extLst>
              <a:ext uri="{FF2B5EF4-FFF2-40B4-BE49-F238E27FC236}">
                <a16:creationId xmlns:a16="http://schemas.microsoft.com/office/drawing/2014/main" id="{DA51E201-6323-6737-B4D7-041478959D7D}"/>
              </a:ext>
            </a:extLst>
          </p:cNvPr>
          <p:cNvSpPr txBox="1">
            <a:spLocks/>
          </p:cNvSpPr>
          <p:nvPr/>
        </p:nvSpPr>
        <p:spPr bwMode="auto">
          <a:xfrm>
            <a:off x="4568825" y="5275263"/>
            <a:ext cx="749300" cy="558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AI Consulting Services</a:t>
            </a:r>
          </a:p>
        </p:txBody>
      </p:sp>
      <p:grpSp>
        <p:nvGrpSpPr>
          <p:cNvPr id="3090" name="Group 18">
            <a:extLst>
              <a:ext uri="{FF2B5EF4-FFF2-40B4-BE49-F238E27FC236}">
                <a16:creationId xmlns:a16="http://schemas.microsoft.com/office/drawing/2014/main" id="{3FC7D46C-839E-CD68-15D1-40D2A2B30471}"/>
              </a:ext>
            </a:extLst>
          </p:cNvPr>
          <p:cNvGrpSpPr>
            <a:grpSpLocks/>
          </p:cNvGrpSpPr>
          <p:nvPr/>
        </p:nvGrpSpPr>
        <p:grpSpPr bwMode="auto">
          <a:xfrm>
            <a:off x="5237163" y="2860675"/>
            <a:ext cx="990600" cy="231775"/>
            <a:chOff x="0" y="0"/>
            <a:chExt cx="990600" cy="231648"/>
          </a:xfrm>
        </p:grpSpPr>
        <p:pic>
          <p:nvPicPr>
            <p:cNvPr id="3091" name="Picture 19" descr="object 8">
              <a:extLst>
                <a:ext uri="{FF2B5EF4-FFF2-40B4-BE49-F238E27FC236}">
                  <a16:creationId xmlns:a16="http://schemas.microsoft.com/office/drawing/2014/main" id="{290534E1-0928-85E0-0DC7-7167305EA14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0" y="0"/>
              <a:ext cx="990600" cy="23164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sp>
          <p:nvSpPr>
            <p:cNvPr id="3092" name="Line 20" descr="object 9">
              <a:extLst>
                <a:ext uri="{FF2B5EF4-FFF2-40B4-BE49-F238E27FC236}">
                  <a16:creationId xmlns:a16="http://schemas.microsoft.com/office/drawing/2014/main" id="{E58D8137-6E99-DDA3-A8C8-09D461445A49}"/>
                </a:ext>
              </a:extLst>
            </p:cNvPr>
            <p:cNvSpPr>
              <a:spLocks noChangeShapeType="1"/>
            </p:cNvSpPr>
            <p:nvPr/>
          </p:nvSpPr>
          <p:spPr bwMode="auto">
            <a:xfrm>
              <a:off x="101768" y="78846"/>
              <a:ext cx="771810" cy="12702"/>
            </a:xfrm>
            <a:prstGeom prst="line">
              <a:avLst/>
            </a:prstGeom>
            <a:noFill/>
            <a:ln w="2540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sp>
        <p:nvSpPr>
          <p:cNvPr id="3093" name="Oval 21" descr="Flowchart: Connector 52">
            <a:extLst>
              <a:ext uri="{FF2B5EF4-FFF2-40B4-BE49-F238E27FC236}">
                <a16:creationId xmlns:a16="http://schemas.microsoft.com/office/drawing/2014/main" id="{129EE84A-86B8-1188-0B4E-57CD2045EB60}"/>
              </a:ext>
            </a:extLst>
          </p:cNvPr>
          <p:cNvSpPr>
            <a:spLocks/>
          </p:cNvSpPr>
          <p:nvPr/>
        </p:nvSpPr>
        <p:spPr bwMode="auto">
          <a:xfrm>
            <a:off x="4371975" y="612775"/>
            <a:ext cx="931863" cy="860425"/>
          </a:xfrm>
          <a:prstGeom prst="ellipse">
            <a:avLst/>
          </a:prstGeom>
          <a:solidFill>
            <a:srgbClr val="306FBA"/>
          </a:solidFill>
          <a:ln w="12700" cap="flat" cmpd="sng">
            <a:solidFill>
              <a:srgbClr val="1D3053"/>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094" name="Oval 22" descr="Flowchart: Connector 53">
            <a:extLst>
              <a:ext uri="{FF2B5EF4-FFF2-40B4-BE49-F238E27FC236}">
                <a16:creationId xmlns:a16="http://schemas.microsoft.com/office/drawing/2014/main" id="{1507F4F3-4CDF-D309-80B2-D604659CE1BF}"/>
              </a:ext>
            </a:extLst>
          </p:cNvPr>
          <p:cNvSpPr>
            <a:spLocks/>
          </p:cNvSpPr>
          <p:nvPr/>
        </p:nvSpPr>
        <p:spPr bwMode="auto">
          <a:xfrm>
            <a:off x="4371975" y="1801813"/>
            <a:ext cx="931863" cy="860425"/>
          </a:xfrm>
          <a:prstGeom prst="ellipse">
            <a:avLst/>
          </a:prstGeom>
          <a:solidFill>
            <a:srgbClr val="2F6EBA"/>
          </a:solidFill>
          <a:ln w="12700" cap="flat" cmpd="sng">
            <a:solidFill>
              <a:srgbClr val="1D3053"/>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096" name="Text Box 24" descr="TextBox 57">
            <a:extLst>
              <a:ext uri="{FF2B5EF4-FFF2-40B4-BE49-F238E27FC236}">
                <a16:creationId xmlns:a16="http://schemas.microsoft.com/office/drawing/2014/main" id="{40E2B395-1E83-9854-803C-11A95D7860B6}"/>
              </a:ext>
            </a:extLst>
          </p:cNvPr>
          <p:cNvSpPr txBox="1">
            <a:spLocks/>
          </p:cNvSpPr>
          <p:nvPr/>
        </p:nvSpPr>
        <p:spPr bwMode="auto">
          <a:xfrm>
            <a:off x="4430710" y="829439"/>
            <a:ext cx="90809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Autonomous Intelligence</a:t>
            </a:r>
          </a:p>
        </p:txBody>
      </p:sp>
      <p:sp>
        <p:nvSpPr>
          <p:cNvPr id="3097" name="Text Box 25" descr="TextBox 58">
            <a:extLst>
              <a:ext uri="{FF2B5EF4-FFF2-40B4-BE49-F238E27FC236}">
                <a16:creationId xmlns:a16="http://schemas.microsoft.com/office/drawing/2014/main" id="{13D7925B-3272-9284-17D9-5BF528B482F8}"/>
              </a:ext>
            </a:extLst>
          </p:cNvPr>
          <p:cNvSpPr txBox="1">
            <a:spLocks/>
          </p:cNvSpPr>
          <p:nvPr/>
        </p:nvSpPr>
        <p:spPr bwMode="auto">
          <a:xfrm>
            <a:off x="4474764" y="2050990"/>
            <a:ext cx="749300"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Operational Advantages</a:t>
            </a:r>
          </a:p>
        </p:txBody>
      </p:sp>
      <p:sp>
        <p:nvSpPr>
          <p:cNvPr id="3098" name="AutoShape 26" descr="Left Brace 59">
            <a:extLst>
              <a:ext uri="{FF2B5EF4-FFF2-40B4-BE49-F238E27FC236}">
                <a16:creationId xmlns:a16="http://schemas.microsoft.com/office/drawing/2014/main" id="{1AE2CEFE-418F-4817-9B4D-AC6579B0BF37}"/>
              </a:ext>
            </a:extLst>
          </p:cNvPr>
          <p:cNvSpPr>
            <a:spLocks/>
          </p:cNvSpPr>
          <p:nvPr/>
        </p:nvSpPr>
        <p:spPr bwMode="auto">
          <a:xfrm>
            <a:off x="5329238" y="458788"/>
            <a:ext cx="450850" cy="1168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5635" y="21600"/>
                  <a:pt x="10800" y="21321"/>
                  <a:pt x="10800" y="20978"/>
                </a:cubicBezTo>
                <a:lnTo>
                  <a:pt x="10800" y="11422"/>
                </a:lnTo>
                <a:cubicBezTo>
                  <a:pt x="10800" y="11079"/>
                  <a:pt x="5965" y="10800"/>
                  <a:pt x="0" y="10800"/>
                </a:cubicBezTo>
                <a:cubicBezTo>
                  <a:pt x="5965" y="10800"/>
                  <a:pt x="10800" y="10521"/>
                  <a:pt x="10800" y="10178"/>
                </a:cubicBezTo>
                <a:lnTo>
                  <a:pt x="10800" y="622"/>
                </a:lnTo>
                <a:cubicBezTo>
                  <a:pt x="10800" y="279"/>
                  <a:pt x="15635" y="0"/>
                  <a:pt x="21600" y="0"/>
                </a:cubicBezTo>
              </a:path>
            </a:pathLst>
          </a:custGeom>
          <a:noFill/>
          <a:ln w="9525" cap="flat" cmpd="sng">
            <a:solidFill>
              <a:srgbClr val="2F5597"/>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099" name="Line 27" descr="object 24">
            <a:extLst>
              <a:ext uri="{FF2B5EF4-FFF2-40B4-BE49-F238E27FC236}">
                <a16:creationId xmlns:a16="http://schemas.microsoft.com/office/drawing/2014/main" id="{4459ED01-206B-B528-6B21-2DF5FF515532}"/>
              </a:ext>
            </a:extLst>
          </p:cNvPr>
          <p:cNvSpPr>
            <a:spLocks noChangeShapeType="1"/>
          </p:cNvSpPr>
          <p:nvPr/>
        </p:nvSpPr>
        <p:spPr bwMode="auto">
          <a:xfrm flipH="1">
            <a:off x="7616825" y="466725"/>
            <a:ext cx="4287838" cy="12700"/>
          </a:xfrm>
          <a:prstGeom prst="line">
            <a:avLst/>
          </a:prstGeom>
          <a:noFill/>
          <a:ln w="1905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00" name="Text Box 28" descr="object 34">
            <a:extLst>
              <a:ext uri="{FF2B5EF4-FFF2-40B4-BE49-F238E27FC236}">
                <a16:creationId xmlns:a16="http://schemas.microsoft.com/office/drawing/2014/main" id="{D7AABCE3-B98D-5504-0294-42BD7A27898B}"/>
              </a:ext>
            </a:extLst>
          </p:cNvPr>
          <p:cNvSpPr txBox="1">
            <a:spLocks/>
          </p:cNvSpPr>
          <p:nvPr/>
        </p:nvSpPr>
        <p:spPr bwMode="auto">
          <a:xfrm>
            <a:off x="7697788" y="558800"/>
            <a:ext cx="1141412" cy="1889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87325" indent="-176213">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187325" marR="0" lvl="0" indent="-176213" algn="ctr" defTabSz="914400" rtl="0" eaLnBrk="1" fontAlgn="base" latinLnBrk="0" hangingPunct="0">
              <a:lnSpc>
                <a:spcPct val="101000"/>
              </a:lnSpc>
              <a:spcBef>
                <a:spcPct val="0"/>
              </a:spcBef>
              <a:spcAft>
                <a:spcPct val="0"/>
              </a:spcAft>
              <a:buClrTx/>
              <a:buSzTx/>
              <a:buFontTx/>
              <a:buNone/>
              <a:tabLst/>
              <a:defRPr/>
            </a:pPr>
            <a:r>
              <a:rPr kumimoji="0" lang="en-US" altLang="en-US" sz="1400" b="1" i="0" u="none" strike="noStrike" kern="1200" cap="none" spc="0" normalizeH="0" baseline="0" noProof="0">
                <a:ln>
                  <a:noFill/>
                </a:ln>
                <a:solidFill>
                  <a:srgbClr val="0070C0"/>
                </a:solidFill>
                <a:effectLst/>
                <a:uLnTx/>
                <a:uFillTx/>
                <a:latin typeface="Calibri" panose="020F0502020204030204" pitchFamily="34" charset="0"/>
                <a:ea typeface="+mn-ea"/>
                <a:cs typeface="Calibri" panose="020F0502020204030204" pitchFamily="34" charset="0"/>
                <a:sym typeface="Calibri" panose="020F0502020204030204" pitchFamily="34" charset="0"/>
              </a:rPr>
              <a:t>Systems design</a:t>
            </a:r>
          </a:p>
        </p:txBody>
      </p:sp>
      <p:sp>
        <p:nvSpPr>
          <p:cNvPr id="3101" name="Text Box 29" descr="object 35">
            <a:extLst>
              <a:ext uri="{FF2B5EF4-FFF2-40B4-BE49-F238E27FC236}">
                <a16:creationId xmlns:a16="http://schemas.microsoft.com/office/drawing/2014/main" id="{210BB941-74D2-B50C-7037-5D1C79F09859}"/>
              </a:ext>
            </a:extLst>
          </p:cNvPr>
          <p:cNvSpPr txBox="1">
            <a:spLocks/>
          </p:cNvSpPr>
          <p:nvPr/>
        </p:nvSpPr>
        <p:spPr bwMode="auto">
          <a:xfrm>
            <a:off x="9366250" y="558800"/>
            <a:ext cx="965527" cy="210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22225" indent="-11113">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2225" marR="0" lvl="0" indent="-11113" algn="ctr" defTabSz="914400" rtl="0" eaLnBrk="1" fontAlgn="base" latinLnBrk="0" hangingPunct="0">
              <a:lnSpc>
                <a:spcPct val="101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sym typeface="Calibri" panose="020F0502020204030204" pitchFamily="34" charset="0"/>
              </a:rPr>
              <a:t>Deployment</a:t>
            </a:r>
          </a:p>
        </p:txBody>
      </p:sp>
      <p:sp>
        <p:nvSpPr>
          <p:cNvPr id="3102" name="Text Box 30" descr="object 36">
            <a:extLst>
              <a:ext uri="{FF2B5EF4-FFF2-40B4-BE49-F238E27FC236}">
                <a16:creationId xmlns:a16="http://schemas.microsoft.com/office/drawing/2014/main" id="{B87F0F4E-7B16-AF77-948B-87B5664DF055}"/>
              </a:ext>
            </a:extLst>
          </p:cNvPr>
          <p:cNvSpPr txBox="1">
            <a:spLocks/>
          </p:cNvSpPr>
          <p:nvPr/>
        </p:nvSpPr>
        <p:spPr bwMode="auto">
          <a:xfrm>
            <a:off x="10725151" y="558280"/>
            <a:ext cx="1373187" cy="210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107950" indent="-71438">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107950" marR="0" lvl="0" indent="-71438" algn="ctr" defTabSz="914400" rtl="0" eaLnBrk="1" fontAlgn="base" latinLnBrk="0" hangingPunct="0">
              <a:lnSpc>
                <a:spcPct val="101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70C0"/>
                </a:solidFill>
                <a:effectLst/>
                <a:uLnTx/>
                <a:uFillTx/>
                <a:latin typeface="Calibri" panose="020F0502020204030204" pitchFamily="34" charset="0"/>
                <a:ea typeface="+mn-ea"/>
                <a:cs typeface="Calibri" panose="020F0502020204030204" pitchFamily="34" charset="0"/>
                <a:sym typeface="Calibri" panose="020F0502020204030204" pitchFamily="34" charset="0"/>
              </a:rPr>
              <a:t>Optimization</a:t>
            </a:r>
          </a:p>
        </p:txBody>
      </p:sp>
      <p:sp>
        <p:nvSpPr>
          <p:cNvPr id="3105" name="AutoShape 33" descr="Google Shape;9768;p96">
            <a:extLst>
              <a:ext uri="{FF2B5EF4-FFF2-40B4-BE49-F238E27FC236}">
                <a16:creationId xmlns:a16="http://schemas.microsoft.com/office/drawing/2014/main" id="{7207AA13-ADCE-018D-BCCD-F5B19CE7BBBC}"/>
              </a:ext>
            </a:extLst>
          </p:cNvPr>
          <p:cNvSpPr>
            <a:spLocks/>
          </p:cNvSpPr>
          <p:nvPr/>
        </p:nvSpPr>
        <p:spPr bwMode="auto">
          <a:xfrm>
            <a:off x="11777663" y="55563"/>
            <a:ext cx="349250" cy="347662"/>
          </a:xfrm>
          <a:custGeom>
            <a:avLst/>
            <a:gdLst>
              <a:gd name="T0" fmla="+- 0 10793 170"/>
              <a:gd name="T1" fmla="*/ T0 w 21246"/>
              <a:gd name="T2" fmla="*/ 10800 h 21600"/>
              <a:gd name="T3" fmla="+- 0 10793 170"/>
              <a:gd name="T4" fmla="*/ T3 w 21246"/>
              <a:gd name="T5" fmla="*/ 10800 h 21600"/>
              <a:gd name="T6" fmla="+- 0 10793 170"/>
              <a:gd name="T7" fmla="*/ T6 w 21246"/>
              <a:gd name="T8" fmla="*/ 10800 h 21600"/>
              <a:gd name="T9" fmla="+- 0 10793 170"/>
              <a:gd name="T10" fmla="*/ T9 w 21246"/>
              <a:gd name="T11" fmla="*/ 10800 h 21600"/>
            </a:gdLst>
            <a:ahLst/>
            <a:cxnLst>
              <a:cxn ang="0">
                <a:pos x="T1" y="T2"/>
              </a:cxn>
              <a:cxn ang="0">
                <a:pos x="T4" y="T5"/>
              </a:cxn>
              <a:cxn ang="0">
                <a:pos x="T7" y="T8"/>
              </a:cxn>
              <a:cxn ang="0">
                <a:pos x="T10" y="T11"/>
              </a:cxn>
            </a:cxnLst>
            <a:rect l="0" t="0" r="r" b="b"/>
            <a:pathLst>
              <a:path w="21246" h="21600">
                <a:moveTo>
                  <a:pt x="10631" y="1267"/>
                </a:moveTo>
                <a:cubicBezTo>
                  <a:pt x="10786" y="1267"/>
                  <a:pt x="10942" y="1326"/>
                  <a:pt x="11056" y="1441"/>
                </a:cubicBezTo>
                <a:lnTo>
                  <a:pt x="15024" y="5472"/>
                </a:lnTo>
                <a:lnTo>
                  <a:pt x="14174" y="6337"/>
                </a:lnTo>
                <a:lnTo>
                  <a:pt x="13777" y="5876"/>
                </a:lnTo>
                <a:cubicBezTo>
                  <a:pt x="13436" y="5531"/>
                  <a:pt x="12927" y="5300"/>
                  <a:pt x="12416" y="5300"/>
                </a:cubicBezTo>
                <a:cubicBezTo>
                  <a:pt x="11905" y="5300"/>
                  <a:pt x="11451" y="5531"/>
                  <a:pt x="11056" y="5876"/>
                </a:cubicBezTo>
                <a:cubicBezTo>
                  <a:pt x="10375" y="6624"/>
                  <a:pt x="10375" y="7834"/>
                  <a:pt x="11056" y="8526"/>
                </a:cubicBezTo>
                <a:lnTo>
                  <a:pt x="11509" y="8986"/>
                </a:lnTo>
                <a:lnTo>
                  <a:pt x="10658" y="9851"/>
                </a:lnTo>
                <a:lnTo>
                  <a:pt x="9297" y="8467"/>
                </a:lnTo>
                <a:cubicBezTo>
                  <a:pt x="9184" y="8352"/>
                  <a:pt x="9029" y="8295"/>
                  <a:pt x="8873" y="8295"/>
                </a:cubicBezTo>
                <a:cubicBezTo>
                  <a:pt x="8716" y="8295"/>
                  <a:pt x="8561" y="8352"/>
                  <a:pt x="8448" y="8467"/>
                </a:cubicBezTo>
                <a:lnTo>
                  <a:pt x="7597" y="9332"/>
                </a:lnTo>
                <a:cubicBezTo>
                  <a:pt x="7483" y="9447"/>
                  <a:pt x="7327" y="9504"/>
                  <a:pt x="7172" y="9504"/>
                </a:cubicBezTo>
                <a:cubicBezTo>
                  <a:pt x="7016" y="9504"/>
                  <a:pt x="6859" y="9447"/>
                  <a:pt x="6746" y="9332"/>
                </a:cubicBezTo>
                <a:cubicBezTo>
                  <a:pt x="6519" y="9101"/>
                  <a:pt x="6519" y="8697"/>
                  <a:pt x="6746" y="8467"/>
                </a:cubicBezTo>
                <a:lnTo>
                  <a:pt x="7597" y="7604"/>
                </a:lnTo>
                <a:cubicBezTo>
                  <a:pt x="7824" y="7374"/>
                  <a:pt x="7824" y="6970"/>
                  <a:pt x="7597" y="6739"/>
                </a:cubicBezTo>
                <a:lnTo>
                  <a:pt x="6350" y="5472"/>
                </a:lnTo>
                <a:lnTo>
                  <a:pt x="10204" y="1441"/>
                </a:lnTo>
                <a:cubicBezTo>
                  <a:pt x="10318" y="1326"/>
                  <a:pt x="10474" y="1267"/>
                  <a:pt x="10631" y="1267"/>
                </a:cubicBezTo>
                <a:close/>
                <a:moveTo>
                  <a:pt x="5385" y="6337"/>
                </a:moveTo>
                <a:lnTo>
                  <a:pt x="6236" y="7200"/>
                </a:lnTo>
                <a:lnTo>
                  <a:pt x="5839" y="7604"/>
                </a:lnTo>
                <a:cubicBezTo>
                  <a:pt x="5103" y="8352"/>
                  <a:pt x="5103" y="9562"/>
                  <a:pt x="5839" y="10253"/>
                </a:cubicBezTo>
                <a:cubicBezTo>
                  <a:pt x="6179" y="10628"/>
                  <a:pt x="6661" y="10815"/>
                  <a:pt x="7143" y="10815"/>
                </a:cubicBezTo>
                <a:cubicBezTo>
                  <a:pt x="7626" y="10815"/>
                  <a:pt x="8108" y="10628"/>
                  <a:pt x="8448" y="10253"/>
                </a:cubicBezTo>
                <a:lnTo>
                  <a:pt x="8902" y="9851"/>
                </a:lnTo>
                <a:lnTo>
                  <a:pt x="9751" y="10714"/>
                </a:lnTo>
                <a:lnTo>
                  <a:pt x="8390" y="12096"/>
                </a:lnTo>
                <a:cubicBezTo>
                  <a:pt x="8164" y="12270"/>
                  <a:pt x="8164" y="12731"/>
                  <a:pt x="8390" y="12961"/>
                </a:cubicBezTo>
                <a:lnTo>
                  <a:pt x="9242" y="13824"/>
                </a:lnTo>
                <a:cubicBezTo>
                  <a:pt x="9468" y="13998"/>
                  <a:pt x="9468" y="14459"/>
                  <a:pt x="9242" y="14630"/>
                </a:cubicBezTo>
                <a:cubicBezTo>
                  <a:pt x="9128" y="14746"/>
                  <a:pt x="8972" y="14804"/>
                  <a:pt x="8815" y="14804"/>
                </a:cubicBezTo>
                <a:cubicBezTo>
                  <a:pt x="8660" y="14804"/>
                  <a:pt x="8504" y="14746"/>
                  <a:pt x="8390" y="14630"/>
                </a:cubicBezTo>
                <a:lnTo>
                  <a:pt x="7541" y="13824"/>
                </a:lnTo>
                <a:cubicBezTo>
                  <a:pt x="7428" y="13709"/>
                  <a:pt x="7271" y="13652"/>
                  <a:pt x="7115" y="13652"/>
                </a:cubicBezTo>
                <a:cubicBezTo>
                  <a:pt x="6960" y="13652"/>
                  <a:pt x="6803" y="13709"/>
                  <a:pt x="6690" y="13824"/>
                </a:cubicBezTo>
                <a:lnTo>
                  <a:pt x="5385" y="15091"/>
                </a:lnTo>
                <a:lnTo>
                  <a:pt x="1417" y="11060"/>
                </a:lnTo>
                <a:cubicBezTo>
                  <a:pt x="1248" y="11003"/>
                  <a:pt x="1248" y="10657"/>
                  <a:pt x="1417" y="10369"/>
                </a:cubicBezTo>
                <a:lnTo>
                  <a:pt x="5385" y="6337"/>
                </a:lnTo>
                <a:close/>
                <a:moveTo>
                  <a:pt x="15875" y="6452"/>
                </a:moveTo>
                <a:lnTo>
                  <a:pt x="19843" y="10369"/>
                </a:lnTo>
                <a:cubicBezTo>
                  <a:pt x="20070" y="10542"/>
                  <a:pt x="20070" y="11003"/>
                  <a:pt x="19843" y="11233"/>
                </a:cubicBezTo>
                <a:lnTo>
                  <a:pt x="15875" y="15265"/>
                </a:lnTo>
                <a:lnTo>
                  <a:pt x="15024" y="14400"/>
                </a:lnTo>
                <a:lnTo>
                  <a:pt x="15477" y="13939"/>
                </a:lnTo>
                <a:cubicBezTo>
                  <a:pt x="16157" y="13248"/>
                  <a:pt x="16157" y="11981"/>
                  <a:pt x="15477" y="11290"/>
                </a:cubicBezTo>
                <a:cubicBezTo>
                  <a:pt x="15108" y="10915"/>
                  <a:pt x="14628" y="10729"/>
                  <a:pt x="14145" y="10729"/>
                </a:cubicBezTo>
                <a:cubicBezTo>
                  <a:pt x="13663" y="10729"/>
                  <a:pt x="13181" y="10915"/>
                  <a:pt x="12814" y="11290"/>
                </a:cubicBezTo>
                <a:lnTo>
                  <a:pt x="12416" y="11694"/>
                </a:lnTo>
                <a:lnTo>
                  <a:pt x="11565" y="10829"/>
                </a:lnTo>
                <a:lnTo>
                  <a:pt x="12927" y="9504"/>
                </a:lnTo>
                <a:cubicBezTo>
                  <a:pt x="13096" y="9273"/>
                  <a:pt x="13096" y="8813"/>
                  <a:pt x="12927" y="8641"/>
                </a:cubicBezTo>
                <a:lnTo>
                  <a:pt x="12076" y="7719"/>
                </a:lnTo>
                <a:cubicBezTo>
                  <a:pt x="11849" y="7546"/>
                  <a:pt x="11849" y="7085"/>
                  <a:pt x="12076" y="6854"/>
                </a:cubicBezTo>
                <a:cubicBezTo>
                  <a:pt x="12189" y="6739"/>
                  <a:pt x="12358" y="6683"/>
                  <a:pt x="12472" y="6683"/>
                </a:cubicBezTo>
                <a:cubicBezTo>
                  <a:pt x="12643" y="6683"/>
                  <a:pt x="12814" y="6739"/>
                  <a:pt x="12927" y="6854"/>
                </a:cubicBezTo>
                <a:lnTo>
                  <a:pt x="13777" y="7719"/>
                </a:lnTo>
                <a:cubicBezTo>
                  <a:pt x="13861" y="7834"/>
                  <a:pt x="14018" y="7891"/>
                  <a:pt x="14181" y="7891"/>
                </a:cubicBezTo>
                <a:cubicBezTo>
                  <a:pt x="14343" y="7891"/>
                  <a:pt x="14514" y="7834"/>
                  <a:pt x="14628" y="7719"/>
                </a:cubicBezTo>
                <a:lnTo>
                  <a:pt x="15875" y="6452"/>
                </a:lnTo>
                <a:close/>
                <a:moveTo>
                  <a:pt x="10602" y="11694"/>
                </a:moveTo>
                <a:lnTo>
                  <a:pt x="11905" y="13076"/>
                </a:lnTo>
                <a:cubicBezTo>
                  <a:pt x="12018" y="13191"/>
                  <a:pt x="12189" y="13248"/>
                  <a:pt x="12353" y="13248"/>
                </a:cubicBezTo>
                <a:cubicBezTo>
                  <a:pt x="12515" y="13248"/>
                  <a:pt x="12672" y="13191"/>
                  <a:pt x="12756" y="13076"/>
                </a:cubicBezTo>
                <a:lnTo>
                  <a:pt x="13607" y="12211"/>
                </a:lnTo>
                <a:cubicBezTo>
                  <a:pt x="13721" y="12096"/>
                  <a:pt x="13890" y="12040"/>
                  <a:pt x="14054" y="12040"/>
                </a:cubicBezTo>
                <a:cubicBezTo>
                  <a:pt x="14216" y="12040"/>
                  <a:pt x="14372" y="12096"/>
                  <a:pt x="14457" y="12211"/>
                </a:cubicBezTo>
                <a:cubicBezTo>
                  <a:pt x="14683" y="12442"/>
                  <a:pt x="14683" y="12846"/>
                  <a:pt x="14457" y="13076"/>
                </a:cubicBezTo>
                <a:lnTo>
                  <a:pt x="13607" y="13939"/>
                </a:lnTo>
                <a:cubicBezTo>
                  <a:pt x="13436" y="14170"/>
                  <a:pt x="13436" y="14574"/>
                  <a:pt x="13607" y="14804"/>
                </a:cubicBezTo>
                <a:lnTo>
                  <a:pt x="14910" y="16130"/>
                </a:lnTo>
                <a:lnTo>
                  <a:pt x="11056" y="20161"/>
                </a:lnTo>
                <a:cubicBezTo>
                  <a:pt x="10971" y="20247"/>
                  <a:pt x="10814" y="20291"/>
                  <a:pt x="10651" y="20291"/>
                </a:cubicBezTo>
                <a:cubicBezTo>
                  <a:pt x="10489" y="20291"/>
                  <a:pt x="10318" y="20247"/>
                  <a:pt x="10204" y="20161"/>
                </a:cubicBezTo>
                <a:lnTo>
                  <a:pt x="6236" y="16130"/>
                </a:lnTo>
                <a:lnTo>
                  <a:pt x="7088" y="15265"/>
                </a:lnTo>
                <a:lnTo>
                  <a:pt x="7541" y="15669"/>
                </a:lnTo>
                <a:cubicBezTo>
                  <a:pt x="7881" y="16042"/>
                  <a:pt x="8362" y="16230"/>
                  <a:pt x="8844" y="16230"/>
                </a:cubicBezTo>
                <a:cubicBezTo>
                  <a:pt x="9326" y="16230"/>
                  <a:pt x="9809" y="16042"/>
                  <a:pt x="10149" y="15669"/>
                </a:cubicBezTo>
                <a:cubicBezTo>
                  <a:pt x="10885" y="14976"/>
                  <a:pt x="10885" y="13709"/>
                  <a:pt x="10149" y="13018"/>
                </a:cubicBezTo>
                <a:lnTo>
                  <a:pt x="9751" y="12557"/>
                </a:lnTo>
                <a:lnTo>
                  <a:pt x="10602" y="11694"/>
                </a:lnTo>
                <a:close/>
                <a:moveTo>
                  <a:pt x="10624" y="0"/>
                </a:moveTo>
                <a:cubicBezTo>
                  <a:pt x="10149" y="0"/>
                  <a:pt x="9666" y="174"/>
                  <a:pt x="9297" y="519"/>
                </a:cubicBezTo>
                <a:lnTo>
                  <a:pt x="510" y="9447"/>
                </a:lnTo>
                <a:cubicBezTo>
                  <a:pt x="-170" y="10197"/>
                  <a:pt x="-170" y="11405"/>
                  <a:pt x="510" y="12155"/>
                </a:cubicBezTo>
                <a:lnTo>
                  <a:pt x="9297" y="21083"/>
                </a:lnTo>
                <a:cubicBezTo>
                  <a:pt x="9666" y="21428"/>
                  <a:pt x="10149" y="21600"/>
                  <a:pt x="10624" y="21600"/>
                </a:cubicBezTo>
                <a:cubicBezTo>
                  <a:pt x="11097" y="21600"/>
                  <a:pt x="11565" y="21428"/>
                  <a:pt x="11905" y="21083"/>
                </a:cubicBezTo>
                <a:lnTo>
                  <a:pt x="20694" y="12155"/>
                </a:lnTo>
                <a:cubicBezTo>
                  <a:pt x="21430" y="11405"/>
                  <a:pt x="21430" y="10197"/>
                  <a:pt x="20694" y="9447"/>
                </a:cubicBezTo>
                <a:lnTo>
                  <a:pt x="11905" y="519"/>
                </a:lnTo>
                <a:cubicBezTo>
                  <a:pt x="11565" y="174"/>
                  <a:pt x="11097" y="0"/>
                  <a:pt x="10624" y="0"/>
                </a:cubicBezTo>
                <a:close/>
              </a:path>
            </a:pathLst>
          </a:custGeom>
          <a:solidFill>
            <a:srgbClr val="5F7D95"/>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106" name="Text Box 34" descr="object 51">
            <a:extLst>
              <a:ext uri="{FF2B5EF4-FFF2-40B4-BE49-F238E27FC236}">
                <a16:creationId xmlns:a16="http://schemas.microsoft.com/office/drawing/2014/main" id="{EDA553F7-E377-D827-C193-27CBD7764258}"/>
              </a:ext>
            </a:extLst>
          </p:cNvPr>
          <p:cNvSpPr txBox="1">
            <a:spLocks/>
          </p:cNvSpPr>
          <p:nvPr/>
        </p:nvSpPr>
        <p:spPr bwMode="auto">
          <a:xfrm>
            <a:off x="5083175" y="3054350"/>
            <a:ext cx="6150341" cy="217488"/>
          </a:xfrm>
          <a:prstGeom prst="rect">
            <a:avLst/>
          </a:prstGeom>
          <a:solidFill>
            <a:srgbClr val="0070C0"/>
          </a:solidFill>
          <a:ln>
            <a:noFill/>
          </a:ln>
          <a:effectLst/>
          <a:extLs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141288" indent="16510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141288" marR="0" lvl="0" indent="165100" algn="ctr" defTabSz="914400" rtl="0" eaLnBrk="1" fontAlgn="base" latinLnBrk="0" hangingPunct="0">
              <a:lnSpc>
                <a:spcPts val="17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PROCESS OF BLOCKCHAIN INTEGRATION FOR AGENTIC AI</a:t>
            </a:r>
          </a:p>
        </p:txBody>
      </p:sp>
      <p:sp>
        <p:nvSpPr>
          <p:cNvPr id="3107" name="Text Box 35" descr="Google Shape;874;p44">
            <a:extLst>
              <a:ext uri="{FF2B5EF4-FFF2-40B4-BE49-F238E27FC236}">
                <a16:creationId xmlns:a16="http://schemas.microsoft.com/office/drawing/2014/main" id="{5513BDDA-DF8A-6589-5B4A-3D7EA182B9DF}"/>
              </a:ext>
            </a:extLst>
          </p:cNvPr>
          <p:cNvSpPr txBox="1">
            <a:spLocks/>
          </p:cNvSpPr>
          <p:nvPr/>
        </p:nvSpPr>
        <p:spPr bwMode="auto">
          <a:xfrm>
            <a:off x="6738224" y="3318195"/>
            <a:ext cx="3268503" cy="7386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0" tIns="0" rIns="0" bIns="0">
            <a:spAutoFit/>
          </a:bodyPr>
          <a:lstStyle>
            <a:lvl1pPr marL="2857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85750" marR="0" lvl="0" indent="-285750" algn="l" defTabSz="914400" rtl="0" eaLnBrk="1" fontAlgn="base" latinLnBrk="0" hangingPunct="0">
              <a:lnSpc>
                <a:spcPct val="100000"/>
              </a:lnSpc>
              <a:spcBef>
                <a:spcPct val="0"/>
              </a:spcBef>
              <a:spcAft>
                <a:spcPct val="0"/>
              </a:spcAft>
              <a:buClrTx/>
              <a:buSzPct val="100000"/>
              <a:buFontTx/>
              <a:buChar char="➢"/>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Blockchain logs enable real-time monitoring of agent behavior. Smart contracts can auto-flag anomalies and trigger corrective actions without human oversight.</a:t>
            </a:r>
          </a:p>
        </p:txBody>
      </p:sp>
      <p:sp>
        <p:nvSpPr>
          <p:cNvPr id="3108" name="AutoShape 36" descr="Google Shape;876;p44">
            <a:extLst>
              <a:ext uri="{FF2B5EF4-FFF2-40B4-BE49-F238E27FC236}">
                <a16:creationId xmlns:a16="http://schemas.microsoft.com/office/drawing/2014/main" id="{C7A15FAD-7846-0855-3AC0-6B65F5D593D9}"/>
              </a:ext>
            </a:extLst>
          </p:cNvPr>
          <p:cNvSpPr>
            <a:spLocks/>
          </p:cNvSpPr>
          <p:nvPr/>
        </p:nvSpPr>
        <p:spPr bwMode="auto">
          <a:xfrm rot="5400000" flipH="1">
            <a:off x="6285706" y="3869532"/>
            <a:ext cx="314325" cy="446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600" y="0"/>
                </a:lnTo>
                <a:lnTo>
                  <a:pt x="21600" y="21600"/>
                </a:lnTo>
              </a:path>
            </a:pathLst>
          </a:custGeom>
          <a:noFill/>
          <a:ln w="9525" cap="flat" cmpd="sng">
            <a:solidFill>
              <a:srgbClr val="2F6EBA"/>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09" name="AutoShape 37" descr="Google Shape;878;p44">
            <a:extLst>
              <a:ext uri="{FF2B5EF4-FFF2-40B4-BE49-F238E27FC236}">
                <a16:creationId xmlns:a16="http://schemas.microsoft.com/office/drawing/2014/main" id="{45D4647F-B566-3C3B-835E-7CD5FBC26EFC}"/>
              </a:ext>
            </a:extLst>
          </p:cNvPr>
          <p:cNvSpPr>
            <a:spLocks/>
          </p:cNvSpPr>
          <p:nvPr/>
        </p:nvSpPr>
        <p:spPr bwMode="auto">
          <a:xfrm rot="10800000" flipH="1">
            <a:off x="10085388" y="3960813"/>
            <a:ext cx="360362" cy="338137"/>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10800" y="0"/>
                </a:lnTo>
                <a:lnTo>
                  <a:pt x="10800" y="21600"/>
                </a:lnTo>
                <a:lnTo>
                  <a:pt x="21600" y="21600"/>
                </a:lnTo>
              </a:path>
            </a:pathLst>
          </a:custGeom>
          <a:noFill/>
          <a:ln w="9525" cap="flat" cmpd="sng">
            <a:solidFill>
              <a:srgbClr val="2F6EBA"/>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nvGrpSpPr>
          <p:cNvPr id="3110" name="Group 38">
            <a:extLst>
              <a:ext uri="{FF2B5EF4-FFF2-40B4-BE49-F238E27FC236}">
                <a16:creationId xmlns:a16="http://schemas.microsoft.com/office/drawing/2014/main" id="{F9CBB530-6A5F-5A97-06C2-3ADB5B69BA9C}"/>
              </a:ext>
            </a:extLst>
          </p:cNvPr>
          <p:cNvGrpSpPr>
            <a:grpSpLocks/>
          </p:cNvGrpSpPr>
          <p:nvPr/>
        </p:nvGrpSpPr>
        <p:grpSpPr bwMode="auto">
          <a:xfrm>
            <a:off x="6237288" y="4214813"/>
            <a:ext cx="4165600" cy="1712912"/>
            <a:chOff x="-1" y="0"/>
            <a:chExt cx="4164360" cy="1712378"/>
          </a:xfrm>
        </p:grpSpPr>
        <p:sp>
          <p:nvSpPr>
            <p:cNvPr id="3111" name="AutoShape 39" descr="Google Shape;864;p44">
              <a:extLst>
                <a:ext uri="{FF2B5EF4-FFF2-40B4-BE49-F238E27FC236}">
                  <a16:creationId xmlns:a16="http://schemas.microsoft.com/office/drawing/2014/main" id="{F24ACDD5-55A8-473A-8524-7FE5EF1DAD07}"/>
                </a:ext>
              </a:extLst>
            </p:cNvPr>
            <p:cNvSpPr>
              <a:spLocks/>
            </p:cNvSpPr>
            <p:nvPr/>
          </p:nvSpPr>
          <p:spPr bwMode="auto">
            <a:xfrm>
              <a:off x="-1" y="11792"/>
              <a:ext cx="1095980" cy="1218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40" y="10442"/>
                  </a:moveTo>
                  <a:cubicBezTo>
                    <a:pt x="17740" y="10442"/>
                    <a:pt x="16949" y="10846"/>
                    <a:pt x="16398" y="11471"/>
                  </a:cubicBezTo>
                  <a:cubicBezTo>
                    <a:pt x="16398" y="5202"/>
                    <a:pt x="16398" y="5202"/>
                    <a:pt x="16398" y="5202"/>
                  </a:cubicBezTo>
                  <a:cubicBezTo>
                    <a:pt x="10147" y="5202"/>
                    <a:pt x="10147" y="5202"/>
                    <a:pt x="10147" y="5202"/>
                  </a:cubicBezTo>
                  <a:cubicBezTo>
                    <a:pt x="10772" y="4651"/>
                    <a:pt x="11158" y="3860"/>
                    <a:pt x="11158" y="2960"/>
                  </a:cubicBezTo>
                  <a:cubicBezTo>
                    <a:pt x="11158" y="1324"/>
                    <a:pt x="9835" y="0"/>
                    <a:pt x="8199" y="0"/>
                  </a:cubicBezTo>
                  <a:cubicBezTo>
                    <a:pt x="6563" y="0"/>
                    <a:pt x="5239" y="1324"/>
                    <a:pt x="5239" y="2960"/>
                  </a:cubicBezTo>
                  <a:cubicBezTo>
                    <a:pt x="5239" y="3860"/>
                    <a:pt x="5644" y="4651"/>
                    <a:pt x="6269" y="5202"/>
                  </a:cubicBezTo>
                  <a:cubicBezTo>
                    <a:pt x="0" y="5202"/>
                    <a:pt x="0" y="5202"/>
                    <a:pt x="0" y="5202"/>
                  </a:cubicBezTo>
                  <a:cubicBezTo>
                    <a:pt x="0" y="21600"/>
                    <a:pt x="0" y="21600"/>
                    <a:pt x="0" y="21600"/>
                  </a:cubicBezTo>
                  <a:cubicBezTo>
                    <a:pt x="6269" y="21600"/>
                    <a:pt x="6269" y="21600"/>
                    <a:pt x="6269" y="21600"/>
                  </a:cubicBezTo>
                  <a:cubicBezTo>
                    <a:pt x="5644" y="21067"/>
                    <a:pt x="5239" y="20258"/>
                    <a:pt x="5239" y="19376"/>
                  </a:cubicBezTo>
                  <a:cubicBezTo>
                    <a:pt x="5239" y="17740"/>
                    <a:pt x="6563" y="16416"/>
                    <a:pt x="8199" y="16416"/>
                  </a:cubicBezTo>
                  <a:cubicBezTo>
                    <a:pt x="9835" y="16416"/>
                    <a:pt x="11158" y="17740"/>
                    <a:pt x="11158" y="19376"/>
                  </a:cubicBezTo>
                  <a:cubicBezTo>
                    <a:pt x="11158" y="20258"/>
                    <a:pt x="10772" y="21067"/>
                    <a:pt x="10147" y="21600"/>
                  </a:cubicBezTo>
                  <a:cubicBezTo>
                    <a:pt x="16398" y="21600"/>
                    <a:pt x="16398" y="21600"/>
                    <a:pt x="16398" y="21600"/>
                  </a:cubicBezTo>
                  <a:cubicBezTo>
                    <a:pt x="16398" y="15350"/>
                    <a:pt x="16398" y="15350"/>
                    <a:pt x="16398" y="15350"/>
                  </a:cubicBezTo>
                  <a:cubicBezTo>
                    <a:pt x="16949" y="15975"/>
                    <a:pt x="17740" y="16361"/>
                    <a:pt x="18640" y="16361"/>
                  </a:cubicBezTo>
                  <a:cubicBezTo>
                    <a:pt x="20276" y="16361"/>
                    <a:pt x="21600" y="15037"/>
                    <a:pt x="21600" y="13401"/>
                  </a:cubicBezTo>
                  <a:cubicBezTo>
                    <a:pt x="21600" y="11765"/>
                    <a:pt x="20276" y="10442"/>
                    <a:pt x="18640" y="10442"/>
                  </a:cubicBezTo>
                  <a:close/>
                </a:path>
              </a:pathLst>
            </a:custGeom>
            <a:solidFill>
              <a:schemeClr val="accent1"/>
            </a:solidFill>
            <a:ln w="12700" cap="flat" cmpd="sng">
              <a:solidFill>
                <a:srgbClr val="FFFF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3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12" name="AutoShape 40" descr="Google Shape;865;p44">
              <a:extLst>
                <a:ext uri="{FF2B5EF4-FFF2-40B4-BE49-F238E27FC236}">
                  <a16:creationId xmlns:a16="http://schemas.microsoft.com/office/drawing/2014/main" id="{98AF93A5-F30A-E9D6-BFF8-E5487F133BF5}"/>
                </a:ext>
              </a:extLst>
            </p:cNvPr>
            <p:cNvSpPr>
              <a:spLocks/>
            </p:cNvSpPr>
            <p:nvPr/>
          </p:nvSpPr>
          <p:spPr bwMode="auto">
            <a:xfrm>
              <a:off x="832651" y="293508"/>
              <a:ext cx="1097663" cy="1218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40" y="5239"/>
                  </a:moveTo>
                  <a:cubicBezTo>
                    <a:pt x="17758" y="5239"/>
                    <a:pt x="16949" y="5644"/>
                    <a:pt x="16416" y="6269"/>
                  </a:cubicBezTo>
                  <a:cubicBezTo>
                    <a:pt x="16416" y="0"/>
                    <a:pt x="16416" y="0"/>
                    <a:pt x="16416" y="0"/>
                  </a:cubicBezTo>
                  <a:cubicBezTo>
                    <a:pt x="10147" y="0"/>
                    <a:pt x="10147" y="0"/>
                    <a:pt x="10147" y="0"/>
                  </a:cubicBezTo>
                  <a:cubicBezTo>
                    <a:pt x="10772" y="551"/>
                    <a:pt x="11177" y="1342"/>
                    <a:pt x="11177" y="2243"/>
                  </a:cubicBezTo>
                  <a:cubicBezTo>
                    <a:pt x="11177" y="3879"/>
                    <a:pt x="9835" y="5202"/>
                    <a:pt x="8199" y="5202"/>
                  </a:cubicBezTo>
                  <a:cubicBezTo>
                    <a:pt x="6581" y="5202"/>
                    <a:pt x="5239" y="3879"/>
                    <a:pt x="5239" y="2243"/>
                  </a:cubicBezTo>
                  <a:cubicBezTo>
                    <a:pt x="5239" y="1342"/>
                    <a:pt x="5644" y="551"/>
                    <a:pt x="6269" y="0"/>
                  </a:cubicBezTo>
                  <a:cubicBezTo>
                    <a:pt x="0" y="0"/>
                    <a:pt x="0" y="0"/>
                    <a:pt x="0" y="0"/>
                  </a:cubicBezTo>
                  <a:cubicBezTo>
                    <a:pt x="0" y="6269"/>
                    <a:pt x="0" y="6269"/>
                    <a:pt x="0" y="6269"/>
                  </a:cubicBezTo>
                  <a:cubicBezTo>
                    <a:pt x="551" y="5644"/>
                    <a:pt x="1342" y="5239"/>
                    <a:pt x="2243" y="5239"/>
                  </a:cubicBezTo>
                  <a:cubicBezTo>
                    <a:pt x="3879" y="5239"/>
                    <a:pt x="5202" y="6563"/>
                    <a:pt x="5202" y="8199"/>
                  </a:cubicBezTo>
                  <a:cubicBezTo>
                    <a:pt x="5202" y="9835"/>
                    <a:pt x="3879" y="11158"/>
                    <a:pt x="2243" y="11158"/>
                  </a:cubicBezTo>
                  <a:cubicBezTo>
                    <a:pt x="1342" y="11158"/>
                    <a:pt x="551" y="10772"/>
                    <a:pt x="0" y="10147"/>
                  </a:cubicBezTo>
                  <a:cubicBezTo>
                    <a:pt x="0" y="16398"/>
                    <a:pt x="0" y="16398"/>
                    <a:pt x="0" y="16398"/>
                  </a:cubicBezTo>
                  <a:cubicBezTo>
                    <a:pt x="6269" y="16398"/>
                    <a:pt x="6269" y="16398"/>
                    <a:pt x="6269" y="16398"/>
                  </a:cubicBezTo>
                  <a:cubicBezTo>
                    <a:pt x="5644" y="16949"/>
                    <a:pt x="5239" y="17740"/>
                    <a:pt x="5239" y="18640"/>
                  </a:cubicBezTo>
                  <a:cubicBezTo>
                    <a:pt x="5239" y="20276"/>
                    <a:pt x="6581" y="21600"/>
                    <a:pt x="8199" y="21600"/>
                  </a:cubicBezTo>
                  <a:cubicBezTo>
                    <a:pt x="9835" y="21600"/>
                    <a:pt x="11177" y="20276"/>
                    <a:pt x="11177" y="18640"/>
                  </a:cubicBezTo>
                  <a:cubicBezTo>
                    <a:pt x="11177" y="17740"/>
                    <a:pt x="10772" y="16949"/>
                    <a:pt x="10147" y="16398"/>
                  </a:cubicBezTo>
                  <a:cubicBezTo>
                    <a:pt x="16416" y="16398"/>
                    <a:pt x="16416" y="16398"/>
                    <a:pt x="16416" y="16398"/>
                  </a:cubicBezTo>
                  <a:cubicBezTo>
                    <a:pt x="16416" y="10147"/>
                    <a:pt x="16416" y="10147"/>
                    <a:pt x="16416" y="10147"/>
                  </a:cubicBezTo>
                  <a:cubicBezTo>
                    <a:pt x="16949" y="10772"/>
                    <a:pt x="17758" y="11158"/>
                    <a:pt x="18640" y="11158"/>
                  </a:cubicBezTo>
                  <a:cubicBezTo>
                    <a:pt x="20276" y="11158"/>
                    <a:pt x="21600" y="9835"/>
                    <a:pt x="21600" y="8199"/>
                  </a:cubicBezTo>
                  <a:cubicBezTo>
                    <a:pt x="21600" y="6563"/>
                    <a:pt x="20276" y="5239"/>
                    <a:pt x="18640" y="5239"/>
                  </a:cubicBezTo>
                  <a:close/>
                </a:path>
              </a:pathLst>
            </a:custGeom>
            <a:solidFill>
              <a:schemeClr val="accent1">
                <a:lumMod val="60000"/>
                <a:lumOff val="40000"/>
              </a:schemeClr>
            </a:solidFill>
            <a:ln w="12700" cap="flat" cmpd="sng">
              <a:solidFill>
                <a:srgbClr val="FFFF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3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13" name="AutoShape 41" descr="Google Shape;866;p44">
              <a:extLst>
                <a:ext uri="{FF2B5EF4-FFF2-40B4-BE49-F238E27FC236}">
                  <a16:creationId xmlns:a16="http://schemas.microsoft.com/office/drawing/2014/main" id="{1290F815-68AC-1B98-A927-401BD0E2C87E}"/>
                </a:ext>
              </a:extLst>
            </p:cNvPr>
            <p:cNvSpPr>
              <a:spLocks/>
            </p:cNvSpPr>
            <p:nvPr/>
          </p:nvSpPr>
          <p:spPr bwMode="auto">
            <a:xfrm>
              <a:off x="1665998" y="0"/>
              <a:ext cx="1097663" cy="1218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40" y="10442"/>
                  </a:moveTo>
                  <a:cubicBezTo>
                    <a:pt x="17740" y="10442"/>
                    <a:pt x="16949" y="10846"/>
                    <a:pt x="16398" y="11471"/>
                  </a:cubicBezTo>
                  <a:cubicBezTo>
                    <a:pt x="16398" y="5202"/>
                    <a:pt x="16398" y="5202"/>
                    <a:pt x="16398" y="5202"/>
                  </a:cubicBezTo>
                  <a:cubicBezTo>
                    <a:pt x="10129" y="5202"/>
                    <a:pt x="10129" y="5202"/>
                    <a:pt x="10129" y="5202"/>
                  </a:cubicBezTo>
                  <a:cubicBezTo>
                    <a:pt x="10754" y="4651"/>
                    <a:pt x="11158" y="3860"/>
                    <a:pt x="11158" y="2960"/>
                  </a:cubicBezTo>
                  <a:cubicBezTo>
                    <a:pt x="11158" y="1324"/>
                    <a:pt x="9835" y="0"/>
                    <a:pt x="8199" y="0"/>
                  </a:cubicBezTo>
                  <a:cubicBezTo>
                    <a:pt x="6563" y="0"/>
                    <a:pt x="5239" y="1324"/>
                    <a:pt x="5239" y="2960"/>
                  </a:cubicBezTo>
                  <a:cubicBezTo>
                    <a:pt x="5239" y="3860"/>
                    <a:pt x="5625" y="4651"/>
                    <a:pt x="6250" y="5202"/>
                  </a:cubicBezTo>
                  <a:cubicBezTo>
                    <a:pt x="0" y="5202"/>
                    <a:pt x="0" y="5202"/>
                    <a:pt x="0" y="5202"/>
                  </a:cubicBezTo>
                  <a:cubicBezTo>
                    <a:pt x="0" y="11471"/>
                    <a:pt x="0" y="11471"/>
                    <a:pt x="0" y="11471"/>
                  </a:cubicBezTo>
                  <a:cubicBezTo>
                    <a:pt x="533" y="10846"/>
                    <a:pt x="1342" y="10442"/>
                    <a:pt x="2224" y="10442"/>
                  </a:cubicBezTo>
                  <a:cubicBezTo>
                    <a:pt x="3860" y="10442"/>
                    <a:pt x="5184" y="11765"/>
                    <a:pt x="5184" y="13401"/>
                  </a:cubicBezTo>
                  <a:cubicBezTo>
                    <a:pt x="5184" y="15037"/>
                    <a:pt x="3860" y="16361"/>
                    <a:pt x="2224" y="16361"/>
                  </a:cubicBezTo>
                  <a:cubicBezTo>
                    <a:pt x="1342" y="16361"/>
                    <a:pt x="533" y="15975"/>
                    <a:pt x="0" y="15350"/>
                  </a:cubicBezTo>
                  <a:cubicBezTo>
                    <a:pt x="0" y="21600"/>
                    <a:pt x="0" y="21600"/>
                    <a:pt x="0" y="21600"/>
                  </a:cubicBezTo>
                  <a:cubicBezTo>
                    <a:pt x="6250" y="21600"/>
                    <a:pt x="6250" y="21600"/>
                    <a:pt x="6250" y="21600"/>
                  </a:cubicBezTo>
                  <a:cubicBezTo>
                    <a:pt x="5625" y="21067"/>
                    <a:pt x="5239" y="20258"/>
                    <a:pt x="5239" y="19376"/>
                  </a:cubicBezTo>
                  <a:cubicBezTo>
                    <a:pt x="5239" y="17740"/>
                    <a:pt x="6563" y="16416"/>
                    <a:pt x="8199" y="16416"/>
                  </a:cubicBezTo>
                  <a:cubicBezTo>
                    <a:pt x="9835" y="16416"/>
                    <a:pt x="11158" y="17740"/>
                    <a:pt x="11158" y="19376"/>
                  </a:cubicBezTo>
                  <a:cubicBezTo>
                    <a:pt x="11158" y="20258"/>
                    <a:pt x="10754" y="21067"/>
                    <a:pt x="10129" y="21600"/>
                  </a:cubicBezTo>
                  <a:cubicBezTo>
                    <a:pt x="16398" y="21600"/>
                    <a:pt x="16398" y="21600"/>
                    <a:pt x="16398" y="21600"/>
                  </a:cubicBezTo>
                  <a:cubicBezTo>
                    <a:pt x="16398" y="15350"/>
                    <a:pt x="16398" y="15350"/>
                    <a:pt x="16398" y="15350"/>
                  </a:cubicBezTo>
                  <a:cubicBezTo>
                    <a:pt x="16949" y="15975"/>
                    <a:pt x="17740" y="16361"/>
                    <a:pt x="18640" y="16361"/>
                  </a:cubicBezTo>
                  <a:cubicBezTo>
                    <a:pt x="20276" y="16361"/>
                    <a:pt x="21600" y="15037"/>
                    <a:pt x="21600" y="13401"/>
                  </a:cubicBezTo>
                  <a:cubicBezTo>
                    <a:pt x="21600" y="11765"/>
                    <a:pt x="20276" y="10442"/>
                    <a:pt x="18640" y="10442"/>
                  </a:cubicBezTo>
                  <a:close/>
                </a:path>
              </a:pathLst>
            </a:custGeom>
            <a:solidFill>
              <a:schemeClr val="accent1"/>
            </a:solidFill>
            <a:ln w="12700" cap="flat" cmpd="sng">
              <a:solidFill>
                <a:srgbClr val="FFFF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3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14" name="AutoShape 42" descr="Google Shape;867;p44">
              <a:extLst>
                <a:ext uri="{FF2B5EF4-FFF2-40B4-BE49-F238E27FC236}">
                  <a16:creationId xmlns:a16="http://schemas.microsoft.com/office/drawing/2014/main" id="{E2EDC89A-483D-C546-4E29-638645ACAC22}"/>
                </a:ext>
              </a:extLst>
            </p:cNvPr>
            <p:cNvSpPr>
              <a:spLocks/>
            </p:cNvSpPr>
            <p:nvPr/>
          </p:nvSpPr>
          <p:spPr bwMode="auto">
            <a:xfrm>
              <a:off x="2499346" y="293508"/>
              <a:ext cx="1095980" cy="1218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640" y="5239"/>
                  </a:moveTo>
                  <a:cubicBezTo>
                    <a:pt x="17740" y="5239"/>
                    <a:pt x="16949" y="5644"/>
                    <a:pt x="16398" y="6269"/>
                  </a:cubicBezTo>
                  <a:cubicBezTo>
                    <a:pt x="16398" y="0"/>
                    <a:pt x="16398" y="0"/>
                    <a:pt x="16398" y="0"/>
                  </a:cubicBezTo>
                  <a:cubicBezTo>
                    <a:pt x="10147" y="0"/>
                    <a:pt x="10147" y="0"/>
                    <a:pt x="10147" y="0"/>
                  </a:cubicBezTo>
                  <a:cubicBezTo>
                    <a:pt x="10772" y="551"/>
                    <a:pt x="11158" y="1342"/>
                    <a:pt x="11158" y="2243"/>
                  </a:cubicBezTo>
                  <a:cubicBezTo>
                    <a:pt x="11158" y="3879"/>
                    <a:pt x="9835" y="5202"/>
                    <a:pt x="8199" y="5202"/>
                  </a:cubicBezTo>
                  <a:cubicBezTo>
                    <a:pt x="6563" y="5202"/>
                    <a:pt x="5239" y="3879"/>
                    <a:pt x="5239" y="2243"/>
                  </a:cubicBezTo>
                  <a:cubicBezTo>
                    <a:pt x="5239" y="1342"/>
                    <a:pt x="5644" y="551"/>
                    <a:pt x="6269" y="0"/>
                  </a:cubicBezTo>
                  <a:cubicBezTo>
                    <a:pt x="0" y="0"/>
                    <a:pt x="0" y="0"/>
                    <a:pt x="0" y="0"/>
                  </a:cubicBezTo>
                  <a:cubicBezTo>
                    <a:pt x="0" y="6269"/>
                    <a:pt x="0" y="6269"/>
                    <a:pt x="0" y="6269"/>
                  </a:cubicBezTo>
                  <a:cubicBezTo>
                    <a:pt x="551" y="5644"/>
                    <a:pt x="1342" y="5239"/>
                    <a:pt x="2243" y="5239"/>
                  </a:cubicBezTo>
                  <a:cubicBezTo>
                    <a:pt x="3879" y="5239"/>
                    <a:pt x="5202" y="6563"/>
                    <a:pt x="5202" y="8199"/>
                  </a:cubicBezTo>
                  <a:cubicBezTo>
                    <a:pt x="5202" y="9835"/>
                    <a:pt x="3879" y="11158"/>
                    <a:pt x="2243" y="11158"/>
                  </a:cubicBezTo>
                  <a:cubicBezTo>
                    <a:pt x="1342" y="11158"/>
                    <a:pt x="551" y="10772"/>
                    <a:pt x="0" y="10147"/>
                  </a:cubicBezTo>
                  <a:cubicBezTo>
                    <a:pt x="0" y="16398"/>
                    <a:pt x="0" y="16398"/>
                    <a:pt x="0" y="16398"/>
                  </a:cubicBezTo>
                  <a:cubicBezTo>
                    <a:pt x="6269" y="16398"/>
                    <a:pt x="6269" y="16398"/>
                    <a:pt x="6269" y="16398"/>
                  </a:cubicBezTo>
                  <a:cubicBezTo>
                    <a:pt x="5644" y="16949"/>
                    <a:pt x="5239" y="17740"/>
                    <a:pt x="5239" y="18640"/>
                  </a:cubicBezTo>
                  <a:cubicBezTo>
                    <a:pt x="5239" y="20276"/>
                    <a:pt x="6563" y="21600"/>
                    <a:pt x="8199" y="21600"/>
                  </a:cubicBezTo>
                  <a:cubicBezTo>
                    <a:pt x="9835" y="21600"/>
                    <a:pt x="11158" y="20276"/>
                    <a:pt x="11158" y="18640"/>
                  </a:cubicBezTo>
                  <a:cubicBezTo>
                    <a:pt x="11158" y="17740"/>
                    <a:pt x="10772" y="16949"/>
                    <a:pt x="10147" y="16398"/>
                  </a:cubicBezTo>
                  <a:cubicBezTo>
                    <a:pt x="16398" y="16398"/>
                    <a:pt x="16398" y="16398"/>
                    <a:pt x="16398" y="16398"/>
                  </a:cubicBezTo>
                  <a:cubicBezTo>
                    <a:pt x="16398" y="10147"/>
                    <a:pt x="16398" y="10147"/>
                    <a:pt x="16398" y="10147"/>
                  </a:cubicBezTo>
                  <a:cubicBezTo>
                    <a:pt x="16949" y="10772"/>
                    <a:pt x="17740" y="11158"/>
                    <a:pt x="18640" y="11158"/>
                  </a:cubicBezTo>
                  <a:cubicBezTo>
                    <a:pt x="20276" y="11158"/>
                    <a:pt x="21600" y="9835"/>
                    <a:pt x="21600" y="8199"/>
                  </a:cubicBezTo>
                  <a:cubicBezTo>
                    <a:pt x="21600" y="6563"/>
                    <a:pt x="20276" y="5239"/>
                    <a:pt x="18640" y="5239"/>
                  </a:cubicBezTo>
                  <a:close/>
                </a:path>
              </a:pathLst>
            </a:custGeom>
            <a:solidFill>
              <a:schemeClr val="accent1">
                <a:lumMod val="60000"/>
                <a:lumOff val="40000"/>
              </a:schemeClr>
            </a:solidFill>
            <a:ln w="12700" cap="flat" cmpd="sng">
              <a:solidFill>
                <a:srgbClr val="FFFF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3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15" name="AutoShape 43" descr="Google Shape;868;p44">
              <a:extLst>
                <a:ext uri="{FF2B5EF4-FFF2-40B4-BE49-F238E27FC236}">
                  <a16:creationId xmlns:a16="http://schemas.microsoft.com/office/drawing/2014/main" id="{3F7D3530-9260-723F-1576-A500432944B3}"/>
                </a:ext>
              </a:extLst>
            </p:cNvPr>
            <p:cNvSpPr>
              <a:spLocks/>
            </p:cNvSpPr>
            <p:nvPr/>
          </p:nvSpPr>
          <p:spPr bwMode="auto">
            <a:xfrm>
              <a:off x="3331010" y="0"/>
              <a:ext cx="833349" cy="121890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352" y="5202"/>
                  </a:moveTo>
                  <a:cubicBezTo>
                    <a:pt x="14174" y="4651"/>
                    <a:pt x="14706" y="3860"/>
                    <a:pt x="14706" y="2960"/>
                  </a:cubicBezTo>
                  <a:cubicBezTo>
                    <a:pt x="14706" y="1324"/>
                    <a:pt x="12965" y="0"/>
                    <a:pt x="10812" y="0"/>
                  </a:cubicBezTo>
                  <a:cubicBezTo>
                    <a:pt x="8659" y="0"/>
                    <a:pt x="6894" y="1324"/>
                    <a:pt x="6894" y="2960"/>
                  </a:cubicBezTo>
                  <a:cubicBezTo>
                    <a:pt x="6894" y="3860"/>
                    <a:pt x="7426" y="4651"/>
                    <a:pt x="8248" y="5202"/>
                  </a:cubicBezTo>
                  <a:cubicBezTo>
                    <a:pt x="0" y="5202"/>
                    <a:pt x="0" y="5202"/>
                    <a:pt x="0" y="5202"/>
                  </a:cubicBezTo>
                  <a:cubicBezTo>
                    <a:pt x="0" y="11471"/>
                    <a:pt x="0" y="11471"/>
                    <a:pt x="0" y="11471"/>
                  </a:cubicBezTo>
                  <a:cubicBezTo>
                    <a:pt x="726" y="10846"/>
                    <a:pt x="1766" y="10442"/>
                    <a:pt x="2951" y="10442"/>
                  </a:cubicBezTo>
                  <a:cubicBezTo>
                    <a:pt x="5104" y="10442"/>
                    <a:pt x="6845" y="11765"/>
                    <a:pt x="6845" y="13401"/>
                  </a:cubicBezTo>
                  <a:cubicBezTo>
                    <a:pt x="6845" y="15037"/>
                    <a:pt x="5104" y="16361"/>
                    <a:pt x="2951" y="16361"/>
                  </a:cubicBezTo>
                  <a:cubicBezTo>
                    <a:pt x="1766" y="16361"/>
                    <a:pt x="726" y="15975"/>
                    <a:pt x="0" y="15350"/>
                  </a:cubicBezTo>
                  <a:cubicBezTo>
                    <a:pt x="0" y="21600"/>
                    <a:pt x="0" y="21600"/>
                    <a:pt x="0" y="21600"/>
                  </a:cubicBezTo>
                  <a:cubicBezTo>
                    <a:pt x="8248" y="21600"/>
                    <a:pt x="8248" y="21600"/>
                    <a:pt x="8248" y="21600"/>
                  </a:cubicBezTo>
                  <a:cubicBezTo>
                    <a:pt x="7426" y="21067"/>
                    <a:pt x="6894" y="20258"/>
                    <a:pt x="6894" y="19376"/>
                  </a:cubicBezTo>
                  <a:cubicBezTo>
                    <a:pt x="6894" y="17740"/>
                    <a:pt x="8659" y="16416"/>
                    <a:pt x="10812" y="16416"/>
                  </a:cubicBezTo>
                  <a:cubicBezTo>
                    <a:pt x="12965" y="16416"/>
                    <a:pt x="14706" y="17740"/>
                    <a:pt x="14706" y="19376"/>
                  </a:cubicBezTo>
                  <a:cubicBezTo>
                    <a:pt x="14706" y="20258"/>
                    <a:pt x="14174" y="21067"/>
                    <a:pt x="13352" y="21600"/>
                  </a:cubicBezTo>
                  <a:cubicBezTo>
                    <a:pt x="21600" y="21600"/>
                    <a:pt x="21600" y="21600"/>
                    <a:pt x="21600" y="21600"/>
                  </a:cubicBezTo>
                  <a:cubicBezTo>
                    <a:pt x="21600" y="5202"/>
                    <a:pt x="21600" y="5202"/>
                    <a:pt x="21600" y="5202"/>
                  </a:cubicBezTo>
                  <a:lnTo>
                    <a:pt x="13352" y="5202"/>
                  </a:lnTo>
                  <a:close/>
                </a:path>
              </a:pathLst>
            </a:custGeom>
            <a:solidFill>
              <a:schemeClr val="accent1"/>
            </a:solidFill>
            <a:ln w="12700" cap="flat" cmpd="sng">
              <a:solidFill>
                <a:srgbClr val="FFFFFF"/>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3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16" name="AutoShape 44" descr="Google Shape;869;p44">
              <a:extLst>
                <a:ext uri="{FF2B5EF4-FFF2-40B4-BE49-F238E27FC236}">
                  <a16:creationId xmlns:a16="http://schemas.microsoft.com/office/drawing/2014/main" id="{E3E22730-5B14-B7CF-A8DB-18730D906815}"/>
                </a:ext>
              </a:extLst>
            </p:cNvPr>
            <p:cNvSpPr>
              <a:spLocks/>
            </p:cNvSpPr>
            <p:nvPr/>
          </p:nvSpPr>
          <p:spPr bwMode="auto">
            <a:xfrm>
              <a:off x="2012884" y="61858"/>
              <a:ext cx="136209" cy="1"/>
            </a:xfrm>
            <a:custGeom>
              <a:avLst/>
              <a:gdLst>
                <a:gd name="T0" fmla="*/ 10800 w 21600"/>
                <a:gd name="T1" fmla="*/ 10800 w 21600"/>
                <a:gd name="T2" fmla="*/ 10800 w 21600"/>
                <a:gd name="T3" fmla="*/ 10800 w 21600"/>
              </a:gdLst>
              <a:ahLst/>
              <a:cxnLst>
                <a:cxn ang="0">
                  <a:pos x="T0" y="0"/>
                </a:cxn>
                <a:cxn ang="0">
                  <a:pos x="T1" y="0"/>
                </a:cxn>
                <a:cxn ang="0">
                  <a:pos x="T2" y="0"/>
                </a:cxn>
                <a:cxn ang="0">
                  <a:pos x="T3" y="0"/>
                </a:cxn>
              </a:cxnLst>
              <a:rect l="0" t="0" r="r" b="b"/>
              <a:pathLst>
                <a:path w="21600">
                  <a:moveTo>
                    <a:pt x="0" y="0"/>
                  </a:move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3</a:t>
              </a:r>
            </a:p>
          </p:txBody>
        </p:sp>
        <p:sp>
          <p:nvSpPr>
            <p:cNvPr id="3117" name="AutoShape 45" descr="Google Shape;870;p44">
              <a:extLst>
                <a:ext uri="{FF2B5EF4-FFF2-40B4-BE49-F238E27FC236}">
                  <a16:creationId xmlns:a16="http://schemas.microsoft.com/office/drawing/2014/main" id="{DB11F3AB-551B-7D21-0390-8B03DD88EA60}"/>
                </a:ext>
              </a:extLst>
            </p:cNvPr>
            <p:cNvSpPr>
              <a:spLocks/>
            </p:cNvSpPr>
            <p:nvPr/>
          </p:nvSpPr>
          <p:spPr bwMode="auto">
            <a:xfrm>
              <a:off x="349556" y="61858"/>
              <a:ext cx="136209" cy="1"/>
            </a:xfrm>
            <a:custGeom>
              <a:avLst/>
              <a:gdLst>
                <a:gd name="T0" fmla="*/ 10800 w 21600"/>
                <a:gd name="T1" fmla="*/ 10800 w 21600"/>
                <a:gd name="T2" fmla="*/ 10800 w 21600"/>
                <a:gd name="T3" fmla="*/ 10800 w 21600"/>
              </a:gdLst>
              <a:ahLst/>
              <a:cxnLst>
                <a:cxn ang="0">
                  <a:pos x="T0" y="0"/>
                </a:cxn>
                <a:cxn ang="0">
                  <a:pos x="T1" y="0"/>
                </a:cxn>
                <a:cxn ang="0">
                  <a:pos x="T2" y="0"/>
                </a:cxn>
                <a:cxn ang="0">
                  <a:pos x="T3" y="0"/>
                </a:cxn>
              </a:cxnLst>
              <a:rect l="0" t="0" r="r" b="b"/>
              <a:pathLst>
                <a:path w="21600">
                  <a:moveTo>
                    <a:pt x="0" y="0"/>
                  </a:move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1</a:t>
              </a:r>
            </a:p>
          </p:txBody>
        </p:sp>
        <p:sp>
          <p:nvSpPr>
            <p:cNvPr id="3118" name="AutoShape 46" descr="Google Shape;871;p44">
              <a:extLst>
                <a:ext uri="{FF2B5EF4-FFF2-40B4-BE49-F238E27FC236}">
                  <a16:creationId xmlns:a16="http://schemas.microsoft.com/office/drawing/2014/main" id="{7012ECC2-B26E-2677-2270-F9BDCA5CB1A3}"/>
                </a:ext>
              </a:extLst>
            </p:cNvPr>
            <p:cNvSpPr>
              <a:spLocks/>
            </p:cNvSpPr>
            <p:nvPr/>
          </p:nvSpPr>
          <p:spPr bwMode="auto">
            <a:xfrm>
              <a:off x="3679579" y="61858"/>
              <a:ext cx="136209" cy="1"/>
            </a:xfrm>
            <a:custGeom>
              <a:avLst/>
              <a:gdLst>
                <a:gd name="T0" fmla="*/ 10800 w 21600"/>
                <a:gd name="T1" fmla="*/ 10800 w 21600"/>
                <a:gd name="T2" fmla="*/ 10800 w 21600"/>
                <a:gd name="T3" fmla="*/ 10800 w 21600"/>
              </a:gdLst>
              <a:ahLst/>
              <a:cxnLst>
                <a:cxn ang="0">
                  <a:pos x="T0" y="0"/>
                </a:cxn>
                <a:cxn ang="0">
                  <a:pos x="T1" y="0"/>
                </a:cxn>
                <a:cxn ang="0">
                  <a:pos x="T2" y="0"/>
                </a:cxn>
                <a:cxn ang="0">
                  <a:pos x="T3" y="0"/>
                </a:cxn>
              </a:cxnLst>
              <a:rect l="0" t="0" r="r" b="b"/>
              <a:pathLst>
                <a:path w="21600">
                  <a:moveTo>
                    <a:pt x="0" y="0"/>
                  </a:move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5</a:t>
              </a:r>
            </a:p>
          </p:txBody>
        </p:sp>
        <p:sp>
          <p:nvSpPr>
            <p:cNvPr id="3119" name="AutoShape 47" descr="Google Shape;872;p44">
              <a:extLst>
                <a:ext uri="{FF2B5EF4-FFF2-40B4-BE49-F238E27FC236}">
                  <a16:creationId xmlns:a16="http://schemas.microsoft.com/office/drawing/2014/main" id="{804298B9-8283-5D4D-9E15-832A0556ED07}"/>
                </a:ext>
              </a:extLst>
            </p:cNvPr>
            <p:cNvSpPr>
              <a:spLocks/>
            </p:cNvSpPr>
            <p:nvPr/>
          </p:nvSpPr>
          <p:spPr bwMode="auto">
            <a:xfrm>
              <a:off x="2850519" y="1246944"/>
              <a:ext cx="136209" cy="1"/>
            </a:xfrm>
            <a:custGeom>
              <a:avLst/>
              <a:gdLst>
                <a:gd name="T0" fmla="*/ 10800 w 21600"/>
                <a:gd name="T1" fmla="*/ 10800 w 21600"/>
                <a:gd name="T2" fmla="*/ 10800 w 21600"/>
                <a:gd name="T3" fmla="*/ 10800 w 21600"/>
              </a:gdLst>
              <a:ahLst/>
              <a:cxnLst>
                <a:cxn ang="0">
                  <a:pos x="T0" y="0"/>
                </a:cxn>
                <a:cxn ang="0">
                  <a:pos x="T1" y="0"/>
                </a:cxn>
                <a:cxn ang="0">
                  <a:pos x="T2" y="0"/>
                </a:cxn>
                <a:cxn ang="0">
                  <a:pos x="T3" y="0"/>
                </a:cxn>
              </a:cxnLst>
              <a:rect l="0" t="0" r="r" b="b"/>
              <a:pathLst>
                <a:path w="21600">
                  <a:moveTo>
                    <a:pt x="0" y="0"/>
                  </a:move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4</a:t>
              </a:r>
            </a:p>
          </p:txBody>
        </p:sp>
        <p:sp>
          <p:nvSpPr>
            <p:cNvPr id="3120" name="AutoShape 48" descr="Google Shape;873;p44">
              <a:extLst>
                <a:ext uri="{FF2B5EF4-FFF2-40B4-BE49-F238E27FC236}">
                  <a16:creationId xmlns:a16="http://schemas.microsoft.com/office/drawing/2014/main" id="{7EBE7EB8-6384-2C76-230B-08DAFA3B83FC}"/>
                </a:ext>
              </a:extLst>
            </p:cNvPr>
            <p:cNvSpPr>
              <a:spLocks/>
            </p:cNvSpPr>
            <p:nvPr/>
          </p:nvSpPr>
          <p:spPr bwMode="auto">
            <a:xfrm>
              <a:off x="1183823" y="1246944"/>
              <a:ext cx="136209" cy="1"/>
            </a:xfrm>
            <a:custGeom>
              <a:avLst/>
              <a:gdLst>
                <a:gd name="T0" fmla="*/ 10800 w 21600"/>
                <a:gd name="T1" fmla="*/ 10800 w 21600"/>
                <a:gd name="T2" fmla="*/ 10800 w 21600"/>
                <a:gd name="T3" fmla="*/ 10800 w 21600"/>
              </a:gdLst>
              <a:ahLst/>
              <a:cxnLst>
                <a:cxn ang="0">
                  <a:pos x="T0" y="0"/>
                </a:cxn>
                <a:cxn ang="0">
                  <a:pos x="T1" y="0"/>
                </a:cxn>
                <a:cxn ang="0">
                  <a:pos x="T2" y="0"/>
                </a:cxn>
                <a:cxn ang="0">
                  <a:pos x="T3" y="0"/>
                </a:cxn>
              </a:cxnLst>
              <a:rect l="0" t="0" r="r" b="b"/>
              <a:pathLst>
                <a:path w="21600">
                  <a:moveTo>
                    <a:pt x="0" y="0"/>
                  </a:moveTo>
                  <a:lnTo>
                    <a:pt x="21600" y="0"/>
                  </a:lnTo>
                  <a:lnTo>
                    <a:pt x="0" y="0"/>
                  </a:lnTo>
                  <a:close/>
                </a:path>
              </a:pathLst>
            </a:cu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000" b="1" i="0" u="none" strike="noStrike" kern="1200" cap="none" spc="0" normalizeH="0" baseline="0" noProof="0">
                  <a:ln>
                    <a:noFill/>
                  </a:ln>
                  <a:solidFill>
                    <a:srgbClr val="FFFFFF"/>
                  </a:solidFill>
                  <a:effectLst/>
                  <a:uLnTx/>
                  <a:uFillTx/>
                  <a:latin typeface="Lato" panose="020F0502020204030203" pitchFamily="34" charset="0"/>
                  <a:ea typeface="+mn-ea"/>
                  <a:cs typeface="Calibri" panose="020F0502020204030204" pitchFamily="34" charset="0"/>
                  <a:sym typeface="Lato" panose="020F0502020204030203" pitchFamily="34" charset="0"/>
                </a:rPr>
                <a:t>2</a:t>
              </a:r>
            </a:p>
          </p:txBody>
        </p:sp>
        <p:sp>
          <p:nvSpPr>
            <p:cNvPr id="3121" name="AutoShape 49" descr="Google Shape;877;p44">
              <a:extLst>
                <a:ext uri="{FF2B5EF4-FFF2-40B4-BE49-F238E27FC236}">
                  <a16:creationId xmlns:a16="http://schemas.microsoft.com/office/drawing/2014/main" id="{21305F9D-0DA2-6614-DC16-FAFB1F91A8E7}"/>
                </a:ext>
              </a:extLst>
            </p:cNvPr>
            <p:cNvSpPr>
              <a:spLocks/>
            </p:cNvSpPr>
            <p:nvPr/>
          </p:nvSpPr>
          <p:spPr bwMode="auto">
            <a:xfrm flipH="1">
              <a:off x="932953" y="1406640"/>
              <a:ext cx="672467" cy="30573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6938" y="0"/>
                  </a:moveTo>
                  <a:lnTo>
                    <a:pt x="0" y="0"/>
                  </a:lnTo>
                  <a:lnTo>
                    <a:pt x="0" y="21600"/>
                  </a:lnTo>
                  <a:lnTo>
                    <a:pt x="21600" y="21600"/>
                  </a:lnTo>
                </a:path>
              </a:pathLst>
            </a:custGeom>
            <a:noFill/>
            <a:ln w="9525" cap="flat" cmpd="sng">
              <a:solidFill>
                <a:srgbClr val="2F6EBA"/>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sp>
        <p:nvSpPr>
          <p:cNvPr id="3122" name="Text Box 50" descr="TextBox 125">
            <a:extLst>
              <a:ext uri="{FF2B5EF4-FFF2-40B4-BE49-F238E27FC236}">
                <a16:creationId xmlns:a16="http://schemas.microsoft.com/office/drawing/2014/main" id="{1D5AD202-D580-8A75-ECB6-9931D4319A0E}"/>
              </a:ext>
            </a:extLst>
          </p:cNvPr>
          <p:cNvSpPr txBox="1">
            <a:spLocks/>
          </p:cNvSpPr>
          <p:nvPr/>
        </p:nvSpPr>
        <p:spPr bwMode="auto">
          <a:xfrm>
            <a:off x="6291276" y="4610224"/>
            <a:ext cx="815975"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Smart</a:t>
            </a:r>
          </a:p>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Contract Governance</a:t>
            </a:r>
          </a:p>
        </p:txBody>
      </p:sp>
      <p:sp>
        <p:nvSpPr>
          <p:cNvPr id="3123" name="Text Box 51" descr="TextBox 126">
            <a:extLst>
              <a:ext uri="{FF2B5EF4-FFF2-40B4-BE49-F238E27FC236}">
                <a16:creationId xmlns:a16="http://schemas.microsoft.com/office/drawing/2014/main" id="{54740DE4-DA39-4A74-FBCC-82BA66B051FA}"/>
              </a:ext>
            </a:extLst>
          </p:cNvPr>
          <p:cNvSpPr txBox="1">
            <a:spLocks/>
          </p:cNvSpPr>
          <p:nvPr/>
        </p:nvSpPr>
        <p:spPr bwMode="auto">
          <a:xfrm>
            <a:off x="7088248" y="4742490"/>
            <a:ext cx="814387"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r"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effectLst/>
                <a:uLnTx/>
                <a:uFillTx/>
                <a:latin typeface="Calibri" panose="020F0502020204030204" pitchFamily="34" charset="0"/>
                <a:ea typeface="+mn-ea"/>
                <a:cs typeface="Calibri" panose="020F0502020204030204" pitchFamily="34" charset="0"/>
                <a:sym typeface="Calibri" panose="020F0502020204030204" pitchFamily="34" charset="0"/>
              </a:rPr>
              <a:t>Immutable Action</a:t>
            </a:r>
          </a:p>
          <a:p>
            <a:pPr marL="0" marR="0" lvl="0" indent="0" algn="r"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effectLst/>
                <a:uLnTx/>
                <a:uFillTx/>
                <a:latin typeface="Calibri" panose="020F0502020204030204" pitchFamily="34" charset="0"/>
                <a:ea typeface="+mn-ea"/>
                <a:cs typeface="Calibri" panose="020F0502020204030204" pitchFamily="34" charset="0"/>
                <a:sym typeface="Calibri" panose="020F0502020204030204" pitchFamily="34" charset="0"/>
              </a:rPr>
              <a:t> Ledger</a:t>
            </a:r>
          </a:p>
        </p:txBody>
      </p:sp>
      <p:sp>
        <p:nvSpPr>
          <p:cNvPr id="3124" name="Text Box 52" descr="TextBox 1023">
            <a:extLst>
              <a:ext uri="{FF2B5EF4-FFF2-40B4-BE49-F238E27FC236}">
                <a16:creationId xmlns:a16="http://schemas.microsoft.com/office/drawing/2014/main" id="{55FDEA75-EA70-AEEF-D096-D0884D278200}"/>
              </a:ext>
            </a:extLst>
          </p:cNvPr>
          <p:cNvSpPr txBox="1">
            <a:spLocks/>
          </p:cNvSpPr>
          <p:nvPr/>
        </p:nvSpPr>
        <p:spPr bwMode="auto">
          <a:xfrm>
            <a:off x="7988301" y="4650825"/>
            <a:ext cx="768350"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r"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Autonomous Auditing</a:t>
            </a:r>
          </a:p>
        </p:txBody>
      </p:sp>
      <p:sp>
        <p:nvSpPr>
          <p:cNvPr id="3125" name="Text Box 53" descr="TextBox 1024">
            <a:extLst>
              <a:ext uri="{FF2B5EF4-FFF2-40B4-BE49-F238E27FC236}">
                <a16:creationId xmlns:a16="http://schemas.microsoft.com/office/drawing/2014/main" id="{DF492691-46BC-E209-D986-949AA58655D7}"/>
              </a:ext>
            </a:extLst>
          </p:cNvPr>
          <p:cNvSpPr txBox="1">
            <a:spLocks/>
          </p:cNvSpPr>
          <p:nvPr/>
        </p:nvSpPr>
        <p:spPr bwMode="auto">
          <a:xfrm>
            <a:off x="9628298" y="4803258"/>
            <a:ext cx="7935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square" lIns="45720" rIns="45720">
            <a:spAutoFit/>
          </a:bodyPr>
          <a:lstStyle/>
          <a:p>
            <a:pPr marL="0" marR="0" lvl="0" indent="0" algn="r"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Tokenized Contributions</a:t>
            </a:r>
          </a:p>
        </p:txBody>
      </p:sp>
      <p:sp>
        <p:nvSpPr>
          <p:cNvPr id="3126" name="Text Box 54" descr="TextBox 1025">
            <a:extLst>
              <a:ext uri="{FF2B5EF4-FFF2-40B4-BE49-F238E27FC236}">
                <a16:creationId xmlns:a16="http://schemas.microsoft.com/office/drawing/2014/main" id="{8FB9A743-0CFA-9DD9-04A7-C55661AC5BB3}"/>
              </a:ext>
            </a:extLst>
          </p:cNvPr>
          <p:cNvSpPr txBox="1">
            <a:spLocks/>
          </p:cNvSpPr>
          <p:nvPr/>
        </p:nvSpPr>
        <p:spPr bwMode="auto">
          <a:xfrm>
            <a:off x="8788432" y="4695624"/>
            <a:ext cx="815975" cy="5078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r" defTabSz="914400" rtl="0" eaLnBrk="1" fontAlgn="base" latinLnBrk="0" hangingPunct="0">
              <a:lnSpc>
                <a:spcPct val="100000"/>
              </a:lnSpc>
              <a:spcBef>
                <a:spcPct val="0"/>
              </a:spcBef>
              <a:spcAft>
                <a:spcPct val="0"/>
              </a:spcAft>
              <a:buClrTx/>
              <a:buSzTx/>
              <a:buFontTx/>
              <a:buNone/>
              <a:tabLst/>
              <a:defRPr/>
            </a:pPr>
            <a:r>
              <a:rPr kumimoji="0" lang="en-US" altLang="en-US" sz="900" b="1" i="0" u="none" strike="noStrike" kern="1200" cap="none" spc="0" normalizeH="0" baseline="0" noProof="0" dirty="0">
                <a:ln>
                  <a:noFill/>
                </a:ln>
                <a:effectLst/>
                <a:uLnTx/>
                <a:uFillTx/>
                <a:latin typeface="Calibri" panose="020F0502020204030204" pitchFamily="34" charset="0"/>
                <a:ea typeface="+mn-ea"/>
                <a:cs typeface="Calibri" panose="020F0502020204030204" pitchFamily="34" charset="0"/>
                <a:sym typeface="Calibri" panose="020F0502020204030204" pitchFamily="34" charset="0"/>
              </a:rPr>
              <a:t>Decentralized AI Marketplace</a:t>
            </a:r>
          </a:p>
        </p:txBody>
      </p:sp>
      <p:sp>
        <p:nvSpPr>
          <p:cNvPr id="3127" name="Rectangle 55" descr="Rectangle 1026">
            <a:extLst>
              <a:ext uri="{FF2B5EF4-FFF2-40B4-BE49-F238E27FC236}">
                <a16:creationId xmlns:a16="http://schemas.microsoft.com/office/drawing/2014/main" id="{29A9F875-5014-50DC-AE08-06D09539C11F}"/>
              </a:ext>
            </a:extLst>
          </p:cNvPr>
          <p:cNvSpPr>
            <a:spLocks/>
          </p:cNvSpPr>
          <p:nvPr/>
        </p:nvSpPr>
        <p:spPr bwMode="auto">
          <a:xfrm>
            <a:off x="6732589" y="3329615"/>
            <a:ext cx="3198812" cy="747713"/>
          </a:xfrm>
          <a:prstGeom prst="rect">
            <a:avLst/>
          </a:prstGeom>
          <a:noFill/>
          <a:ln w="6350" cap="flat" cmpd="sng">
            <a:solidFill>
              <a:srgbClr val="667E9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28" name="Rectangle 56" descr="Rectangle 1027">
            <a:extLst>
              <a:ext uri="{FF2B5EF4-FFF2-40B4-BE49-F238E27FC236}">
                <a16:creationId xmlns:a16="http://schemas.microsoft.com/office/drawing/2014/main" id="{B7AF19C2-171D-916E-7C23-698AFF4050C7}"/>
              </a:ext>
            </a:extLst>
          </p:cNvPr>
          <p:cNvSpPr>
            <a:spLocks/>
          </p:cNvSpPr>
          <p:nvPr/>
        </p:nvSpPr>
        <p:spPr bwMode="auto">
          <a:xfrm>
            <a:off x="10450513" y="3343840"/>
            <a:ext cx="1647825" cy="1513911"/>
          </a:xfrm>
          <a:prstGeom prst="rect">
            <a:avLst/>
          </a:prstGeom>
          <a:noFill/>
          <a:ln w="6350" cap="flat" cmpd="sng">
            <a:solidFill>
              <a:srgbClr val="667E9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29" name="Text Box 57" descr="TextBox 1028">
            <a:extLst>
              <a:ext uri="{FF2B5EF4-FFF2-40B4-BE49-F238E27FC236}">
                <a16:creationId xmlns:a16="http://schemas.microsoft.com/office/drawing/2014/main" id="{2D7C4A49-452A-3AF5-18A9-A0AC8503A245}"/>
              </a:ext>
            </a:extLst>
          </p:cNvPr>
          <p:cNvSpPr txBox="1">
            <a:spLocks/>
          </p:cNvSpPr>
          <p:nvPr/>
        </p:nvSpPr>
        <p:spPr bwMode="auto">
          <a:xfrm>
            <a:off x="4318000" y="3429000"/>
            <a:ext cx="1895475" cy="1938992"/>
          </a:xfrm>
          <a:prstGeom prst="rect">
            <a:avLst/>
          </a:prstGeom>
          <a:noFill/>
          <a:ln w="6350"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2857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85750" marR="0" lvl="0" indent="-285750" algn="l" defTabSz="914400" rtl="0" eaLnBrk="1" fontAlgn="base" latinLnBrk="0" hangingPunct="0">
              <a:lnSpc>
                <a:spcPct val="100000"/>
              </a:lnSpc>
              <a:spcBef>
                <a:spcPct val="0"/>
              </a:spcBef>
              <a:spcAft>
                <a:spcPct val="0"/>
              </a:spcAft>
              <a:buClrTx/>
              <a:buSzPct val="100000"/>
              <a:buFontTx/>
              <a:buChar char="➢"/>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Smart contracts automate agent coordination by encoding collaboration rules and incentives on-chain. This enables trustless multi-agent systems that self-manage tasks and rewards.</a:t>
            </a:r>
          </a:p>
        </p:txBody>
      </p:sp>
      <p:sp>
        <p:nvSpPr>
          <p:cNvPr id="3130" name="Text Box 58" descr="TextBox 1029">
            <a:extLst>
              <a:ext uri="{FF2B5EF4-FFF2-40B4-BE49-F238E27FC236}">
                <a16:creationId xmlns:a16="http://schemas.microsoft.com/office/drawing/2014/main" id="{3C27AB04-2098-965A-D410-354F6CE8CB07}"/>
              </a:ext>
            </a:extLst>
          </p:cNvPr>
          <p:cNvSpPr txBox="1">
            <a:spLocks/>
          </p:cNvSpPr>
          <p:nvPr/>
        </p:nvSpPr>
        <p:spPr bwMode="auto">
          <a:xfrm>
            <a:off x="7947025" y="5884863"/>
            <a:ext cx="4156075" cy="646331"/>
          </a:xfrm>
          <a:prstGeom prst="rect">
            <a:avLst/>
          </a:prstGeom>
          <a:noFill/>
          <a:ln w="6350"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2857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85750" marR="0" lvl="0" indent="-285750" algn="l" defTabSz="914400" rtl="0" eaLnBrk="1" fontAlgn="base" latinLnBrk="0" hangingPunct="0">
              <a:lnSpc>
                <a:spcPct val="100000"/>
              </a:lnSpc>
              <a:spcBef>
                <a:spcPct val="0"/>
              </a:spcBef>
              <a:spcAft>
                <a:spcPct val="0"/>
              </a:spcAft>
              <a:buClrTx/>
              <a:buSzPct val="100000"/>
              <a:buFontTx/>
              <a:buChar char="➢"/>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Agents autonomously bid for tasks and trade services in a blockchain-powered marketplace, optimizing resource allocation through competitive mechanisms.</a:t>
            </a:r>
          </a:p>
        </p:txBody>
      </p:sp>
      <p:sp>
        <p:nvSpPr>
          <p:cNvPr id="3131" name="Text Box 59" descr="TextBox 1031">
            <a:extLst>
              <a:ext uri="{FF2B5EF4-FFF2-40B4-BE49-F238E27FC236}">
                <a16:creationId xmlns:a16="http://schemas.microsoft.com/office/drawing/2014/main" id="{BDECD101-067B-763D-CAA9-B367D57DD3B9}"/>
              </a:ext>
            </a:extLst>
          </p:cNvPr>
          <p:cNvSpPr txBox="1">
            <a:spLocks/>
          </p:cNvSpPr>
          <p:nvPr/>
        </p:nvSpPr>
        <p:spPr bwMode="auto">
          <a:xfrm>
            <a:off x="4291013" y="5607050"/>
            <a:ext cx="2868612" cy="825500"/>
          </a:xfrm>
          <a:prstGeom prst="rect">
            <a:avLst/>
          </a:prstGeom>
          <a:noFill/>
          <a:ln w="6350"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lvl1pPr marL="2857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85750" marR="0" lvl="0" indent="-285750" algn="l" defTabSz="914400" rtl="0" eaLnBrk="1" fontAlgn="base" latinLnBrk="0" hangingPunct="0">
              <a:lnSpc>
                <a:spcPct val="100000"/>
              </a:lnSpc>
              <a:spcBef>
                <a:spcPct val="0"/>
              </a:spcBef>
              <a:spcAft>
                <a:spcPct val="0"/>
              </a:spcAft>
              <a:buClrTx/>
              <a:buSzPct val="100000"/>
              <a:buFontTx/>
              <a:buChar char="➢"/>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All agent decisions are permanently recorded on blockchain, creating a tamper-proof audit trail for compliance verification and transparency.</a:t>
            </a:r>
          </a:p>
        </p:txBody>
      </p:sp>
      <p:sp>
        <p:nvSpPr>
          <p:cNvPr id="3132" name="Line 60">
            <a:extLst>
              <a:ext uri="{FF2B5EF4-FFF2-40B4-BE49-F238E27FC236}">
                <a16:creationId xmlns:a16="http://schemas.microsoft.com/office/drawing/2014/main" id="{78BA2783-1560-A3CA-C5E8-39948BFD1FD0}"/>
              </a:ext>
            </a:extLst>
          </p:cNvPr>
          <p:cNvSpPr>
            <a:spLocks noChangeShapeType="1"/>
          </p:cNvSpPr>
          <p:nvPr/>
        </p:nvSpPr>
        <p:spPr bwMode="auto">
          <a:xfrm flipV="1">
            <a:off x="307975" y="620713"/>
            <a:ext cx="0" cy="558800"/>
          </a:xfrm>
          <a:prstGeom prst="line">
            <a:avLst/>
          </a:prstGeom>
          <a:noFill/>
          <a:ln w="12700" cap="flat" cmpd="sng">
            <a:solidFill>
              <a:srgbClr val="A5A5A5"/>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33" name="Line 61">
            <a:extLst>
              <a:ext uri="{FF2B5EF4-FFF2-40B4-BE49-F238E27FC236}">
                <a16:creationId xmlns:a16="http://schemas.microsoft.com/office/drawing/2014/main" id="{F715F2B6-1512-CD0C-C1EF-C0AE1AD8F5F1}"/>
              </a:ext>
            </a:extLst>
          </p:cNvPr>
          <p:cNvSpPr>
            <a:spLocks noChangeShapeType="1"/>
          </p:cNvSpPr>
          <p:nvPr/>
        </p:nvSpPr>
        <p:spPr bwMode="auto">
          <a:xfrm flipV="1">
            <a:off x="307975" y="1325563"/>
            <a:ext cx="0" cy="558800"/>
          </a:xfrm>
          <a:prstGeom prst="line">
            <a:avLst/>
          </a:prstGeom>
          <a:noFill/>
          <a:ln w="12700" cap="flat" cmpd="sng">
            <a:solidFill>
              <a:srgbClr val="A5A5A5"/>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34" name="Line 62">
            <a:extLst>
              <a:ext uri="{FF2B5EF4-FFF2-40B4-BE49-F238E27FC236}">
                <a16:creationId xmlns:a16="http://schemas.microsoft.com/office/drawing/2014/main" id="{55DB5685-A8F4-5679-0646-FFBD44F79929}"/>
              </a:ext>
            </a:extLst>
          </p:cNvPr>
          <p:cNvSpPr>
            <a:spLocks noChangeShapeType="1"/>
          </p:cNvSpPr>
          <p:nvPr/>
        </p:nvSpPr>
        <p:spPr bwMode="auto">
          <a:xfrm flipV="1">
            <a:off x="307975" y="2009775"/>
            <a:ext cx="0" cy="558800"/>
          </a:xfrm>
          <a:prstGeom prst="line">
            <a:avLst/>
          </a:prstGeom>
          <a:noFill/>
          <a:ln w="12700" cap="flat" cmpd="sng">
            <a:solidFill>
              <a:srgbClr val="A5A5A5"/>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35" name="Line 63">
            <a:extLst>
              <a:ext uri="{FF2B5EF4-FFF2-40B4-BE49-F238E27FC236}">
                <a16:creationId xmlns:a16="http://schemas.microsoft.com/office/drawing/2014/main" id="{ED871A50-F767-5B9A-C129-B5B4C9E37E82}"/>
              </a:ext>
            </a:extLst>
          </p:cNvPr>
          <p:cNvSpPr>
            <a:spLocks noChangeShapeType="1"/>
          </p:cNvSpPr>
          <p:nvPr/>
        </p:nvSpPr>
        <p:spPr bwMode="auto">
          <a:xfrm flipV="1">
            <a:off x="307975" y="2711450"/>
            <a:ext cx="0" cy="558800"/>
          </a:xfrm>
          <a:prstGeom prst="line">
            <a:avLst/>
          </a:prstGeom>
          <a:noFill/>
          <a:ln w="12700" cap="flat" cmpd="sng">
            <a:solidFill>
              <a:srgbClr val="A5A5A5"/>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36" name="Text Box 64">
            <a:extLst>
              <a:ext uri="{FF2B5EF4-FFF2-40B4-BE49-F238E27FC236}">
                <a16:creationId xmlns:a16="http://schemas.microsoft.com/office/drawing/2014/main" id="{69BDB3F0-DADB-9F06-8B63-8606715BE1DF}"/>
              </a:ext>
            </a:extLst>
          </p:cNvPr>
          <p:cNvSpPr txBox="1">
            <a:spLocks/>
          </p:cNvSpPr>
          <p:nvPr/>
        </p:nvSpPr>
        <p:spPr bwMode="auto">
          <a:xfrm>
            <a:off x="696913" y="585788"/>
            <a:ext cx="304641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Economic: Reduces operational costs by 40–60% through autonomous task execution and optimization.</a:t>
            </a:r>
          </a:p>
        </p:txBody>
      </p:sp>
      <p:sp>
        <p:nvSpPr>
          <p:cNvPr id="3137" name="Text Box 65">
            <a:extLst>
              <a:ext uri="{FF2B5EF4-FFF2-40B4-BE49-F238E27FC236}">
                <a16:creationId xmlns:a16="http://schemas.microsoft.com/office/drawing/2014/main" id="{46749D27-47AC-8074-E8EE-AF37B8327DAB}"/>
              </a:ext>
            </a:extLst>
          </p:cNvPr>
          <p:cNvSpPr txBox="1">
            <a:spLocks/>
          </p:cNvSpPr>
          <p:nvPr/>
        </p:nvSpPr>
        <p:spPr bwMode="auto">
          <a:xfrm>
            <a:off x="696913" y="1289050"/>
            <a:ext cx="3100387" cy="60016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1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Operational: Self-directed AI agents improve efficiency via real-time adaptation, reducing human intervention by 80% in routine processes.</a:t>
            </a:r>
          </a:p>
        </p:txBody>
      </p:sp>
      <p:sp>
        <p:nvSpPr>
          <p:cNvPr id="3138" name="Text Box 66">
            <a:extLst>
              <a:ext uri="{FF2B5EF4-FFF2-40B4-BE49-F238E27FC236}">
                <a16:creationId xmlns:a16="http://schemas.microsoft.com/office/drawing/2014/main" id="{15AD9143-0B5C-6093-A4E2-D98300DC91E8}"/>
              </a:ext>
            </a:extLst>
          </p:cNvPr>
          <p:cNvSpPr txBox="1">
            <a:spLocks/>
          </p:cNvSpPr>
          <p:nvPr/>
        </p:nvSpPr>
        <p:spPr bwMode="auto">
          <a:xfrm>
            <a:off x="696913" y="1985963"/>
            <a:ext cx="3046412"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Agentic AI systems demonstrate higher accuracy and scalability compared to traditional AI, enabling enterprise-wide deployment.</a:t>
            </a:r>
          </a:p>
        </p:txBody>
      </p:sp>
      <p:sp>
        <p:nvSpPr>
          <p:cNvPr id="3139" name="Text Box 67">
            <a:extLst>
              <a:ext uri="{FF2B5EF4-FFF2-40B4-BE49-F238E27FC236}">
                <a16:creationId xmlns:a16="http://schemas.microsoft.com/office/drawing/2014/main" id="{DC2B4DB9-E2C3-C3B1-CB47-28F32FCFF90C}"/>
              </a:ext>
            </a:extLst>
          </p:cNvPr>
          <p:cNvSpPr txBox="1">
            <a:spLocks/>
          </p:cNvSpPr>
          <p:nvPr/>
        </p:nvSpPr>
        <p:spPr bwMode="auto">
          <a:xfrm>
            <a:off x="655468" y="2676615"/>
            <a:ext cx="3221037"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spAutoFit/>
          </a:bodyPr>
          <a:lstStyle/>
          <a:p>
            <a:pPr marL="0" marR="0" lvl="0" indent="0" algn="l" defTabSz="914400" rtl="0" eaLnBrk="1" fontAlgn="base" latinLnBrk="0" hangingPunct="0">
              <a:lnSpc>
                <a:spcPct val="100000"/>
              </a:lnSpc>
              <a:spcBef>
                <a:spcPct val="0"/>
              </a:spcBef>
              <a:spcAft>
                <a:spcPct val="0"/>
              </a:spcAft>
              <a:buClrTx/>
              <a:buSzTx/>
              <a:buFontTx/>
              <a:buNone/>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By autonomously learning and acting, Agentic AI can transform industries like healthcare, logistics, and R&amp;D, achieving 10x faster problem-solving.</a:t>
            </a:r>
          </a:p>
        </p:txBody>
      </p:sp>
      <p:grpSp>
        <p:nvGrpSpPr>
          <p:cNvPr id="3140" name="Group 68">
            <a:extLst>
              <a:ext uri="{FF2B5EF4-FFF2-40B4-BE49-F238E27FC236}">
                <a16:creationId xmlns:a16="http://schemas.microsoft.com/office/drawing/2014/main" id="{E3F09B5B-90C3-1A4E-36F8-9A9FB798231F}"/>
              </a:ext>
            </a:extLst>
          </p:cNvPr>
          <p:cNvGrpSpPr>
            <a:grpSpLocks/>
          </p:cNvGrpSpPr>
          <p:nvPr/>
        </p:nvGrpSpPr>
        <p:grpSpPr bwMode="auto">
          <a:xfrm>
            <a:off x="195263" y="92075"/>
            <a:ext cx="11471275" cy="6485810"/>
            <a:chOff x="0" y="0"/>
            <a:chExt cx="11470828" cy="6486380"/>
          </a:xfrm>
        </p:grpSpPr>
        <p:sp>
          <p:nvSpPr>
            <p:cNvPr id="3141" name="Line 69" descr="object 10">
              <a:extLst>
                <a:ext uri="{FF2B5EF4-FFF2-40B4-BE49-F238E27FC236}">
                  <a16:creationId xmlns:a16="http://schemas.microsoft.com/office/drawing/2014/main" id="{69F99726-800D-FB15-A48E-4BEEE5A33D45}"/>
                </a:ext>
              </a:extLst>
            </p:cNvPr>
            <p:cNvSpPr>
              <a:spLocks noChangeShapeType="1"/>
            </p:cNvSpPr>
            <p:nvPr/>
          </p:nvSpPr>
          <p:spPr bwMode="auto">
            <a:xfrm flipH="1">
              <a:off x="0" y="3656688"/>
              <a:ext cx="3603845" cy="12701"/>
            </a:xfrm>
            <a:prstGeom prst="line">
              <a:avLst/>
            </a:prstGeom>
            <a:noFill/>
            <a:ln w="19050" cap="flat" cmpd="sng">
              <a:solidFill>
                <a:srgbClr val="0070C0"/>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grpSp>
          <p:nvGrpSpPr>
            <p:cNvPr id="3142" name="Group 70">
              <a:extLst>
                <a:ext uri="{FF2B5EF4-FFF2-40B4-BE49-F238E27FC236}">
                  <a16:creationId xmlns:a16="http://schemas.microsoft.com/office/drawing/2014/main" id="{24485FA9-DF1E-44D9-5519-395A0C1AFC49}"/>
                </a:ext>
              </a:extLst>
            </p:cNvPr>
            <p:cNvGrpSpPr>
              <a:grpSpLocks/>
            </p:cNvGrpSpPr>
            <p:nvPr/>
          </p:nvGrpSpPr>
          <p:grpSpPr bwMode="auto">
            <a:xfrm>
              <a:off x="3325501" y="3269726"/>
              <a:ext cx="376109" cy="350401"/>
              <a:chOff x="-1" y="0"/>
              <a:chExt cx="376110" cy="350401"/>
            </a:xfrm>
          </p:grpSpPr>
          <p:sp>
            <p:nvSpPr>
              <p:cNvPr id="3143" name="AutoShape 71" descr="Google Shape;9781;p96">
                <a:extLst>
                  <a:ext uri="{FF2B5EF4-FFF2-40B4-BE49-F238E27FC236}">
                    <a16:creationId xmlns:a16="http://schemas.microsoft.com/office/drawing/2014/main" id="{1649F456-7AAC-0BEA-27CD-1BF3C9956F31}"/>
                  </a:ext>
                </a:extLst>
              </p:cNvPr>
              <p:cNvSpPr>
                <a:spLocks/>
              </p:cNvSpPr>
              <p:nvPr/>
            </p:nvSpPr>
            <p:spPr bwMode="auto">
              <a:xfrm>
                <a:off x="175747" y="41914"/>
                <a:ext cx="132512" cy="81079"/>
              </a:xfrm>
              <a:custGeom>
                <a:avLst/>
                <a:gdLst>
                  <a:gd name="T0" fmla="*/ 10739 w 21478"/>
                  <a:gd name="T1" fmla="*/ 10800 h 21600"/>
                  <a:gd name="T2" fmla="*/ 10739 w 21478"/>
                  <a:gd name="T3" fmla="*/ 10800 h 21600"/>
                  <a:gd name="T4" fmla="*/ 10739 w 21478"/>
                  <a:gd name="T5" fmla="*/ 10800 h 21600"/>
                  <a:gd name="T6" fmla="*/ 10739 w 21478"/>
                  <a:gd name="T7" fmla="*/ 10800 h 21600"/>
                </a:gdLst>
                <a:ahLst/>
                <a:cxnLst>
                  <a:cxn ang="0">
                    <a:pos x="T0" y="T1"/>
                  </a:cxn>
                  <a:cxn ang="0">
                    <a:pos x="T2" y="T3"/>
                  </a:cxn>
                  <a:cxn ang="0">
                    <a:pos x="T4" y="T5"/>
                  </a:cxn>
                  <a:cxn ang="0">
                    <a:pos x="T6" y="T7"/>
                  </a:cxn>
                </a:cxnLst>
                <a:rect l="0" t="0" r="r" b="b"/>
                <a:pathLst>
                  <a:path w="21478" h="21600">
                    <a:moveTo>
                      <a:pt x="1788" y="0"/>
                    </a:moveTo>
                    <a:cubicBezTo>
                      <a:pt x="814" y="0"/>
                      <a:pt x="0" y="1245"/>
                      <a:pt x="0" y="2734"/>
                    </a:cubicBezTo>
                    <a:cubicBezTo>
                      <a:pt x="0" y="3980"/>
                      <a:pt x="814" y="5217"/>
                      <a:pt x="1623" y="5217"/>
                    </a:cubicBezTo>
                    <a:lnTo>
                      <a:pt x="12503" y="5217"/>
                    </a:lnTo>
                    <a:cubicBezTo>
                      <a:pt x="13477" y="5217"/>
                      <a:pt x="14292" y="6462"/>
                      <a:pt x="14292" y="7951"/>
                    </a:cubicBezTo>
                    <a:lnTo>
                      <a:pt x="14292" y="12419"/>
                    </a:lnTo>
                    <a:lnTo>
                      <a:pt x="13802" y="11426"/>
                    </a:lnTo>
                    <a:cubicBezTo>
                      <a:pt x="13477" y="10930"/>
                      <a:pt x="12993" y="10678"/>
                      <a:pt x="12524" y="10678"/>
                    </a:cubicBezTo>
                    <a:cubicBezTo>
                      <a:pt x="12060" y="10678"/>
                      <a:pt x="11612" y="10930"/>
                      <a:pt x="11370" y="11426"/>
                    </a:cubicBezTo>
                    <a:cubicBezTo>
                      <a:pt x="10720" y="12419"/>
                      <a:pt x="10720" y="14153"/>
                      <a:pt x="11370" y="15146"/>
                    </a:cubicBezTo>
                    <a:lnTo>
                      <a:pt x="14941" y="20859"/>
                    </a:lnTo>
                    <a:cubicBezTo>
                      <a:pt x="15426" y="21356"/>
                      <a:pt x="15750" y="21600"/>
                      <a:pt x="16240" y="21600"/>
                    </a:cubicBezTo>
                    <a:cubicBezTo>
                      <a:pt x="16565" y="21600"/>
                      <a:pt x="17214" y="21356"/>
                      <a:pt x="17374" y="20859"/>
                    </a:cubicBezTo>
                    <a:lnTo>
                      <a:pt x="21110" y="15146"/>
                    </a:lnTo>
                    <a:cubicBezTo>
                      <a:pt x="21600" y="14153"/>
                      <a:pt x="21600" y="12419"/>
                      <a:pt x="21110" y="11426"/>
                    </a:cubicBezTo>
                    <a:cubicBezTo>
                      <a:pt x="20786" y="10930"/>
                      <a:pt x="20296" y="10678"/>
                      <a:pt x="19832" y="10678"/>
                    </a:cubicBezTo>
                    <a:cubicBezTo>
                      <a:pt x="19363" y="10678"/>
                      <a:pt x="18920" y="10930"/>
                      <a:pt x="18673" y="11426"/>
                    </a:cubicBezTo>
                    <a:lnTo>
                      <a:pt x="18023" y="12419"/>
                    </a:lnTo>
                    <a:lnTo>
                      <a:pt x="18023" y="7951"/>
                    </a:lnTo>
                    <a:cubicBezTo>
                      <a:pt x="18023" y="3483"/>
                      <a:pt x="15591" y="0"/>
                      <a:pt x="12668"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144" name="AutoShape 72" descr="Google Shape;9782;p96">
                <a:extLst>
                  <a:ext uri="{FF2B5EF4-FFF2-40B4-BE49-F238E27FC236}">
                    <a16:creationId xmlns:a16="http://schemas.microsoft.com/office/drawing/2014/main" id="{F295D705-17FA-6784-FE0F-37FC27180E66}"/>
                  </a:ext>
                </a:extLst>
              </p:cNvPr>
              <p:cNvSpPr>
                <a:spLocks/>
              </p:cNvSpPr>
              <p:nvPr/>
            </p:nvSpPr>
            <p:spPr bwMode="auto">
              <a:xfrm>
                <a:off x="42274" y="226431"/>
                <a:ext cx="133474" cy="82026"/>
              </a:xfrm>
              <a:custGeom>
                <a:avLst/>
                <a:gdLst>
                  <a:gd name="T0" fmla="+- 0 10860 120"/>
                  <a:gd name="T1" fmla="*/ T0 w 21480"/>
                  <a:gd name="T2" fmla="*/ 10800 h 21600"/>
                  <a:gd name="T3" fmla="+- 0 10860 120"/>
                  <a:gd name="T4" fmla="*/ T3 w 21480"/>
                  <a:gd name="T5" fmla="*/ 10800 h 21600"/>
                  <a:gd name="T6" fmla="+- 0 10860 120"/>
                  <a:gd name="T7" fmla="*/ T6 w 21480"/>
                  <a:gd name="T8" fmla="*/ 10800 h 21600"/>
                  <a:gd name="T9" fmla="+- 0 10860 120"/>
                  <a:gd name="T10" fmla="*/ T9 w 21480"/>
                  <a:gd name="T11" fmla="*/ 10800 h 21600"/>
                </a:gdLst>
                <a:ahLst/>
                <a:cxnLst>
                  <a:cxn ang="0">
                    <a:pos x="T1" y="T2"/>
                  </a:cxn>
                  <a:cxn ang="0">
                    <a:pos x="T4" y="T5"/>
                  </a:cxn>
                  <a:cxn ang="0">
                    <a:pos x="T7" y="T8"/>
                  </a:cxn>
                  <a:cxn ang="0">
                    <a:pos x="T10" y="T11"/>
                  </a:cxn>
                </a:cxnLst>
                <a:rect l="0" t="0" r="r" b="b"/>
                <a:pathLst>
                  <a:path w="21480" h="21600">
                    <a:moveTo>
                      <a:pt x="5279" y="0"/>
                    </a:moveTo>
                    <a:cubicBezTo>
                      <a:pt x="4834" y="0"/>
                      <a:pt x="4393" y="249"/>
                      <a:pt x="4071" y="740"/>
                    </a:cubicBezTo>
                    <a:lnTo>
                      <a:pt x="361" y="6387"/>
                    </a:lnTo>
                    <a:cubicBezTo>
                      <a:pt x="-120" y="7120"/>
                      <a:pt x="-120" y="9082"/>
                      <a:pt x="361" y="10064"/>
                    </a:cubicBezTo>
                    <a:cubicBezTo>
                      <a:pt x="683" y="10430"/>
                      <a:pt x="1170" y="10617"/>
                      <a:pt x="1630" y="10617"/>
                    </a:cubicBezTo>
                    <a:cubicBezTo>
                      <a:pt x="2096" y="10617"/>
                      <a:pt x="2541" y="10430"/>
                      <a:pt x="2781" y="10064"/>
                    </a:cubicBezTo>
                    <a:lnTo>
                      <a:pt x="3426" y="9082"/>
                    </a:lnTo>
                    <a:lnTo>
                      <a:pt x="3426" y="13258"/>
                    </a:lnTo>
                    <a:cubicBezTo>
                      <a:pt x="3749" y="17916"/>
                      <a:pt x="6164" y="21600"/>
                      <a:pt x="8907" y="21600"/>
                    </a:cubicBezTo>
                    <a:lnTo>
                      <a:pt x="19546" y="21600"/>
                    </a:lnTo>
                    <a:cubicBezTo>
                      <a:pt x="20677" y="21600"/>
                      <a:pt x="21480" y="20369"/>
                      <a:pt x="21480" y="18897"/>
                    </a:cubicBezTo>
                    <a:cubicBezTo>
                      <a:pt x="21480" y="17425"/>
                      <a:pt x="20677" y="16202"/>
                      <a:pt x="19546" y="16202"/>
                    </a:cubicBezTo>
                    <a:lnTo>
                      <a:pt x="8907" y="16202"/>
                    </a:lnTo>
                    <a:cubicBezTo>
                      <a:pt x="7940" y="16202"/>
                      <a:pt x="7131" y="14971"/>
                      <a:pt x="7131" y="13258"/>
                    </a:cubicBezTo>
                    <a:lnTo>
                      <a:pt x="7131" y="9082"/>
                    </a:lnTo>
                    <a:lnTo>
                      <a:pt x="7776" y="10064"/>
                    </a:lnTo>
                    <a:cubicBezTo>
                      <a:pt x="8022" y="10430"/>
                      <a:pt x="8462" y="10617"/>
                      <a:pt x="8927" y="10617"/>
                    </a:cubicBezTo>
                    <a:cubicBezTo>
                      <a:pt x="9388" y="10617"/>
                      <a:pt x="9874" y="10430"/>
                      <a:pt x="10196" y="10064"/>
                    </a:cubicBezTo>
                    <a:cubicBezTo>
                      <a:pt x="10683" y="9082"/>
                      <a:pt x="10683" y="7120"/>
                      <a:pt x="10196" y="6387"/>
                    </a:cubicBezTo>
                    <a:lnTo>
                      <a:pt x="6486" y="740"/>
                    </a:lnTo>
                    <a:cubicBezTo>
                      <a:pt x="6164" y="249"/>
                      <a:pt x="5724" y="0"/>
                      <a:pt x="5279"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145" name="AutoShape 73" descr="Google Shape;9783;p96">
                <a:extLst>
                  <a:ext uri="{FF2B5EF4-FFF2-40B4-BE49-F238E27FC236}">
                    <a16:creationId xmlns:a16="http://schemas.microsoft.com/office/drawing/2014/main" id="{D1759184-A2FB-E4D3-B973-D59F85ACC580}"/>
                  </a:ext>
                </a:extLst>
              </p:cNvPr>
              <p:cNvSpPr>
                <a:spLocks/>
              </p:cNvSpPr>
              <p:nvPr/>
            </p:nvSpPr>
            <p:spPr bwMode="auto">
              <a:xfrm>
                <a:off x="-1" y="0"/>
                <a:ext cx="175749" cy="205934"/>
              </a:xfrm>
              <a:custGeom>
                <a:avLst/>
                <a:gdLst>
                  <a:gd name="T0" fmla="+- 0 10895 190"/>
                  <a:gd name="T1" fmla="*/ T0 w 21410"/>
                  <a:gd name="T2" fmla="*/ 10800 h 21600"/>
                  <a:gd name="T3" fmla="+- 0 10895 190"/>
                  <a:gd name="T4" fmla="*/ T3 w 21410"/>
                  <a:gd name="T5" fmla="*/ 10800 h 21600"/>
                  <a:gd name="T6" fmla="+- 0 10895 190"/>
                  <a:gd name="T7" fmla="*/ T6 w 21410"/>
                  <a:gd name="T8" fmla="*/ 10800 h 21600"/>
                  <a:gd name="T9" fmla="+- 0 10895 190"/>
                  <a:gd name="T10" fmla="*/ T9 w 21410"/>
                  <a:gd name="T11" fmla="*/ 10800 h 21600"/>
                </a:gdLst>
                <a:ahLst/>
                <a:cxnLst>
                  <a:cxn ang="0">
                    <a:pos x="T1" y="T2"/>
                  </a:cxn>
                  <a:cxn ang="0">
                    <a:pos x="T4" y="T5"/>
                  </a:cxn>
                  <a:cxn ang="0">
                    <a:pos x="T7" y="T8"/>
                  </a:cxn>
                  <a:cxn ang="0">
                    <a:pos x="T10" y="T11"/>
                  </a:cxn>
                </a:cxnLst>
                <a:rect l="0" t="0" r="r" b="b"/>
                <a:pathLst>
                  <a:path w="21410" h="21600">
                    <a:moveTo>
                      <a:pt x="10548" y="2150"/>
                    </a:moveTo>
                    <a:cubicBezTo>
                      <a:pt x="12868" y="2150"/>
                      <a:pt x="14457" y="3614"/>
                      <a:pt x="14457" y="5377"/>
                    </a:cubicBezTo>
                    <a:cubicBezTo>
                      <a:pt x="14457" y="7136"/>
                      <a:pt x="12624" y="8504"/>
                      <a:pt x="10548" y="8504"/>
                    </a:cubicBezTo>
                    <a:cubicBezTo>
                      <a:pt x="8232" y="8504"/>
                      <a:pt x="6523" y="7037"/>
                      <a:pt x="6523" y="5377"/>
                    </a:cubicBezTo>
                    <a:cubicBezTo>
                      <a:pt x="6523" y="3614"/>
                      <a:pt x="8352" y="2150"/>
                      <a:pt x="10548" y="2150"/>
                    </a:cubicBezTo>
                    <a:close/>
                    <a:moveTo>
                      <a:pt x="10548" y="10750"/>
                    </a:moveTo>
                    <a:cubicBezTo>
                      <a:pt x="14945" y="10750"/>
                      <a:pt x="18605" y="13682"/>
                      <a:pt x="18605" y="17204"/>
                    </a:cubicBezTo>
                    <a:lnTo>
                      <a:pt x="18605" y="19450"/>
                    </a:lnTo>
                    <a:lnTo>
                      <a:pt x="2495" y="19450"/>
                    </a:lnTo>
                    <a:lnTo>
                      <a:pt x="2495" y="17204"/>
                    </a:lnTo>
                    <a:cubicBezTo>
                      <a:pt x="2495" y="13682"/>
                      <a:pt x="6155" y="10750"/>
                      <a:pt x="10548" y="10750"/>
                    </a:cubicBezTo>
                    <a:close/>
                    <a:moveTo>
                      <a:pt x="10672" y="0"/>
                    </a:moveTo>
                    <a:cubicBezTo>
                      <a:pt x="7011" y="0"/>
                      <a:pt x="3959" y="2442"/>
                      <a:pt x="3959" y="5377"/>
                    </a:cubicBezTo>
                    <a:cubicBezTo>
                      <a:pt x="3959" y="6940"/>
                      <a:pt x="4935" y="8405"/>
                      <a:pt x="6279" y="9382"/>
                    </a:cubicBezTo>
                    <a:cubicBezTo>
                      <a:pt x="2618" y="10750"/>
                      <a:pt x="54" y="13782"/>
                      <a:pt x="54" y="17300"/>
                    </a:cubicBezTo>
                    <a:lnTo>
                      <a:pt x="54" y="20527"/>
                    </a:lnTo>
                    <a:cubicBezTo>
                      <a:pt x="-190" y="21113"/>
                      <a:pt x="422" y="21600"/>
                      <a:pt x="1274" y="21600"/>
                    </a:cubicBezTo>
                    <a:lnTo>
                      <a:pt x="19946" y="21600"/>
                    </a:lnTo>
                    <a:cubicBezTo>
                      <a:pt x="20802" y="21600"/>
                      <a:pt x="21410" y="21113"/>
                      <a:pt x="21410" y="20527"/>
                    </a:cubicBezTo>
                    <a:lnTo>
                      <a:pt x="21410" y="17300"/>
                    </a:lnTo>
                    <a:cubicBezTo>
                      <a:pt x="21410" y="13782"/>
                      <a:pt x="18725" y="10850"/>
                      <a:pt x="15065" y="9382"/>
                    </a:cubicBezTo>
                    <a:cubicBezTo>
                      <a:pt x="16529" y="8405"/>
                      <a:pt x="17385" y="6940"/>
                      <a:pt x="17385" y="5377"/>
                    </a:cubicBezTo>
                    <a:cubicBezTo>
                      <a:pt x="17385" y="2442"/>
                      <a:pt x="14333" y="0"/>
                      <a:pt x="10672"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146" name="AutoShape 74" descr="Google Shape;9784;p96">
                <a:extLst>
                  <a:ext uri="{FF2B5EF4-FFF2-40B4-BE49-F238E27FC236}">
                    <a16:creationId xmlns:a16="http://schemas.microsoft.com/office/drawing/2014/main" id="{AF38CFE5-AED7-2AD7-D110-ED74A975D1D0}"/>
                  </a:ext>
                </a:extLst>
              </p:cNvPr>
              <p:cNvSpPr>
                <a:spLocks/>
              </p:cNvSpPr>
              <p:nvPr/>
            </p:nvSpPr>
            <p:spPr bwMode="auto">
              <a:xfrm>
                <a:off x="198801" y="144437"/>
                <a:ext cx="177308" cy="20596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738" y="2054"/>
                    </a:moveTo>
                    <a:cubicBezTo>
                      <a:pt x="13058" y="2054"/>
                      <a:pt x="14647" y="3518"/>
                      <a:pt x="14647" y="5277"/>
                    </a:cubicBezTo>
                    <a:cubicBezTo>
                      <a:pt x="14647" y="6939"/>
                      <a:pt x="12814" y="8404"/>
                      <a:pt x="10738" y="8404"/>
                    </a:cubicBezTo>
                    <a:cubicBezTo>
                      <a:pt x="8422" y="8404"/>
                      <a:pt x="6713" y="6939"/>
                      <a:pt x="6713" y="5277"/>
                    </a:cubicBezTo>
                    <a:cubicBezTo>
                      <a:pt x="6713" y="3518"/>
                      <a:pt x="8422" y="2054"/>
                      <a:pt x="10738" y="2054"/>
                    </a:cubicBezTo>
                    <a:close/>
                    <a:moveTo>
                      <a:pt x="10738" y="10752"/>
                    </a:moveTo>
                    <a:cubicBezTo>
                      <a:pt x="15135" y="10752"/>
                      <a:pt x="18795" y="13683"/>
                      <a:pt x="18795" y="17201"/>
                    </a:cubicBezTo>
                    <a:lnTo>
                      <a:pt x="18795" y="19447"/>
                    </a:lnTo>
                    <a:lnTo>
                      <a:pt x="2685" y="19447"/>
                    </a:lnTo>
                    <a:lnTo>
                      <a:pt x="2685" y="17201"/>
                    </a:lnTo>
                    <a:cubicBezTo>
                      <a:pt x="2685" y="13683"/>
                      <a:pt x="6345" y="10752"/>
                      <a:pt x="10738" y="10752"/>
                    </a:cubicBezTo>
                    <a:close/>
                    <a:moveTo>
                      <a:pt x="10738" y="0"/>
                    </a:moveTo>
                    <a:cubicBezTo>
                      <a:pt x="7077" y="0"/>
                      <a:pt x="4029" y="2444"/>
                      <a:pt x="4029" y="5376"/>
                    </a:cubicBezTo>
                    <a:cubicBezTo>
                      <a:pt x="4029" y="6939"/>
                      <a:pt x="4881" y="8404"/>
                      <a:pt x="6225" y="9381"/>
                    </a:cubicBezTo>
                    <a:cubicBezTo>
                      <a:pt x="2564" y="10752"/>
                      <a:pt x="0" y="13780"/>
                      <a:pt x="0" y="17201"/>
                    </a:cubicBezTo>
                    <a:lnTo>
                      <a:pt x="0" y="20524"/>
                    </a:lnTo>
                    <a:cubicBezTo>
                      <a:pt x="0" y="21110"/>
                      <a:pt x="612" y="21600"/>
                      <a:pt x="1464" y="21600"/>
                    </a:cubicBezTo>
                    <a:lnTo>
                      <a:pt x="20136" y="21600"/>
                    </a:lnTo>
                    <a:cubicBezTo>
                      <a:pt x="20992" y="21600"/>
                      <a:pt x="21600" y="21110"/>
                      <a:pt x="21600" y="20524"/>
                    </a:cubicBezTo>
                    <a:lnTo>
                      <a:pt x="21600" y="17201"/>
                    </a:lnTo>
                    <a:cubicBezTo>
                      <a:pt x="21356" y="13683"/>
                      <a:pt x="18795" y="10752"/>
                      <a:pt x="15135" y="9381"/>
                    </a:cubicBezTo>
                    <a:cubicBezTo>
                      <a:pt x="16475" y="8404"/>
                      <a:pt x="17451" y="6939"/>
                      <a:pt x="17451" y="5376"/>
                    </a:cubicBezTo>
                    <a:cubicBezTo>
                      <a:pt x="17451" y="2444"/>
                      <a:pt x="14403" y="0"/>
                      <a:pt x="10738" y="0"/>
                    </a:cubicBezTo>
                    <a:close/>
                  </a:path>
                </a:pathLst>
              </a:custGeom>
              <a:solidFill>
                <a:srgbClr val="0070C0"/>
              </a:solidFill>
              <a:ln w="9525" cap="flat" cmpd="sng">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grpSp>
        <p:sp>
          <p:nvSpPr>
            <p:cNvPr id="3147" name="AutoShape 75" descr="Google Shape;1296;p88">
              <a:extLst>
                <a:ext uri="{FF2B5EF4-FFF2-40B4-BE49-F238E27FC236}">
                  <a16:creationId xmlns:a16="http://schemas.microsoft.com/office/drawing/2014/main" id="{85AFBD6B-81AB-38DB-A64A-AB16D44A6E12}"/>
                </a:ext>
              </a:extLst>
            </p:cNvPr>
            <p:cNvSpPr>
              <a:spLocks/>
            </p:cNvSpPr>
            <p:nvPr/>
          </p:nvSpPr>
          <p:spPr bwMode="auto">
            <a:xfrm>
              <a:off x="105585" y="3774510"/>
              <a:ext cx="3496312" cy="271187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309" y="10797"/>
                  </a:lnTo>
                  <a:lnTo>
                    <a:pt x="0" y="21600"/>
                  </a:lnTo>
                  <a:lnTo>
                    <a:pt x="21600" y="21600"/>
                  </a:lnTo>
                  <a:lnTo>
                    <a:pt x="21600" y="0"/>
                  </a:lnTo>
                  <a:close/>
                </a:path>
              </a:pathLst>
            </a:custGeom>
            <a:noFill/>
            <a:ln w="9525" cap="flat" cmpd="sng">
              <a:solidFill>
                <a:srgbClr val="667E92"/>
              </a:solidFill>
              <a:prstDash val="solid"/>
              <a:round/>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a:ln>
                  <a:noFill/>
                </a:ln>
                <a:solidFill>
                  <a:srgbClr val="000000"/>
                </a:solidFill>
                <a:effectLst/>
                <a:uLnTx/>
                <a:uFillTx/>
                <a:latin typeface="Arial" panose="020B0604020202020204" pitchFamily="34" charset="0"/>
                <a:ea typeface="+mn-ea"/>
                <a:cs typeface="Arial" panose="020B0604020202020204" pitchFamily="34" charset="0"/>
                <a:sym typeface="Arial" panose="020B0604020202020204" pitchFamily="34" charset="0"/>
              </a:endParaRPr>
            </a:p>
          </p:txBody>
        </p:sp>
        <p:sp>
          <p:nvSpPr>
            <p:cNvPr id="3151" name="Rectangle 79">
              <a:extLst>
                <a:ext uri="{FF2B5EF4-FFF2-40B4-BE49-F238E27FC236}">
                  <a16:creationId xmlns:a16="http://schemas.microsoft.com/office/drawing/2014/main" id="{9FE81FD1-1B94-01CB-D0F1-A1EDA6ADA8E5}"/>
                </a:ext>
              </a:extLst>
            </p:cNvPr>
            <p:cNvSpPr>
              <a:spLocks/>
            </p:cNvSpPr>
            <p:nvPr/>
          </p:nvSpPr>
          <p:spPr bwMode="auto">
            <a:xfrm>
              <a:off x="94955" y="3286682"/>
              <a:ext cx="3176985" cy="317501"/>
            </a:xfrm>
            <a:prstGeom prst="rect">
              <a:avLst/>
            </a:prstGeom>
            <a:solidFill>
              <a:srgbClr val="0070C0"/>
            </a:solidFill>
            <a:ln w="6350" cap="flat" cmpd="sng">
              <a:solidFill>
                <a:srgbClr val="5B9BD5"/>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HARDWARE AND SOFTWARE</a:t>
              </a:r>
            </a:p>
          </p:txBody>
        </p:sp>
        <p:sp>
          <p:nvSpPr>
            <p:cNvPr id="3152" name="Rectangle 80">
              <a:extLst>
                <a:ext uri="{FF2B5EF4-FFF2-40B4-BE49-F238E27FC236}">
                  <a16:creationId xmlns:a16="http://schemas.microsoft.com/office/drawing/2014/main" id="{65580B94-3DBB-D251-6F5F-A2D8E6407352}"/>
                </a:ext>
              </a:extLst>
            </p:cNvPr>
            <p:cNvSpPr>
              <a:spLocks/>
            </p:cNvSpPr>
            <p:nvPr/>
          </p:nvSpPr>
          <p:spPr bwMode="auto">
            <a:xfrm>
              <a:off x="94955" y="0"/>
              <a:ext cx="3176985" cy="317500"/>
            </a:xfrm>
            <a:prstGeom prst="rect">
              <a:avLst/>
            </a:prstGeom>
            <a:solidFill>
              <a:srgbClr val="0070C0"/>
            </a:solidFill>
            <a:ln w="6350" cap="flat" cmpd="sng">
              <a:solidFill>
                <a:srgbClr val="5B9BD5"/>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FEASIBILITY AND SCALABILITY</a:t>
              </a:r>
            </a:p>
          </p:txBody>
        </p:sp>
        <p:sp>
          <p:nvSpPr>
            <p:cNvPr id="3153" name="Rectangle 81">
              <a:extLst>
                <a:ext uri="{FF2B5EF4-FFF2-40B4-BE49-F238E27FC236}">
                  <a16:creationId xmlns:a16="http://schemas.microsoft.com/office/drawing/2014/main" id="{20BB5AE2-BDD4-1A7D-EB61-88EC0D7E025B}"/>
                </a:ext>
              </a:extLst>
            </p:cNvPr>
            <p:cNvSpPr>
              <a:spLocks/>
            </p:cNvSpPr>
            <p:nvPr/>
          </p:nvSpPr>
          <p:spPr bwMode="auto">
            <a:xfrm>
              <a:off x="4065338" y="0"/>
              <a:ext cx="3176986" cy="317500"/>
            </a:xfrm>
            <a:prstGeom prst="rect">
              <a:avLst/>
            </a:prstGeom>
            <a:solidFill>
              <a:srgbClr val="0070C0"/>
            </a:solidFill>
            <a:ln w="6350" cap="flat" cmpd="sng">
              <a:solidFill>
                <a:srgbClr val="5B9BD5"/>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r>
                <a:rPr kumimoji="0" lang="en-US" alt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INNOVATION OF SOLUTIONS</a:t>
              </a:r>
            </a:p>
          </p:txBody>
        </p:sp>
        <p:sp>
          <p:nvSpPr>
            <p:cNvPr id="3154" name="Rectangle 82">
              <a:extLst>
                <a:ext uri="{FF2B5EF4-FFF2-40B4-BE49-F238E27FC236}">
                  <a16:creationId xmlns:a16="http://schemas.microsoft.com/office/drawing/2014/main" id="{E1D17AD6-EF57-C0A5-9E93-8471E1F90B81}"/>
                </a:ext>
              </a:extLst>
            </p:cNvPr>
            <p:cNvSpPr>
              <a:spLocks/>
            </p:cNvSpPr>
            <p:nvPr/>
          </p:nvSpPr>
          <p:spPr bwMode="auto">
            <a:xfrm>
              <a:off x="7784459" y="0"/>
              <a:ext cx="3686369" cy="317500"/>
            </a:xfrm>
            <a:prstGeom prst="rect">
              <a:avLst/>
            </a:prstGeom>
            <a:solidFill>
              <a:srgbClr val="0070C0"/>
            </a:solidFill>
            <a:ln w="6350" cap="flat" cmpd="sng">
              <a:solidFill>
                <a:srgbClr val="5B9BD5"/>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r>
                <a:rPr lang="en-US" altLang="en-US" sz="1600" b="1" dirty="0">
                  <a:solidFill>
                    <a:srgbClr val="FFFFFF"/>
                  </a:solidFill>
                  <a:latin typeface="Calibri" panose="020F0502020204030204" pitchFamily="34" charset="0"/>
                  <a:cs typeface="Calibri" panose="020F0502020204030204" pitchFamily="34" charset="0"/>
                  <a:sym typeface="Calibri" panose="020F0502020204030204" pitchFamily="34" charset="0"/>
                </a:rPr>
                <a:t>AGENTIC AI</a:t>
              </a:r>
              <a:r>
                <a:rPr kumimoji="0" lang="en-US" altLang="en-US" sz="1600" b="1" i="0" u="none" strike="noStrike" kern="1200" cap="none" spc="0" normalizeH="0" baseline="0" noProof="0" dirty="0">
                  <a:ln>
                    <a:noFill/>
                  </a:ln>
                  <a:solidFill>
                    <a:srgbClr val="FFFFFF"/>
                  </a:solidFill>
                  <a:effectLst/>
                  <a:uLnTx/>
                  <a:uFillTx/>
                  <a:latin typeface="Calibri" panose="020F0502020204030204" pitchFamily="34" charset="0"/>
                  <a:ea typeface="+mn-ea"/>
                  <a:cs typeface="Calibri" panose="020F0502020204030204" pitchFamily="34" charset="0"/>
                  <a:sym typeface="Calibri" panose="020F0502020204030204" pitchFamily="34" charset="0"/>
                </a:rPr>
                <a:t> IMPLEMENTATION</a:t>
              </a:r>
            </a:p>
          </p:txBody>
        </p:sp>
      </p:grpSp>
      <p:sp>
        <p:nvSpPr>
          <p:cNvPr id="3155" name="Line 83">
            <a:extLst>
              <a:ext uri="{FF2B5EF4-FFF2-40B4-BE49-F238E27FC236}">
                <a16:creationId xmlns:a16="http://schemas.microsoft.com/office/drawing/2014/main" id="{7DBE619E-2675-7B17-B63B-A7C0E5C4C683}"/>
              </a:ext>
            </a:extLst>
          </p:cNvPr>
          <p:cNvSpPr>
            <a:spLocks noChangeShapeType="1"/>
          </p:cNvSpPr>
          <p:nvPr/>
        </p:nvSpPr>
        <p:spPr bwMode="auto">
          <a:xfrm flipV="1">
            <a:off x="304036" y="3849688"/>
            <a:ext cx="3939" cy="2711632"/>
          </a:xfrm>
          <a:prstGeom prst="line">
            <a:avLst/>
          </a:prstGeom>
          <a:noFill/>
          <a:ln w="12700" cap="flat" cmpd="sng">
            <a:solidFill>
              <a:srgbClr val="A5A5A5"/>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64" name="AutoShape 92" descr="Left Brace 59">
            <a:extLst>
              <a:ext uri="{FF2B5EF4-FFF2-40B4-BE49-F238E27FC236}">
                <a16:creationId xmlns:a16="http://schemas.microsoft.com/office/drawing/2014/main" id="{0A8F4BD4-396B-F026-B106-DCFB38CCE611}"/>
              </a:ext>
            </a:extLst>
          </p:cNvPr>
          <p:cNvSpPr>
            <a:spLocks/>
          </p:cNvSpPr>
          <p:nvPr/>
        </p:nvSpPr>
        <p:spPr bwMode="auto">
          <a:xfrm>
            <a:off x="5283200" y="1668463"/>
            <a:ext cx="495300" cy="120332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1600" y="21600"/>
                </a:moveTo>
                <a:cubicBezTo>
                  <a:pt x="15635" y="21600"/>
                  <a:pt x="10800" y="21321"/>
                  <a:pt x="10800" y="20978"/>
                </a:cubicBezTo>
                <a:lnTo>
                  <a:pt x="10800" y="11422"/>
                </a:lnTo>
                <a:cubicBezTo>
                  <a:pt x="10800" y="11079"/>
                  <a:pt x="5965" y="10800"/>
                  <a:pt x="0" y="10800"/>
                </a:cubicBezTo>
                <a:cubicBezTo>
                  <a:pt x="5965" y="10800"/>
                  <a:pt x="10800" y="10521"/>
                  <a:pt x="10800" y="10178"/>
                </a:cubicBezTo>
                <a:lnTo>
                  <a:pt x="10800" y="622"/>
                </a:lnTo>
                <a:cubicBezTo>
                  <a:pt x="10800" y="279"/>
                  <a:pt x="15635" y="0"/>
                  <a:pt x="21600" y="0"/>
                </a:cubicBezTo>
              </a:path>
            </a:pathLst>
          </a:custGeom>
          <a:noFill/>
          <a:ln w="9525" cap="flat" cmpd="sng">
            <a:solidFill>
              <a:srgbClr val="2F5597"/>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ctr"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65" name="Text Box 93" descr="Google Shape;874;p44">
            <a:extLst>
              <a:ext uri="{FF2B5EF4-FFF2-40B4-BE49-F238E27FC236}">
                <a16:creationId xmlns:a16="http://schemas.microsoft.com/office/drawing/2014/main" id="{47DCBCA3-4A1A-54C1-A2DD-3B41DA69A03A}"/>
              </a:ext>
            </a:extLst>
          </p:cNvPr>
          <p:cNvSpPr txBox="1">
            <a:spLocks/>
          </p:cNvSpPr>
          <p:nvPr/>
        </p:nvSpPr>
        <p:spPr bwMode="auto">
          <a:xfrm>
            <a:off x="10447338" y="3359150"/>
            <a:ext cx="1654175" cy="147732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flat" cmpd="sng">
                <a:solidFill>
                  <a:srgbClr val="000000"/>
                </a:solidFill>
                <a:prstDash val="solid"/>
                <a:miter lim="400000"/>
                <a:headEnd type="none" w="med" len="med"/>
                <a:tailEnd type="none" w="med" len="me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lIns="0" tIns="0" rIns="0" bIns="0">
            <a:spAutoFit/>
          </a:bodyPr>
          <a:lstStyle>
            <a:lvl1pPr marL="285750" indent="-285750">
              <a:defRPr>
                <a:solidFill>
                  <a:srgbClr val="000000"/>
                </a:solidFill>
                <a:latin typeface="Calibri" panose="020F0502020204030204" pitchFamily="34" charset="0"/>
                <a:cs typeface="Calibri" panose="020F0502020204030204" pitchFamily="34" charset="0"/>
                <a:sym typeface="Calibri" panose="020F0502020204030204" pitchFamily="34" charset="0"/>
              </a:defRPr>
            </a:lvl1pPr>
            <a:lvl2pPr>
              <a:defRPr>
                <a:solidFill>
                  <a:srgbClr val="000000"/>
                </a:solidFill>
                <a:latin typeface="Calibri" panose="020F0502020204030204" pitchFamily="34" charset="0"/>
                <a:cs typeface="Calibri" panose="020F0502020204030204" pitchFamily="34" charset="0"/>
                <a:sym typeface="Calibri" panose="020F0502020204030204" pitchFamily="34" charset="0"/>
              </a:defRPr>
            </a:lvl2pPr>
            <a:lvl3pPr>
              <a:defRPr>
                <a:solidFill>
                  <a:srgbClr val="000000"/>
                </a:solidFill>
                <a:latin typeface="Calibri" panose="020F0502020204030204" pitchFamily="34" charset="0"/>
                <a:cs typeface="Calibri" panose="020F0502020204030204" pitchFamily="34" charset="0"/>
                <a:sym typeface="Calibri" panose="020F0502020204030204" pitchFamily="34" charset="0"/>
              </a:defRPr>
            </a:lvl3pPr>
            <a:lvl4pPr>
              <a:defRPr>
                <a:solidFill>
                  <a:srgbClr val="000000"/>
                </a:solidFill>
                <a:latin typeface="Calibri" panose="020F0502020204030204" pitchFamily="34" charset="0"/>
                <a:cs typeface="Calibri" panose="020F0502020204030204" pitchFamily="34" charset="0"/>
                <a:sym typeface="Calibri" panose="020F0502020204030204" pitchFamily="34" charset="0"/>
              </a:defRPr>
            </a:lvl4pPr>
            <a:lvl5pPr>
              <a:defRPr>
                <a:solidFill>
                  <a:srgbClr val="000000"/>
                </a:solidFill>
                <a:latin typeface="Calibri" panose="020F0502020204030204" pitchFamily="34" charset="0"/>
                <a:cs typeface="Calibri" panose="020F0502020204030204" pitchFamily="34" charset="0"/>
                <a:sym typeface="Calibri" panose="020F0502020204030204" pitchFamily="34" charset="0"/>
              </a:defRPr>
            </a:lvl5pPr>
            <a:lvl6pPr marL="4572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6pPr>
            <a:lvl7pPr marL="9144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7pPr>
            <a:lvl8pPr marL="13716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8pPr>
            <a:lvl9pPr marL="1828800" indent="1828800" fontAlgn="base" hangingPunct="0">
              <a:spcBef>
                <a:spcPct val="0"/>
              </a:spcBef>
              <a:spcAft>
                <a:spcPct val="0"/>
              </a:spcAft>
              <a:defRPr>
                <a:solidFill>
                  <a:srgbClr val="000000"/>
                </a:solidFill>
                <a:latin typeface="Calibri" panose="020F0502020204030204" pitchFamily="34" charset="0"/>
                <a:cs typeface="Calibri" panose="020F0502020204030204" pitchFamily="34" charset="0"/>
                <a:sym typeface="Calibri" panose="020F0502020204030204" pitchFamily="34" charset="0"/>
              </a:defRPr>
            </a:lvl9pPr>
          </a:lstStyle>
          <a:p>
            <a:pPr marL="285750" marR="0" lvl="0" indent="-285750" algn="l" defTabSz="914400" rtl="0" eaLnBrk="1" fontAlgn="base" latinLnBrk="0" hangingPunct="0">
              <a:lnSpc>
                <a:spcPct val="100000"/>
              </a:lnSpc>
              <a:spcBef>
                <a:spcPct val="0"/>
              </a:spcBef>
              <a:spcAft>
                <a:spcPct val="0"/>
              </a:spcAft>
              <a:buClrTx/>
              <a:buSzPct val="100000"/>
              <a:buFontTx/>
              <a:buChar char="➢"/>
              <a:tabLst/>
              <a:defRPr/>
            </a:pPr>
            <a:r>
              <a:rPr kumimoji="0" lang="en-US" altLang="en-US" sz="1200" b="0" i="0" u="none" strike="noStrike" kern="1200" cap="none" spc="0" normalizeH="0" baseline="0" noProof="0" dirty="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rPr>
              <a:t>Agents earn tokens for completed tasks, creating an internal economy. These tokens can be exchanged for resources or system upgrades.</a:t>
            </a:r>
          </a:p>
        </p:txBody>
      </p:sp>
      <p:sp>
        <p:nvSpPr>
          <p:cNvPr id="3166" name="Line 94">
            <a:extLst>
              <a:ext uri="{FF2B5EF4-FFF2-40B4-BE49-F238E27FC236}">
                <a16:creationId xmlns:a16="http://schemas.microsoft.com/office/drawing/2014/main" id="{D309F998-1AF0-D79F-043D-A6C631600506}"/>
              </a:ext>
            </a:extLst>
          </p:cNvPr>
          <p:cNvSpPr>
            <a:spLocks noChangeShapeType="1"/>
          </p:cNvSpPr>
          <p:nvPr/>
        </p:nvSpPr>
        <p:spPr bwMode="auto">
          <a:xfrm>
            <a:off x="9156700" y="5741988"/>
            <a:ext cx="0" cy="152400"/>
          </a:xfrm>
          <a:prstGeom prst="line">
            <a:avLst/>
          </a:prstGeom>
          <a:noFill/>
          <a:ln w="12700" cap="flat" cmpd="sng">
            <a:solidFill>
              <a:srgbClr val="2F6EBA"/>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67" name="Line 95">
            <a:extLst>
              <a:ext uri="{FF2B5EF4-FFF2-40B4-BE49-F238E27FC236}">
                <a16:creationId xmlns:a16="http://schemas.microsoft.com/office/drawing/2014/main" id="{E745D4D2-3E0A-B56C-22DD-41D3A07C7599}"/>
              </a:ext>
            </a:extLst>
          </p:cNvPr>
          <p:cNvSpPr>
            <a:spLocks noChangeShapeType="1"/>
          </p:cNvSpPr>
          <p:nvPr/>
        </p:nvSpPr>
        <p:spPr bwMode="auto">
          <a:xfrm flipH="1">
            <a:off x="8320088" y="4088748"/>
            <a:ext cx="66934" cy="129240"/>
          </a:xfrm>
          <a:prstGeom prst="line">
            <a:avLst/>
          </a:prstGeom>
          <a:noFill/>
          <a:ln w="12700" cap="flat" cmpd="sng">
            <a:solidFill>
              <a:srgbClr val="2F6EBA"/>
            </a:solidFill>
            <a:prstDash val="solid"/>
            <a:round/>
            <a:headEnd type="none" w="med" len="med"/>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69" name="Rectangle 97">
            <a:extLst>
              <a:ext uri="{FF2B5EF4-FFF2-40B4-BE49-F238E27FC236}">
                <a16:creationId xmlns:a16="http://schemas.microsoft.com/office/drawing/2014/main" id="{F1AF74EA-560E-233E-615C-E97632AAD698}"/>
              </a:ext>
            </a:extLst>
          </p:cNvPr>
          <p:cNvSpPr>
            <a:spLocks/>
          </p:cNvSpPr>
          <p:nvPr/>
        </p:nvSpPr>
        <p:spPr bwMode="auto">
          <a:xfrm>
            <a:off x="7561263" y="539750"/>
            <a:ext cx="1416050" cy="2362200"/>
          </a:xfrm>
          <a:prstGeom prst="rect">
            <a:avLst/>
          </a:prstGeom>
          <a:noFill/>
          <a:ln w="6350" cap="flat" cmpd="sng">
            <a:solidFill>
              <a:srgbClr val="667E9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70" name="Rectangle 98">
            <a:extLst>
              <a:ext uri="{FF2B5EF4-FFF2-40B4-BE49-F238E27FC236}">
                <a16:creationId xmlns:a16="http://schemas.microsoft.com/office/drawing/2014/main" id="{54860C76-5035-5016-4FE3-1C584A79CC8A}"/>
              </a:ext>
            </a:extLst>
          </p:cNvPr>
          <p:cNvSpPr>
            <a:spLocks/>
          </p:cNvSpPr>
          <p:nvPr/>
        </p:nvSpPr>
        <p:spPr bwMode="auto">
          <a:xfrm>
            <a:off x="9051925" y="539750"/>
            <a:ext cx="1535113" cy="2362200"/>
          </a:xfrm>
          <a:prstGeom prst="rect">
            <a:avLst/>
          </a:prstGeom>
          <a:noFill/>
          <a:ln w="6350" cap="flat" cmpd="sng">
            <a:solidFill>
              <a:srgbClr val="667E9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171" name="Rectangle 99">
            <a:extLst>
              <a:ext uri="{FF2B5EF4-FFF2-40B4-BE49-F238E27FC236}">
                <a16:creationId xmlns:a16="http://schemas.microsoft.com/office/drawing/2014/main" id="{735676D2-F094-B0D4-BF25-5A070374981D}"/>
              </a:ext>
            </a:extLst>
          </p:cNvPr>
          <p:cNvSpPr>
            <a:spLocks/>
          </p:cNvSpPr>
          <p:nvPr/>
        </p:nvSpPr>
        <p:spPr bwMode="auto">
          <a:xfrm>
            <a:off x="10661650" y="539750"/>
            <a:ext cx="1462088" cy="2360613"/>
          </a:xfrm>
          <a:prstGeom prst="rect">
            <a:avLst/>
          </a:prstGeom>
          <a:noFill/>
          <a:ln w="6350" cap="flat" cmpd="sng">
            <a:solidFill>
              <a:srgbClr val="667E92"/>
            </a:solidFill>
            <a:prstDash val="solid"/>
            <a:miter lim="800000"/>
            <a:headEnd type="none" w="med" len="med"/>
            <a:tailEnd type="non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lIns="45720" rIns="45720" anchor="ctr"/>
          <a:lstStyle/>
          <a:p>
            <a:pPr marL="0" marR="0" lvl="0" indent="0" algn="l" defTabSz="914400" rtl="0" eaLnBrk="1" fontAlgn="base" latinLnBrk="0" hangingPunct="0">
              <a:lnSpc>
                <a:spcPct val="100000"/>
              </a:lnSpc>
              <a:spcBef>
                <a:spcPct val="0"/>
              </a:spcBef>
              <a:spcAft>
                <a:spcPct val="0"/>
              </a:spcAft>
              <a:buClrTx/>
              <a:buSzTx/>
              <a:buFontTx/>
              <a:buNone/>
              <a:tabLst/>
              <a:defRPr/>
            </a:pPr>
            <a:endParaRPr kumimoji="0" lang="en-US" altLang="en-US" sz="1800" b="0" i="0" u="none" strike="noStrike" kern="1200" cap="none" spc="0" normalizeH="0" baseline="0" noProof="0">
              <a:ln>
                <a:noFill/>
              </a:ln>
              <a:solidFill>
                <a:srgbClr val="000000"/>
              </a:solidFill>
              <a:effectLst/>
              <a:uLnTx/>
              <a:uFillTx/>
              <a:latin typeface="Calibri" panose="020F0502020204030204" pitchFamily="34" charset="0"/>
              <a:ea typeface="+mn-ea"/>
              <a:cs typeface="Calibri" panose="020F0502020204030204" pitchFamily="34" charset="0"/>
              <a:sym typeface="Calibri" panose="020F0502020204030204" pitchFamily="34" charset="0"/>
            </a:endParaRPr>
          </a:p>
        </p:txBody>
      </p:sp>
      <p:sp>
        <p:nvSpPr>
          <p:cNvPr id="3" name="TextBox 2">
            <a:extLst>
              <a:ext uri="{FF2B5EF4-FFF2-40B4-BE49-F238E27FC236}">
                <a16:creationId xmlns:a16="http://schemas.microsoft.com/office/drawing/2014/main" id="{32C9ED07-7B9B-00F7-BA2D-DC5F90BFAD8A}"/>
              </a:ext>
            </a:extLst>
          </p:cNvPr>
          <p:cNvSpPr txBox="1"/>
          <p:nvPr/>
        </p:nvSpPr>
        <p:spPr>
          <a:xfrm>
            <a:off x="741922" y="3865087"/>
            <a:ext cx="3122053" cy="2677656"/>
          </a:xfrm>
          <a:prstGeom prst="rect">
            <a:avLst/>
          </a:prstGeom>
          <a:noFill/>
        </p:spPr>
        <p:txBody>
          <a:bodyPr wrap="square">
            <a:spAutoFit/>
          </a:bodyPr>
          <a:lstStyle/>
          <a:p>
            <a:pPr marL="171450" indent="-171450">
              <a:buFont typeface="Arial" panose="020B0604020202020204" pitchFamily="34" charset="0"/>
              <a:buChar char="•"/>
            </a:pPr>
            <a:r>
              <a:rPr lang="en-IN" sz="1200" dirty="0"/>
              <a:t>Agent Frameworks: </a:t>
            </a:r>
            <a:r>
              <a:rPr lang="en-IN" sz="1200" dirty="0" err="1"/>
              <a:t>AutoGPT</a:t>
            </a:r>
            <a:r>
              <a:rPr lang="en-IN" sz="1200" dirty="0"/>
              <a:t>, </a:t>
            </a:r>
            <a:r>
              <a:rPr lang="en-IN" sz="1200" dirty="0" err="1"/>
              <a:t>BabyAGI</a:t>
            </a:r>
            <a:r>
              <a:rPr lang="en-IN" sz="1200" dirty="0"/>
              <a:t>, </a:t>
            </a:r>
            <a:r>
              <a:rPr lang="en-IN" sz="1200" dirty="0" err="1"/>
              <a:t>LangChain</a:t>
            </a:r>
            <a:endParaRPr lang="en-IN" sz="1200" dirty="0"/>
          </a:p>
          <a:p>
            <a:pPr marL="171450" indent="-171450">
              <a:buFont typeface="Arial" panose="020B0604020202020204" pitchFamily="34" charset="0"/>
              <a:buChar char="•"/>
            </a:pPr>
            <a:r>
              <a:rPr lang="en-IN" sz="1200" dirty="0"/>
              <a:t>Cloud Infrastructure: AWS Bedrock, Microsoft Copilot Studio</a:t>
            </a:r>
          </a:p>
          <a:p>
            <a:pPr marL="171450" indent="-171450">
              <a:buFont typeface="Arial" panose="020B0604020202020204" pitchFamily="34" charset="0"/>
              <a:buChar char="•"/>
            </a:pPr>
            <a:r>
              <a:rPr lang="en-IN" sz="1200" dirty="0"/>
              <a:t>Data Tools: Snowflake, TensorFlow, </a:t>
            </a:r>
            <a:r>
              <a:rPr lang="en-IN" sz="1200" dirty="0" err="1"/>
              <a:t>PyTorch</a:t>
            </a:r>
            <a:endParaRPr lang="en-IN" sz="1200" dirty="0"/>
          </a:p>
          <a:p>
            <a:pPr marL="171450" indent="-171450">
              <a:buFont typeface="Arial" panose="020B0604020202020204" pitchFamily="34" charset="0"/>
              <a:buChar char="•"/>
            </a:pPr>
            <a:r>
              <a:rPr lang="en-IN" sz="1200" dirty="0"/>
              <a:t>UI/UX: Voice/chat interfaces (e.g., ChatGPT API)</a:t>
            </a:r>
          </a:p>
          <a:p>
            <a:pPr marL="171450" indent="-171450">
              <a:buFont typeface="Arial" panose="020B0604020202020204" pitchFamily="34" charset="0"/>
              <a:buChar char="•"/>
            </a:pPr>
            <a:r>
              <a:rPr lang="en-IN" sz="1200" dirty="0"/>
              <a:t>Security: Homomorphic encryption, Zero-Knowledge Proofs</a:t>
            </a:r>
          </a:p>
          <a:p>
            <a:endParaRPr lang="en-IN" sz="1200" dirty="0"/>
          </a:p>
          <a:p>
            <a:pPr marL="171450" indent="-171450">
              <a:buFont typeface="Arial" panose="020B0604020202020204" pitchFamily="34" charset="0"/>
              <a:buChar char="•"/>
            </a:pPr>
            <a:r>
              <a:rPr lang="en-IN" sz="1200" u="sng" dirty="0"/>
              <a:t>Hardware:</a:t>
            </a:r>
          </a:p>
          <a:p>
            <a:pPr marL="171450" indent="-171450">
              <a:buFont typeface="Arial" panose="020B0604020202020204" pitchFamily="34" charset="0"/>
              <a:buChar char="•"/>
            </a:pPr>
            <a:r>
              <a:rPr lang="en-IN" sz="1200" dirty="0"/>
              <a:t>NVIDIA H100 GPUs</a:t>
            </a:r>
          </a:p>
          <a:p>
            <a:pPr marL="171450" indent="-171450">
              <a:buFont typeface="Arial" panose="020B0604020202020204" pitchFamily="34" charset="0"/>
              <a:buChar char="•"/>
            </a:pPr>
            <a:r>
              <a:rPr lang="en-IN" sz="1200" dirty="0"/>
              <a:t>IoT edge devices</a:t>
            </a:r>
          </a:p>
          <a:p>
            <a:pPr marL="171450" indent="-171450">
              <a:buFont typeface="Arial" panose="020B0604020202020204" pitchFamily="34" charset="0"/>
              <a:buChar char="•"/>
            </a:pPr>
            <a:r>
              <a:rPr lang="en-IN" sz="1200" dirty="0"/>
              <a:t>Robotics integration kits</a:t>
            </a:r>
          </a:p>
        </p:txBody>
      </p:sp>
      <p:sp>
        <p:nvSpPr>
          <p:cNvPr id="5" name="TextBox 4">
            <a:extLst>
              <a:ext uri="{FF2B5EF4-FFF2-40B4-BE49-F238E27FC236}">
                <a16:creationId xmlns:a16="http://schemas.microsoft.com/office/drawing/2014/main" id="{241114CD-3E4A-B71C-81E4-B4FE2CD23766}"/>
              </a:ext>
            </a:extLst>
          </p:cNvPr>
          <p:cNvSpPr txBox="1"/>
          <p:nvPr/>
        </p:nvSpPr>
        <p:spPr>
          <a:xfrm>
            <a:off x="7601497" y="703147"/>
            <a:ext cx="1408203" cy="2292935"/>
          </a:xfrm>
          <a:prstGeom prst="rect">
            <a:avLst/>
          </a:prstGeom>
          <a:noFill/>
        </p:spPr>
        <p:txBody>
          <a:bodyPr wrap="square">
            <a:spAutoFit/>
          </a:bodyPr>
          <a:lstStyle/>
          <a:p>
            <a:pPr marL="285750" indent="-285750">
              <a:buFont typeface="Arial" panose="020B0604020202020204" pitchFamily="34" charset="0"/>
              <a:buChar char="•"/>
            </a:pPr>
            <a:r>
              <a:rPr lang="en-US" sz="1100" dirty="0"/>
              <a:t>Define agent roles (e.g., Researcher, Executor, Validator).</a:t>
            </a:r>
          </a:p>
          <a:p>
            <a:pPr marL="285750" indent="-285750">
              <a:buFont typeface="Arial" panose="020B0604020202020204" pitchFamily="34" charset="0"/>
              <a:buChar char="•"/>
            </a:pPr>
            <a:r>
              <a:rPr lang="en-US" sz="1100" dirty="0"/>
              <a:t>Integrate APIs for tools like web search, code execution, and databases.</a:t>
            </a:r>
          </a:p>
          <a:p>
            <a:pPr marL="285750" indent="-285750">
              <a:buFont typeface="Arial" panose="020B0604020202020204" pitchFamily="34" charset="0"/>
              <a:buChar char="•"/>
            </a:pPr>
            <a:r>
              <a:rPr lang="en-US" sz="1100" dirty="0"/>
              <a:t>Ensure ethical guardrails and audit trails.</a:t>
            </a:r>
            <a:endParaRPr lang="en-IN" sz="1100" dirty="0"/>
          </a:p>
        </p:txBody>
      </p:sp>
      <p:sp>
        <p:nvSpPr>
          <p:cNvPr id="7" name="TextBox 6">
            <a:extLst>
              <a:ext uri="{FF2B5EF4-FFF2-40B4-BE49-F238E27FC236}">
                <a16:creationId xmlns:a16="http://schemas.microsoft.com/office/drawing/2014/main" id="{78139AB1-4794-3A88-6CE4-99E06A4966B2}"/>
              </a:ext>
            </a:extLst>
          </p:cNvPr>
          <p:cNvSpPr txBox="1"/>
          <p:nvPr/>
        </p:nvSpPr>
        <p:spPr>
          <a:xfrm>
            <a:off x="9117610" y="697802"/>
            <a:ext cx="1459953" cy="2292935"/>
          </a:xfrm>
          <a:prstGeom prst="rect">
            <a:avLst/>
          </a:prstGeom>
          <a:noFill/>
        </p:spPr>
        <p:txBody>
          <a:bodyPr wrap="square">
            <a:spAutoFit/>
          </a:bodyPr>
          <a:lstStyle/>
          <a:p>
            <a:pPr marL="171450" indent="-171450">
              <a:buFont typeface="Arial" panose="020B0604020202020204" pitchFamily="34" charset="0"/>
              <a:buChar char="•"/>
            </a:pPr>
            <a:r>
              <a:rPr lang="en-IN" sz="1100" dirty="0"/>
              <a:t>Train agents on domain-specific data (e.g., healthcare, supply chain).</a:t>
            </a:r>
          </a:p>
          <a:p>
            <a:pPr marL="171450" indent="-171450">
              <a:buFont typeface="Arial" panose="020B0604020202020204" pitchFamily="34" charset="0"/>
              <a:buChar char="•"/>
            </a:pPr>
            <a:r>
              <a:rPr lang="en-IN" sz="1100" dirty="0"/>
              <a:t>Deploy hybrid cloud/edge architecture for scalability.</a:t>
            </a:r>
          </a:p>
          <a:p>
            <a:pPr marL="171450" indent="-171450">
              <a:buFont typeface="Arial" panose="020B0604020202020204" pitchFamily="34" charset="0"/>
              <a:buChar char="•"/>
            </a:pPr>
            <a:r>
              <a:rPr lang="en-IN" sz="1100" dirty="0"/>
              <a:t>Monitor performance via real-time dashboards.</a:t>
            </a:r>
          </a:p>
        </p:txBody>
      </p:sp>
      <p:sp>
        <p:nvSpPr>
          <p:cNvPr id="9" name="TextBox 8">
            <a:extLst>
              <a:ext uri="{FF2B5EF4-FFF2-40B4-BE49-F238E27FC236}">
                <a16:creationId xmlns:a16="http://schemas.microsoft.com/office/drawing/2014/main" id="{D8679935-3EA9-88A5-37B3-DA8DDF64E964}"/>
              </a:ext>
            </a:extLst>
          </p:cNvPr>
          <p:cNvSpPr txBox="1"/>
          <p:nvPr/>
        </p:nvSpPr>
        <p:spPr>
          <a:xfrm>
            <a:off x="10661650" y="771860"/>
            <a:ext cx="1373187" cy="2123658"/>
          </a:xfrm>
          <a:prstGeom prst="rect">
            <a:avLst/>
          </a:prstGeom>
          <a:noFill/>
        </p:spPr>
        <p:txBody>
          <a:bodyPr wrap="square">
            <a:spAutoFit/>
          </a:bodyPr>
          <a:lstStyle/>
          <a:p>
            <a:pPr marL="171450" indent="-171450">
              <a:buFont typeface="Arial" panose="020B0604020202020204" pitchFamily="34" charset="0"/>
              <a:buChar char="•"/>
            </a:pPr>
            <a:r>
              <a:rPr lang="en-US" sz="1100" dirty="0"/>
              <a:t>Use reinforcement learning for iterative improvement.</a:t>
            </a:r>
          </a:p>
          <a:p>
            <a:pPr marL="171450" indent="-171450">
              <a:buFont typeface="Arial" panose="020B0604020202020204" pitchFamily="34" charset="0"/>
              <a:buChar char="•"/>
            </a:pPr>
            <a:r>
              <a:rPr lang="en-US" sz="1100" dirty="0"/>
              <a:t>Scale agent teams dynamically based on workload.</a:t>
            </a:r>
          </a:p>
          <a:p>
            <a:pPr marL="171450" indent="-171450">
              <a:buFont typeface="Arial" panose="020B0604020202020204" pitchFamily="34" charset="0"/>
              <a:buChar char="•"/>
            </a:pPr>
            <a:r>
              <a:rPr lang="en-US" sz="1100" dirty="0"/>
              <a:t>Audit outcomes for bias/accuracy.</a:t>
            </a:r>
            <a:endParaRPr lang="en-IN" sz="1100" dirty="0"/>
          </a:p>
        </p:txBody>
      </p:sp>
      <p:sp>
        <p:nvSpPr>
          <p:cNvPr id="11" name="TextBox 10">
            <a:extLst>
              <a:ext uri="{FF2B5EF4-FFF2-40B4-BE49-F238E27FC236}">
                <a16:creationId xmlns:a16="http://schemas.microsoft.com/office/drawing/2014/main" id="{AA3D173F-12BF-396A-02D9-3FB68FD2DDA4}"/>
              </a:ext>
            </a:extLst>
          </p:cNvPr>
          <p:cNvSpPr txBox="1"/>
          <p:nvPr/>
        </p:nvSpPr>
        <p:spPr>
          <a:xfrm>
            <a:off x="5669137" y="414488"/>
            <a:ext cx="1946100" cy="1277273"/>
          </a:xfrm>
          <a:prstGeom prst="rect">
            <a:avLst/>
          </a:prstGeom>
          <a:noFill/>
        </p:spPr>
        <p:txBody>
          <a:bodyPr wrap="square">
            <a:spAutoFit/>
          </a:bodyPr>
          <a:lstStyle/>
          <a:p>
            <a:pPr marL="285750" indent="-285750">
              <a:buFont typeface="Wingdings" panose="05000000000000000000" pitchFamily="2" charset="2"/>
              <a:buChar char="q"/>
            </a:pPr>
            <a:r>
              <a:rPr lang="en-US" sz="1100" dirty="0"/>
              <a:t>Autonomous goal achievement</a:t>
            </a:r>
          </a:p>
          <a:p>
            <a:pPr marL="285750" indent="-285750">
              <a:buFont typeface="Wingdings" panose="05000000000000000000" pitchFamily="2" charset="2"/>
              <a:buChar char="q"/>
            </a:pPr>
            <a:r>
              <a:rPr lang="en-US" sz="1100" dirty="0"/>
              <a:t>Context-aware decision-making</a:t>
            </a:r>
          </a:p>
          <a:p>
            <a:pPr marL="285750" indent="-285750">
              <a:buFont typeface="Wingdings" panose="05000000000000000000" pitchFamily="2" charset="2"/>
              <a:buChar char="q"/>
            </a:pPr>
            <a:r>
              <a:rPr lang="en-US" sz="1100" dirty="0"/>
              <a:t>Continuous self-improvement</a:t>
            </a:r>
          </a:p>
          <a:p>
            <a:pPr marL="285750" indent="-285750">
              <a:buFont typeface="Wingdings" panose="05000000000000000000" pitchFamily="2" charset="2"/>
              <a:buChar char="q"/>
            </a:pPr>
            <a:r>
              <a:rPr lang="en-US" sz="1100" dirty="0"/>
              <a:t>Real-time adaptability</a:t>
            </a:r>
          </a:p>
        </p:txBody>
      </p:sp>
      <p:sp>
        <p:nvSpPr>
          <p:cNvPr id="13" name="TextBox 12">
            <a:extLst>
              <a:ext uri="{FF2B5EF4-FFF2-40B4-BE49-F238E27FC236}">
                <a16:creationId xmlns:a16="http://schemas.microsoft.com/office/drawing/2014/main" id="{DA454D56-A726-0FED-BA0C-A57EB0474EE6}"/>
              </a:ext>
            </a:extLst>
          </p:cNvPr>
          <p:cNvSpPr txBox="1"/>
          <p:nvPr/>
        </p:nvSpPr>
        <p:spPr>
          <a:xfrm>
            <a:off x="5670367" y="1673404"/>
            <a:ext cx="2014409" cy="1277273"/>
          </a:xfrm>
          <a:prstGeom prst="rect">
            <a:avLst/>
          </a:prstGeom>
          <a:noFill/>
        </p:spPr>
        <p:txBody>
          <a:bodyPr wrap="square">
            <a:spAutoFit/>
          </a:bodyPr>
          <a:lstStyle/>
          <a:p>
            <a:pPr marL="285750" indent="-285750">
              <a:buFont typeface="Wingdings" panose="05000000000000000000" pitchFamily="2" charset="2"/>
              <a:buChar char="q"/>
            </a:pPr>
            <a:r>
              <a:rPr lang="en-US" sz="1100" dirty="0"/>
              <a:t>100x faster data processing</a:t>
            </a:r>
          </a:p>
          <a:p>
            <a:pPr marL="285750" indent="-285750">
              <a:buFont typeface="Wingdings" panose="05000000000000000000" pitchFamily="2" charset="2"/>
              <a:buChar char="q"/>
            </a:pPr>
            <a:r>
              <a:rPr lang="en-US" sz="1100" dirty="0"/>
              <a:t>Reduced human error</a:t>
            </a:r>
          </a:p>
          <a:p>
            <a:pPr marL="285750" indent="-285750">
              <a:buFont typeface="Wingdings" panose="05000000000000000000" pitchFamily="2" charset="2"/>
              <a:buChar char="q"/>
            </a:pPr>
            <a:r>
              <a:rPr lang="en-US" sz="1100" dirty="0"/>
              <a:t>Multi-agent collaboration</a:t>
            </a:r>
          </a:p>
          <a:p>
            <a:pPr marL="285750" indent="-285750">
              <a:buFont typeface="Wingdings" panose="05000000000000000000" pitchFamily="2" charset="2"/>
              <a:buChar char="q"/>
            </a:pPr>
            <a:r>
              <a:rPr lang="en-US" sz="1100" dirty="0"/>
              <a:t>Cost-efficient automation</a:t>
            </a:r>
          </a:p>
          <a:p>
            <a:pPr marL="285750" indent="-285750">
              <a:buFont typeface="Wingdings" panose="05000000000000000000" pitchFamily="2" charset="2"/>
              <a:buChar char="q"/>
            </a:pPr>
            <a:r>
              <a:rPr lang="en-US" sz="1100" dirty="0"/>
              <a:t>Transparent action logs</a:t>
            </a:r>
          </a:p>
          <a:p>
            <a:pPr marL="285750" indent="-285750">
              <a:buFont typeface="Wingdings" panose="05000000000000000000" pitchFamily="2" charset="2"/>
              <a:buChar char="q"/>
            </a:pPr>
            <a:r>
              <a:rPr lang="en-US" sz="1100" dirty="0"/>
              <a:t>Cross-domain applicability</a:t>
            </a:r>
            <a:endParaRPr lang="en-IN" sz="1100" dirty="0"/>
          </a:p>
        </p:txBody>
      </p:sp>
    </p:spTree>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object 58">
            <a:extLst>
              <a:ext uri="{FF2B5EF4-FFF2-40B4-BE49-F238E27FC236}">
                <a16:creationId xmlns:a16="http://schemas.microsoft.com/office/drawing/2014/main" id="{E9926878-47BF-F8AE-982B-E48E420D1AD8}"/>
              </a:ext>
            </a:extLst>
          </p:cNvPr>
          <p:cNvSpPr/>
          <p:nvPr/>
        </p:nvSpPr>
        <p:spPr>
          <a:xfrm>
            <a:off x="180570" y="130861"/>
            <a:ext cx="5915430"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algn="ctr"/>
            <a:r>
              <a:rPr lang="en-US" dirty="0">
                <a:solidFill>
                  <a:schemeClr val="bg1"/>
                </a:solidFill>
              </a:rPr>
              <a:t>Agentic AI Applications for Personalized Banking</a:t>
            </a:r>
            <a:endParaRPr dirty="0">
              <a:solidFill>
                <a:schemeClr val="bg1"/>
              </a:solidFill>
            </a:endParaRPr>
          </a:p>
        </p:txBody>
      </p:sp>
      <p:sp>
        <p:nvSpPr>
          <p:cNvPr id="3" name="object 58">
            <a:extLst>
              <a:ext uri="{FF2B5EF4-FFF2-40B4-BE49-F238E27FC236}">
                <a16:creationId xmlns:a16="http://schemas.microsoft.com/office/drawing/2014/main" id="{E5DD1599-8A52-BBBF-F536-DC79B23CADD2}"/>
              </a:ext>
            </a:extLst>
          </p:cNvPr>
          <p:cNvSpPr/>
          <p:nvPr/>
        </p:nvSpPr>
        <p:spPr>
          <a:xfrm>
            <a:off x="6096000" y="130861"/>
            <a:ext cx="5915430" cy="312944"/>
          </a:xfrm>
          <a:custGeom>
            <a:avLst/>
            <a:gdLst/>
            <a:ahLst/>
            <a:cxnLst/>
            <a:rect l="l" t="t" r="r" b="b"/>
            <a:pathLst>
              <a:path w="6734809" h="454660">
                <a:moveTo>
                  <a:pt x="6507393" y="0"/>
                </a:moveTo>
                <a:lnTo>
                  <a:pt x="0" y="0"/>
                </a:lnTo>
                <a:lnTo>
                  <a:pt x="227172" y="227176"/>
                </a:lnTo>
                <a:lnTo>
                  <a:pt x="0" y="454345"/>
                </a:lnTo>
                <a:lnTo>
                  <a:pt x="6507393" y="454345"/>
                </a:lnTo>
                <a:lnTo>
                  <a:pt x="6734559" y="227176"/>
                </a:lnTo>
                <a:lnTo>
                  <a:pt x="6507393" y="0"/>
                </a:lnTo>
                <a:close/>
              </a:path>
            </a:pathLst>
          </a:custGeom>
          <a:solidFill>
            <a:srgbClr val="0070C0"/>
          </a:solidFill>
        </p:spPr>
        <p:txBody>
          <a:bodyPr wrap="square" lIns="0" tIns="0" rIns="0" bIns="0" rtlCol="0"/>
          <a:lstStyle/>
          <a:p>
            <a:pPr algn="ctr"/>
            <a:r>
              <a:rPr lang="en-US" dirty="0">
                <a:solidFill>
                  <a:schemeClr val="bg1"/>
                </a:solidFill>
              </a:rPr>
              <a:t>Agentic AI Applications for Personalized Banking</a:t>
            </a:r>
            <a:endParaRPr dirty="0"/>
          </a:p>
        </p:txBody>
      </p:sp>
      <p:cxnSp>
        <p:nvCxnSpPr>
          <p:cNvPr id="5" name="Straight Connector 4">
            <a:extLst>
              <a:ext uri="{FF2B5EF4-FFF2-40B4-BE49-F238E27FC236}">
                <a16:creationId xmlns:a16="http://schemas.microsoft.com/office/drawing/2014/main" id="{10D4AAE6-D62D-4DF2-A80A-3E09D241F252}"/>
              </a:ext>
            </a:extLst>
          </p:cNvPr>
          <p:cNvCxnSpPr>
            <a:cxnSpLocks/>
          </p:cNvCxnSpPr>
          <p:nvPr/>
        </p:nvCxnSpPr>
        <p:spPr>
          <a:xfrm flipH="1" flipV="1">
            <a:off x="6066502" y="0"/>
            <a:ext cx="29498" cy="6858000"/>
          </a:xfrm>
          <a:prstGeom prst="line">
            <a:avLst/>
          </a:prstGeom>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DFC1E116-FFA0-1B19-47E8-1F0FB96CD1F3}"/>
              </a:ext>
            </a:extLst>
          </p:cNvPr>
          <p:cNvSpPr txBox="1"/>
          <p:nvPr/>
        </p:nvSpPr>
        <p:spPr>
          <a:xfrm>
            <a:off x="180570" y="668594"/>
            <a:ext cx="5748282" cy="307777"/>
          </a:xfrm>
          <a:prstGeom prst="rect">
            <a:avLst/>
          </a:prstGeom>
          <a:solidFill>
            <a:srgbClr val="0070C0"/>
          </a:solidFill>
          <a:ln>
            <a:solidFill>
              <a:schemeClr val="accent1"/>
            </a:solidFill>
          </a:ln>
        </p:spPr>
        <p:txBody>
          <a:bodyPr wrap="square" rtlCol="0">
            <a:spAutoFit/>
          </a:bodyPr>
          <a:lstStyle/>
          <a:p>
            <a:pPr algn="ctr"/>
            <a:r>
              <a:rPr lang="en-US" sz="1400" dirty="0">
                <a:solidFill>
                  <a:schemeClr val="bg1"/>
                </a:solidFill>
              </a:rPr>
              <a:t>Case 1: Personalized Wealth Advisory using Agentic AI</a:t>
            </a:r>
            <a:endParaRPr lang="en-IN" dirty="0">
              <a:solidFill>
                <a:schemeClr val="bg1"/>
              </a:solidFill>
            </a:endParaRPr>
          </a:p>
        </p:txBody>
      </p:sp>
      <p:sp>
        <p:nvSpPr>
          <p:cNvPr id="9" name="Rectangle 8">
            <a:extLst>
              <a:ext uri="{FF2B5EF4-FFF2-40B4-BE49-F238E27FC236}">
                <a16:creationId xmlns:a16="http://schemas.microsoft.com/office/drawing/2014/main" id="{F401BFBD-932A-6926-90BD-115D8C3E9816}"/>
              </a:ext>
            </a:extLst>
          </p:cNvPr>
          <p:cNvSpPr/>
          <p:nvPr/>
        </p:nvSpPr>
        <p:spPr>
          <a:xfrm>
            <a:off x="180570" y="1189703"/>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0" name="Rectangle 9">
            <a:extLst>
              <a:ext uri="{FF2B5EF4-FFF2-40B4-BE49-F238E27FC236}">
                <a16:creationId xmlns:a16="http://schemas.microsoft.com/office/drawing/2014/main" id="{3C2ACAAB-3E6A-8D4C-2B20-F6CDF2E06826}"/>
              </a:ext>
            </a:extLst>
          </p:cNvPr>
          <p:cNvSpPr/>
          <p:nvPr/>
        </p:nvSpPr>
        <p:spPr>
          <a:xfrm>
            <a:off x="2186351" y="1201160"/>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1" name="Rectangle 10">
            <a:extLst>
              <a:ext uri="{FF2B5EF4-FFF2-40B4-BE49-F238E27FC236}">
                <a16:creationId xmlns:a16="http://schemas.microsoft.com/office/drawing/2014/main" id="{219F4036-7CC5-B6A1-85B9-EE63752AA469}"/>
              </a:ext>
            </a:extLst>
          </p:cNvPr>
          <p:cNvSpPr/>
          <p:nvPr/>
        </p:nvSpPr>
        <p:spPr>
          <a:xfrm>
            <a:off x="4192132" y="1189702"/>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2" name="Rectangle 11">
            <a:extLst>
              <a:ext uri="{FF2B5EF4-FFF2-40B4-BE49-F238E27FC236}">
                <a16:creationId xmlns:a16="http://schemas.microsoft.com/office/drawing/2014/main" id="{A2BC4A5B-0610-D3D8-D784-E01AC75A84DE}"/>
              </a:ext>
            </a:extLst>
          </p:cNvPr>
          <p:cNvSpPr/>
          <p:nvPr/>
        </p:nvSpPr>
        <p:spPr>
          <a:xfrm>
            <a:off x="180570" y="2504248"/>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3" name="Rectangle 12">
            <a:extLst>
              <a:ext uri="{FF2B5EF4-FFF2-40B4-BE49-F238E27FC236}">
                <a16:creationId xmlns:a16="http://schemas.microsoft.com/office/drawing/2014/main" id="{7A7A8225-DD56-F0E4-DE05-8794C0F507BD}"/>
              </a:ext>
            </a:extLst>
          </p:cNvPr>
          <p:cNvSpPr/>
          <p:nvPr/>
        </p:nvSpPr>
        <p:spPr>
          <a:xfrm>
            <a:off x="2176518" y="2504248"/>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4" name="Rectangle 13">
            <a:extLst>
              <a:ext uri="{FF2B5EF4-FFF2-40B4-BE49-F238E27FC236}">
                <a16:creationId xmlns:a16="http://schemas.microsoft.com/office/drawing/2014/main" id="{9D6842A1-0B38-6353-C5CC-9EFE95BA50D9}"/>
              </a:ext>
            </a:extLst>
          </p:cNvPr>
          <p:cNvSpPr/>
          <p:nvPr/>
        </p:nvSpPr>
        <p:spPr>
          <a:xfrm>
            <a:off x="4201962" y="2504246"/>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5" name="Rectangle 14">
            <a:extLst>
              <a:ext uri="{FF2B5EF4-FFF2-40B4-BE49-F238E27FC236}">
                <a16:creationId xmlns:a16="http://schemas.microsoft.com/office/drawing/2014/main" id="{EB75FE25-CB7D-374D-3F4A-DD649F2EDADC}"/>
              </a:ext>
            </a:extLst>
          </p:cNvPr>
          <p:cNvSpPr/>
          <p:nvPr/>
        </p:nvSpPr>
        <p:spPr>
          <a:xfrm>
            <a:off x="180570" y="3818793"/>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6" name="Rectangle 15">
            <a:extLst>
              <a:ext uri="{FF2B5EF4-FFF2-40B4-BE49-F238E27FC236}">
                <a16:creationId xmlns:a16="http://schemas.microsoft.com/office/drawing/2014/main" id="{C4D5B4B9-3B5C-7A5B-4E02-D9AE589B8608}"/>
              </a:ext>
            </a:extLst>
          </p:cNvPr>
          <p:cNvSpPr/>
          <p:nvPr/>
        </p:nvSpPr>
        <p:spPr>
          <a:xfrm>
            <a:off x="200234" y="5133338"/>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7" name="Rectangle 16">
            <a:extLst>
              <a:ext uri="{FF2B5EF4-FFF2-40B4-BE49-F238E27FC236}">
                <a16:creationId xmlns:a16="http://schemas.microsoft.com/office/drawing/2014/main" id="{5446E536-E8B6-A84A-924F-FD0391110744}"/>
              </a:ext>
            </a:extLst>
          </p:cNvPr>
          <p:cNvSpPr/>
          <p:nvPr/>
        </p:nvSpPr>
        <p:spPr>
          <a:xfrm>
            <a:off x="2176518" y="3818793"/>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8" name="Rectangle 17">
            <a:extLst>
              <a:ext uri="{FF2B5EF4-FFF2-40B4-BE49-F238E27FC236}">
                <a16:creationId xmlns:a16="http://schemas.microsoft.com/office/drawing/2014/main" id="{2E61094E-6D21-5F6C-EC71-45139BD49404}"/>
              </a:ext>
            </a:extLst>
          </p:cNvPr>
          <p:cNvSpPr/>
          <p:nvPr/>
        </p:nvSpPr>
        <p:spPr>
          <a:xfrm>
            <a:off x="4192132" y="5133334"/>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19" name="Rectangle 18">
            <a:extLst>
              <a:ext uri="{FF2B5EF4-FFF2-40B4-BE49-F238E27FC236}">
                <a16:creationId xmlns:a16="http://schemas.microsoft.com/office/drawing/2014/main" id="{1083564F-374A-E887-28A8-CB05AEE7C09F}"/>
              </a:ext>
            </a:extLst>
          </p:cNvPr>
          <p:cNvSpPr/>
          <p:nvPr/>
        </p:nvSpPr>
        <p:spPr>
          <a:xfrm>
            <a:off x="2176518" y="5106233"/>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0" name="Rectangle 19">
            <a:extLst>
              <a:ext uri="{FF2B5EF4-FFF2-40B4-BE49-F238E27FC236}">
                <a16:creationId xmlns:a16="http://schemas.microsoft.com/office/drawing/2014/main" id="{3744B84E-FD5A-E82C-F7FF-EE39C2C6BD25}"/>
              </a:ext>
            </a:extLst>
          </p:cNvPr>
          <p:cNvSpPr/>
          <p:nvPr/>
        </p:nvSpPr>
        <p:spPr>
          <a:xfrm>
            <a:off x="4192132" y="3818793"/>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21" name="TextBox 20">
            <a:extLst>
              <a:ext uri="{FF2B5EF4-FFF2-40B4-BE49-F238E27FC236}">
                <a16:creationId xmlns:a16="http://schemas.microsoft.com/office/drawing/2014/main" id="{2BDCE5C6-4AE8-B20A-E785-EEBF57CCB23D}"/>
              </a:ext>
            </a:extLst>
          </p:cNvPr>
          <p:cNvSpPr txBox="1"/>
          <p:nvPr/>
        </p:nvSpPr>
        <p:spPr>
          <a:xfrm>
            <a:off x="373436" y="1452501"/>
            <a:ext cx="1628566" cy="523220"/>
          </a:xfrm>
          <a:prstGeom prst="rect">
            <a:avLst/>
          </a:prstGeom>
          <a:noFill/>
        </p:spPr>
        <p:txBody>
          <a:bodyPr wrap="square" rtlCol="0">
            <a:spAutoFit/>
          </a:bodyPr>
          <a:lstStyle/>
          <a:p>
            <a:r>
              <a:rPr lang="en-IN" sz="1400" dirty="0"/>
              <a:t>Approach PBWM stakeholders..</a:t>
            </a:r>
          </a:p>
        </p:txBody>
      </p:sp>
      <p:sp>
        <p:nvSpPr>
          <p:cNvPr id="22" name="TextBox 21">
            <a:extLst>
              <a:ext uri="{FF2B5EF4-FFF2-40B4-BE49-F238E27FC236}">
                <a16:creationId xmlns:a16="http://schemas.microsoft.com/office/drawing/2014/main" id="{7CACE573-A2FA-B8D7-C10B-1F6E54AFD113}"/>
              </a:ext>
            </a:extLst>
          </p:cNvPr>
          <p:cNvSpPr txBox="1"/>
          <p:nvPr/>
        </p:nvSpPr>
        <p:spPr>
          <a:xfrm>
            <a:off x="2342576" y="1274712"/>
            <a:ext cx="1559740" cy="954107"/>
          </a:xfrm>
          <a:prstGeom prst="rect">
            <a:avLst/>
          </a:prstGeom>
          <a:noFill/>
        </p:spPr>
        <p:txBody>
          <a:bodyPr wrap="square" rtlCol="0">
            <a:spAutoFit/>
          </a:bodyPr>
          <a:lstStyle/>
          <a:p>
            <a:r>
              <a:rPr lang="en-US" sz="1400" dirty="0"/>
              <a:t>Understand client segmentation, risk appetites, and advisory needs.</a:t>
            </a:r>
            <a:endParaRPr lang="en-IN" sz="1400" dirty="0"/>
          </a:p>
        </p:txBody>
      </p:sp>
      <p:sp>
        <p:nvSpPr>
          <p:cNvPr id="23" name="TextBox 22">
            <a:extLst>
              <a:ext uri="{FF2B5EF4-FFF2-40B4-BE49-F238E27FC236}">
                <a16:creationId xmlns:a16="http://schemas.microsoft.com/office/drawing/2014/main" id="{ACB82C97-94FC-D8AF-3B04-8A57D5C492FC}"/>
              </a:ext>
            </a:extLst>
          </p:cNvPr>
          <p:cNvSpPr txBox="1"/>
          <p:nvPr/>
        </p:nvSpPr>
        <p:spPr>
          <a:xfrm>
            <a:off x="4290267" y="1320029"/>
            <a:ext cx="1560109" cy="738664"/>
          </a:xfrm>
          <a:prstGeom prst="rect">
            <a:avLst/>
          </a:prstGeom>
          <a:noFill/>
        </p:spPr>
        <p:txBody>
          <a:bodyPr wrap="square" rtlCol="0">
            <a:spAutoFit/>
          </a:bodyPr>
          <a:lstStyle/>
          <a:p>
            <a:r>
              <a:rPr lang="en-US" sz="1400" dirty="0"/>
              <a:t>Devise an Agentic AI‑driven wealth advisory solution.</a:t>
            </a:r>
            <a:endParaRPr lang="en-IN" sz="1400" dirty="0"/>
          </a:p>
        </p:txBody>
      </p:sp>
      <p:sp>
        <p:nvSpPr>
          <p:cNvPr id="24" name="TextBox 23">
            <a:extLst>
              <a:ext uri="{FF2B5EF4-FFF2-40B4-BE49-F238E27FC236}">
                <a16:creationId xmlns:a16="http://schemas.microsoft.com/office/drawing/2014/main" id="{4FFE9C10-9F79-90B6-853B-FD02DCDABE04}"/>
              </a:ext>
            </a:extLst>
          </p:cNvPr>
          <p:cNvSpPr txBox="1"/>
          <p:nvPr/>
        </p:nvSpPr>
        <p:spPr>
          <a:xfrm>
            <a:off x="259226" y="2593187"/>
            <a:ext cx="1687560" cy="954107"/>
          </a:xfrm>
          <a:prstGeom prst="rect">
            <a:avLst/>
          </a:prstGeom>
          <a:noFill/>
        </p:spPr>
        <p:txBody>
          <a:bodyPr wrap="square" rtlCol="0">
            <a:spAutoFit/>
          </a:bodyPr>
          <a:lstStyle/>
          <a:p>
            <a:r>
              <a:rPr lang="en-US" sz="1400" dirty="0"/>
              <a:t>Analyze current advisory workflows and identify inefficiencies.</a:t>
            </a:r>
            <a:endParaRPr lang="en-IN" sz="1400" dirty="0"/>
          </a:p>
        </p:txBody>
      </p:sp>
      <p:sp>
        <p:nvSpPr>
          <p:cNvPr id="25" name="TextBox 24">
            <a:extLst>
              <a:ext uri="{FF2B5EF4-FFF2-40B4-BE49-F238E27FC236}">
                <a16:creationId xmlns:a16="http://schemas.microsoft.com/office/drawing/2014/main" id="{F5A9FC9B-FEC6-0E61-F1E6-07840B8AA2F1}"/>
              </a:ext>
            </a:extLst>
          </p:cNvPr>
          <p:cNvSpPr txBox="1"/>
          <p:nvPr/>
        </p:nvSpPr>
        <p:spPr>
          <a:xfrm>
            <a:off x="2299417" y="2565939"/>
            <a:ext cx="1533833" cy="954107"/>
          </a:xfrm>
          <a:prstGeom prst="rect">
            <a:avLst/>
          </a:prstGeom>
          <a:noFill/>
        </p:spPr>
        <p:txBody>
          <a:bodyPr wrap="square" rtlCol="0">
            <a:spAutoFit/>
          </a:bodyPr>
          <a:lstStyle/>
          <a:p>
            <a:r>
              <a:rPr lang="en-US" sz="1400" dirty="0"/>
              <a:t>Check if other wealth managers face similar gaps in personalization.</a:t>
            </a:r>
            <a:endParaRPr lang="en-IN" sz="1400" dirty="0"/>
          </a:p>
        </p:txBody>
      </p:sp>
      <p:sp>
        <p:nvSpPr>
          <p:cNvPr id="26" name="TextBox 25">
            <a:extLst>
              <a:ext uri="{FF2B5EF4-FFF2-40B4-BE49-F238E27FC236}">
                <a16:creationId xmlns:a16="http://schemas.microsoft.com/office/drawing/2014/main" id="{E1975842-A6AD-7258-5E5D-310F4217F75D}"/>
              </a:ext>
            </a:extLst>
          </p:cNvPr>
          <p:cNvSpPr txBox="1"/>
          <p:nvPr/>
        </p:nvSpPr>
        <p:spPr>
          <a:xfrm>
            <a:off x="4172466" y="2593187"/>
            <a:ext cx="2061188" cy="954107"/>
          </a:xfrm>
          <a:prstGeom prst="rect">
            <a:avLst/>
          </a:prstGeom>
          <a:noFill/>
        </p:spPr>
        <p:txBody>
          <a:bodyPr wrap="square" rtlCol="0">
            <a:spAutoFit/>
          </a:bodyPr>
          <a:lstStyle/>
          <a:p>
            <a:r>
              <a:rPr lang="en-US" sz="1400" dirty="0"/>
              <a:t>Propose a pilot with Agentic AI agents simulating advisory sessions.</a:t>
            </a:r>
            <a:endParaRPr lang="en-IN" sz="1400" dirty="0"/>
          </a:p>
        </p:txBody>
      </p:sp>
      <p:cxnSp>
        <p:nvCxnSpPr>
          <p:cNvPr id="29" name="Straight Arrow Connector 28">
            <a:extLst>
              <a:ext uri="{FF2B5EF4-FFF2-40B4-BE49-F238E27FC236}">
                <a16:creationId xmlns:a16="http://schemas.microsoft.com/office/drawing/2014/main" id="{DF25DD7A-DC4D-29BC-1DFA-C7CADFEF1886}"/>
              </a:ext>
            </a:extLst>
          </p:cNvPr>
          <p:cNvCxnSpPr>
            <a:stCxn id="9" idx="3"/>
          </p:cNvCxnSpPr>
          <p:nvPr/>
        </p:nvCxnSpPr>
        <p:spPr>
          <a:xfrm flipV="1">
            <a:off x="1917290" y="1735150"/>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0" name="Straight Arrow Connector 29">
            <a:extLst>
              <a:ext uri="{FF2B5EF4-FFF2-40B4-BE49-F238E27FC236}">
                <a16:creationId xmlns:a16="http://schemas.microsoft.com/office/drawing/2014/main" id="{EB84D429-DA5F-1332-E4BD-4854C9974A38}"/>
              </a:ext>
            </a:extLst>
          </p:cNvPr>
          <p:cNvCxnSpPr/>
          <p:nvPr/>
        </p:nvCxnSpPr>
        <p:spPr>
          <a:xfrm flipV="1">
            <a:off x="1921740" y="3069317"/>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1" name="Straight Arrow Connector 30">
            <a:extLst>
              <a:ext uri="{FF2B5EF4-FFF2-40B4-BE49-F238E27FC236}">
                <a16:creationId xmlns:a16="http://schemas.microsoft.com/office/drawing/2014/main" id="{49520CBC-3AA7-0AF9-B51F-9D6BFF7E13D9}"/>
              </a:ext>
            </a:extLst>
          </p:cNvPr>
          <p:cNvCxnSpPr/>
          <p:nvPr/>
        </p:nvCxnSpPr>
        <p:spPr>
          <a:xfrm flipV="1">
            <a:off x="1917290" y="4378702"/>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2" name="Straight Arrow Connector 31">
            <a:extLst>
              <a:ext uri="{FF2B5EF4-FFF2-40B4-BE49-F238E27FC236}">
                <a16:creationId xmlns:a16="http://schemas.microsoft.com/office/drawing/2014/main" id="{65EB7DEF-C82D-93F5-CE6E-3C9EC790E567}"/>
              </a:ext>
            </a:extLst>
          </p:cNvPr>
          <p:cNvCxnSpPr/>
          <p:nvPr/>
        </p:nvCxnSpPr>
        <p:spPr>
          <a:xfrm flipV="1">
            <a:off x="1887794" y="5671807"/>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3" name="Straight Arrow Connector 32">
            <a:extLst>
              <a:ext uri="{FF2B5EF4-FFF2-40B4-BE49-F238E27FC236}">
                <a16:creationId xmlns:a16="http://schemas.microsoft.com/office/drawing/2014/main" id="{29F9450C-E52C-2301-5C8D-054CBEEECD85}"/>
              </a:ext>
            </a:extLst>
          </p:cNvPr>
          <p:cNvCxnSpPr/>
          <p:nvPr/>
        </p:nvCxnSpPr>
        <p:spPr>
          <a:xfrm flipV="1">
            <a:off x="3926661" y="1729990"/>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4" name="Straight Arrow Connector 33">
            <a:extLst>
              <a:ext uri="{FF2B5EF4-FFF2-40B4-BE49-F238E27FC236}">
                <a16:creationId xmlns:a16="http://schemas.microsoft.com/office/drawing/2014/main" id="{2CF51D26-A1CE-D2E0-99FA-F02BE24C796A}"/>
              </a:ext>
            </a:extLst>
          </p:cNvPr>
          <p:cNvCxnSpPr/>
          <p:nvPr/>
        </p:nvCxnSpPr>
        <p:spPr>
          <a:xfrm flipV="1">
            <a:off x="3936494" y="3034232"/>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5" name="Straight Arrow Connector 34">
            <a:extLst>
              <a:ext uri="{FF2B5EF4-FFF2-40B4-BE49-F238E27FC236}">
                <a16:creationId xmlns:a16="http://schemas.microsoft.com/office/drawing/2014/main" id="{DAA6279F-1B8F-AAE0-9247-FDEB2275C9D3}"/>
              </a:ext>
            </a:extLst>
          </p:cNvPr>
          <p:cNvCxnSpPr/>
          <p:nvPr/>
        </p:nvCxnSpPr>
        <p:spPr>
          <a:xfrm flipV="1">
            <a:off x="3926661" y="4376101"/>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36" name="Straight Arrow Connector 35">
            <a:extLst>
              <a:ext uri="{FF2B5EF4-FFF2-40B4-BE49-F238E27FC236}">
                <a16:creationId xmlns:a16="http://schemas.microsoft.com/office/drawing/2014/main" id="{1499DA7A-161C-8EB4-D748-26DF22B2012E}"/>
              </a:ext>
            </a:extLst>
          </p:cNvPr>
          <p:cNvCxnSpPr/>
          <p:nvPr/>
        </p:nvCxnSpPr>
        <p:spPr>
          <a:xfrm flipV="1">
            <a:off x="3913238" y="5671807"/>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37" name="TextBox 36">
            <a:extLst>
              <a:ext uri="{FF2B5EF4-FFF2-40B4-BE49-F238E27FC236}">
                <a16:creationId xmlns:a16="http://schemas.microsoft.com/office/drawing/2014/main" id="{40F393AF-E5B6-1ADA-D5EF-162C150CF554}"/>
              </a:ext>
            </a:extLst>
          </p:cNvPr>
          <p:cNvSpPr txBox="1"/>
          <p:nvPr/>
        </p:nvSpPr>
        <p:spPr>
          <a:xfrm>
            <a:off x="193992" y="3812986"/>
            <a:ext cx="1768869" cy="1169551"/>
          </a:xfrm>
          <a:prstGeom prst="rect">
            <a:avLst/>
          </a:prstGeom>
          <a:noFill/>
        </p:spPr>
        <p:txBody>
          <a:bodyPr wrap="square" rtlCol="0">
            <a:spAutoFit/>
          </a:bodyPr>
          <a:lstStyle/>
          <a:p>
            <a:r>
              <a:rPr lang="en-US" sz="1400" dirty="0"/>
              <a:t> Evaluate feasibility considering regulatory constraints and client data privacy.</a:t>
            </a:r>
            <a:endParaRPr lang="en-IN" sz="1400" dirty="0"/>
          </a:p>
        </p:txBody>
      </p:sp>
      <p:sp>
        <p:nvSpPr>
          <p:cNvPr id="38" name="TextBox 37">
            <a:extLst>
              <a:ext uri="{FF2B5EF4-FFF2-40B4-BE49-F238E27FC236}">
                <a16:creationId xmlns:a16="http://schemas.microsoft.com/office/drawing/2014/main" id="{477DED49-4EDD-272F-BA34-9C60F42240C4}"/>
              </a:ext>
            </a:extLst>
          </p:cNvPr>
          <p:cNvSpPr txBox="1"/>
          <p:nvPr/>
        </p:nvSpPr>
        <p:spPr>
          <a:xfrm>
            <a:off x="2247805" y="3807336"/>
            <a:ext cx="1866565" cy="1169551"/>
          </a:xfrm>
          <a:prstGeom prst="rect">
            <a:avLst/>
          </a:prstGeom>
          <a:noFill/>
        </p:spPr>
        <p:txBody>
          <a:bodyPr wrap="square" rtlCol="0">
            <a:spAutoFit/>
          </a:bodyPr>
          <a:lstStyle/>
          <a:p>
            <a:r>
              <a:rPr lang="en-US" sz="1400" dirty="0"/>
              <a:t>Deploy agents to recommend portfolio adjustments, detect market shifts, and suggest actions.</a:t>
            </a:r>
            <a:endParaRPr lang="en-IN" sz="1400" dirty="0"/>
          </a:p>
        </p:txBody>
      </p:sp>
      <p:sp>
        <p:nvSpPr>
          <p:cNvPr id="39" name="TextBox 38">
            <a:extLst>
              <a:ext uri="{FF2B5EF4-FFF2-40B4-BE49-F238E27FC236}">
                <a16:creationId xmlns:a16="http://schemas.microsoft.com/office/drawing/2014/main" id="{34E78F47-99D3-509E-510F-39A0A5075832}"/>
              </a:ext>
            </a:extLst>
          </p:cNvPr>
          <p:cNvSpPr txBox="1"/>
          <p:nvPr/>
        </p:nvSpPr>
        <p:spPr>
          <a:xfrm>
            <a:off x="4221404" y="3911336"/>
            <a:ext cx="1864540" cy="954107"/>
          </a:xfrm>
          <a:prstGeom prst="rect">
            <a:avLst/>
          </a:prstGeom>
          <a:noFill/>
        </p:spPr>
        <p:txBody>
          <a:bodyPr wrap="square" rtlCol="0">
            <a:spAutoFit/>
          </a:bodyPr>
          <a:lstStyle/>
          <a:p>
            <a:r>
              <a:rPr lang="en-US" sz="1400" dirty="0"/>
              <a:t>Agents monitor portfolios and learn client preferences </a:t>
            </a:r>
          </a:p>
          <a:p>
            <a:r>
              <a:rPr lang="en-US" sz="1400" dirty="0"/>
              <a:t>over time.</a:t>
            </a:r>
            <a:endParaRPr lang="en-IN" sz="1400" dirty="0"/>
          </a:p>
        </p:txBody>
      </p:sp>
      <p:sp>
        <p:nvSpPr>
          <p:cNvPr id="40" name="TextBox 39">
            <a:extLst>
              <a:ext uri="{FF2B5EF4-FFF2-40B4-BE49-F238E27FC236}">
                <a16:creationId xmlns:a16="http://schemas.microsoft.com/office/drawing/2014/main" id="{2F9E5A55-1F19-319F-36E8-DC380EC6F70D}"/>
              </a:ext>
            </a:extLst>
          </p:cNvPr>
          <p:cNvSpPr txBox="1"/>
          <p:nvPr/>
        </p:nvSpPr>
        <p:spPr>
          <a:xfrm>
            <a:off x="276433" y="5224935"/>
            <a:ext cx="1584322" cy="954107"/>
          </a:xfrm>
          <a:prstGeom prst="rect">
            <a:avLst/>
          </a:prstGeom>
          <a:noFill/>
        </p:spPr>
        <p:txBody>
          <a:bodyPr wrap="square" rtlCol="0">
            <a:spAutoFit/>
          </a:bodyPr>
          <a:lstStyle/>
          <a:p>
            <a:r>
              <a:rPr lang="en-US" sz="1400" dirty="0"/>
              <a:t>Collect feedback from clients and advisors on recommendations.</a:t>
            </a:r>
            <a:endParaRPr lang="en-IN" sz="1400" dirty="0"/>
          </a:p>
        </p:txBody>
      </p:sp>
      <p:sp>
        <p:nvSpPr>
          <p:cNvPr id="41" name="TextBox 40">
            <a:extLst>
              <a:ext uri="{FF2B5EF4-FFF2-40B4-BE49-F238E27FC236}">
                <a16:creationId xmlns:a16="http://schemas.microsoft.com/office/drawing/2014/main" id="{A94DAA88-1C40-0340-CD2F-E9D8FD45C58D}"/>
              </a:ext>
            </a:extLst>
          </p:cNvPr>
          <p:cNvSpPr txBox="1"/>
          <p:nvPr/>
        </p:nvSpPr>
        <p:spPr>
          <a:xfrm>
            <a:off x="2271246" y="5163114"/>
            <a:ext cx="1679523" cy="954107"/>
          </a:xfrm>
          <a:prstGeom prst="rect">
            <a:avLst/>
          </a:prstGeom>
          <a:noFill/>
        </p:spPr>
        <p:txBody>
          <a:bodyPr wrap="square" rtlCol="0">
            <a:spAutoFit/>
          </a:bodyPr>
          <a:lstStyle/>
          <a:p>
            <a:r>
              <a:rPr lang="en-US" sz="1400" dirty="0"/>
              <a:t>Check if similar advisory agents can expand to ultra‑HNI or retail segments.</a:t>
            </a:r>
            <a:endParaRPr lang="en-IN" sz="1400" dirty="0"/>
          </a:p>
        </p:txBody>
      </p:sp>
      <p:cxnSp>
        <p:nvCxnSpPr>
          <p:cNvPr id="47" name="Connector: Elbow 46">
            <a:extLst>
              <a:ext uri="{FF2B5EF4-FFF2-40B4-BE49-F238E27FC236}">
                <a16:creationId xmlns:a16="http://schemas.microsoft.com/office/drawing/2014/main" id="{28546B9D-590C-1443-B3F5-792449AC5FDD}"/>
              </a:ext>
            </a:extLst>
          </p:cNvPr>
          <p:cNvCxnSpPr>
            <a:stCxn id="11" idx="2"/>
            <a:endCxn id="12" idx="0"/>
          </p:cNvCxnSpPr>
          <p:nvPr/>
        </p:nvCxnSpPr>
        <p:spPr>
          <a:xfrm rot="5400000">
            <a:off x="2948045" y="391800"/>
            <a:ext cx="213333" cy="4011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9" name="Connector: Elbow 48">
            <a:extLst>
              <a:ext uri="{FF2B5EF4-FFF2-40B4-BE49-F238E27FC236}">
                <a16:creationId xmlns:a16="http://schemas.microsoft.com/office/drawing/2014/main" id="{FA9594FB-82F0-38DC-1AF6-FB42818F0FDE}"/>
              </a:ext>
            </a:extLst>
          </p:cNvPr>
          <p:cNvCxnSpPr>
            <a:stCxn id="14" idx="2"/>
            <a:endCxn id="15" idx="0"/>
          </p:cNvCxnSpPr>
          <p:nvPr/>
        </p:nvCxnSpPr>
        <p:spPr>
          <a:xfrm rot="5400000">
            <a:off x="2952959" y="1701430"/>
            <a:ext cx="213334" cy="4021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3" name="Connector: Elbow 52">
            <a:extLst>
              <a:ext uri="{FF2B5EF4-FFF2-40B4-BE49-F238E27FC236}">
                <a16:creationId xmlns:a16="http://schemas.microsoft.com/office/drawing/2014/main" id="{DA4E7187-61AD-A625-6902-8F638903BDF8}"/>
              </a:ext>
            </a:extLst>
          </p:cNvPr>
          <p:cNvCxnSpPr>
            <a:stCxn id="20" idx="2"/>
            <a:endCxn id="16" idx="0"/>
          </p:cNvCxnSpPr>
          <p:nvPr/>
        </p:nvCxnSpPr>
        <p:spPr>
          <a:xfrm rot="5400000">
            <a:off x="2957877" y="3030723"/>
            <a:ext cx="213332" cy="39918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54" name="Rectangle 53">
            <a:extLst>
              <a:ext uri="{FF2B5EF4-FFF2-40B4-BE49-F238E27FC236}">
                <a16:creationId xmlns:a16="http://schemas.microsoft.com/office/drawing/2014/main" id="{B2FA8ED4-3203-8100-5F50-632AE9529E49}"/>
              </a:ext>
            </a:extLst>
          </p:cNvPr>
          <p:cNvSpPr/>
          <p:nvPr/>
        </p:nvSpPr>
        <p:spPr>
          <a:xfrm>
            <a:off x="6263148" y="1163691"/>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5" name="Rectangle 54">
            <a:extLst>
              <a:ext uri="{FF2B5EF4-FFF2-40B4-BE49-F238E27FC236}">
                <a16:creationId xmlns:a16="http://schemas.microsoft.com/office/drawing/2014/main" id="{D5A43EDC-713C-9496-6B95-F0F6E34AAEF0}"/>
              </a:ext>
            </a:extLst>
          </p:cNvPr>
          <p:cNvSpPr/>
          <p:nvPr/>
        </p:nvSpPr>
        <p:spPr>
          <a:xfrm>
            <a:off x="8268929" y="1175148"/>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6" name="Rectangle 55">
            <a:extLst>
              <a:ext uri="{FF2B5EF4-FFF2-40B4-BE49-F238E27FC236}">
                <a16:creationId xmlns:a16="http://schemas.microsoft.com/office/drawing/2014/main" id="{EA58180F-60CC-9B51-28B1-3A5891058925}"/>
              </a:ext>
            </a:extLst>
          </p:cNvPr>
          <p:cNvSpPr/>
          <p:nvPr/>
        </p:nvSpPr>
        <p:spPr>
          <a:xfrm>
            <a:off x="10274710" y="1163690"/>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7" name="Rectangle 56">
            <a:extLst>
              <a:ext uri="{FF2B5EF4-FFF2-40B4-BE49-F238E27FC236}">
                <a16:creationId xmlns:a16="http://schemas.microsoft.com/office/drawing/2014/main" id="{AF6A912E-0A51-56C1-9EB3-03CF564E31BA}"/>
              </a:ext>
            </a:extLst>
          </p:cNvPr>
          <p:cNvSpPr/>
          <p:nvPr/>
        </p:nvSpPr>
        <p:spPr>
          <a:xfrm>
            <a:off x="6263148" y="2478236"/>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8" name="Rectangle 57">
            <a:extLst>
              <a:ext uri="{FF2B5EF4-FFF2-40B4-BE49-F238E27FC236}">
                <a16:creationId xmlns:a16="http://schemas.microsoft.com/office/drawing/2014/main" id="{773CAE46-8435-4977-EE54-3CE786CEA208}"/>
              </a:ext>
            </a:extLst>
          </p:cNvPr>
          <p:cNvSpPr/>
          <p:nvPr/>
        </p:nvSpPr>
        <p:spPr>
          <a:xfrm>
            <a:off x="8259096" y="2478236"/>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59" name="Rectangle 58">
            <a:extLst>
              <a:ext uri="{FF2B5EF4-FFF2-40B4-BE49-F238E27FC236}">
                <a16:creationId xmlns:a16="http://schemas.microsoft.com/office/drawing/2014/main" id="{30FA6495-4B5A-1F0C-DBDF-99A187C48A2F}"/>
              </a:ext>
            </a:extLst>
          </p:cNvPr>
          <p:cNvSpPr/>
          <p:nvPr/>
        </p:nvSpPr>
        <p:spPr>
          <a:xfrm>
            <a:off x="10284540" y="2478234"/>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0" name="Rectangle 59">
            <a:extLst>
              <a:ext uri="{FF2B5EF4-FFF2-40B4-BE49-F238E27FC236}">
                <a16:creationId xmlns:a16="http://schemas.microsoft.com/office/drawing/2014/main" id="{D6947CB4-FB1A-BA83-FE3C-B961DFE43A0E}"/>
              </a:ext>
            </a:extLst>
          </p:cNvPr>
          <p:cNvSpPr/>
          <p:nvPr/>
        </p:nvSpPr>
        <p:spPr>
          <a:xfrm>
            <a:off x="6263148" y="3792781"/>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1" name="Rectangle 60">
            <a:extLst>
              <a:ext uri="{FF2B5EF4-FFF2-40B4-BE49-F238E27FC236}">
                <a16:creationId xmlns:a16="http://schemas.microsoft.com/office/drawing/2014/main" id="{44589754-85DB-633E-F740-7E4F8FCA5FE2}"/>
              </a:ext>
            </a:extLst>
          </p:cNvPr>
          <p:cNvSpPr/>
          <p:nvPr/>
        </p:nvSpPr>
        <p:spPr>
          <a:xfrm>
            <a:off x="6282812" y="5107326"/>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2" name="Rectangle 61">
            <a:extLst>
              <a:ext uri="{FF2B5EF4-FFF2-40B4-BE49-F238E27FC236}">
                <a16:creationId xmlns:a16="http://schemas.microsoft.com/office/drawing/2014/main" id="{06EC24F4-EC1B-2578-018C-86D2FE9A0AF4}"/>
              </a:ext>
            </a:extLst>
          </p:cNvPr>
          <p:cNvSpPr/>
          <p:nvPr/>
        </p:nvSpPr>
        <p:spPr>
          <a:xfrm>
            <a:off x="8259096" y="3792781"/>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3" name="Rectangle 62">
            <a:extLst>
              <a:ext uri="{FF2B5EF4-FFF2-40B4-BE49-F238E27FC236}">
                <a16:creationId xmlns:a16="http://schemas.microsoft.com/office/drawing/2014/main" id="{2E6CE0B2-EA83-F4B7-DEBE-0E12F0C03F28}"/>
              </a:ext>
            </a:extLst>
          </p:cNvPr>
          <p:cNvSpPr/>
          <p:nvPr/>
        </p:nvSpPr>
        <p:spPr>
          <a:xfrm>
            <a:off x="10274710" y="5107322"/>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4" name="Rectangle 63">
            <a:extLst>
              <a:ext uri="{FF2B5EF4-FFF2-40B4-BE49-F238E27FC236}">
                <a16:creationId xmlns:a16="http://schemas.microsoft.com/office/drawing/2014/main" id="{15D5EC83-4460-9453-B2B8-8B849B5555E4}"/>
              </a:ext>
            </a:extLst>
          </p:cNvPr>
          <p:cNvSpPr/>
          <p:nvPr/>
        </p:nvSpPr>
        <p:spPr>
          <a:xfrm>
            <a:off x="8259096" y="5080221"/>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5" name="Rectangle 64">
            <a:extLst>
              <a:ext uri="{FF2B5EF4-FFF2-40B4-BE49-F238E27FC236}">
                <a16:creationId xmlns:a16="http://schemas.microsoft.com/office/drawing/2014/main" id="{22C85203-FEEB-1FE9-00F7-0FFE6B759C6B}"/>
              </a:ext>
            </a:extLst>
          </p:cNvPr>
          <p:cNvSpPr/>
          <p:nvPr/>
        </p:nvSpPr>
        <p:spPr>
          <a:xfrm>
            <a:off x="10274710" y="3792781"/>
            <a:ext cx="1736720" cy="1101213"/>
          </a:xfrm>
          <a:prstGeom prst="rect">
            <a:avLst/>
          </a:prstGeom>
          <a:solidFill>
            <a:schemeClr val="accent1">
              <a:lumMod val="20000"/>
              <a:lumOff val="80000"/>
            </a:schemeClr>
          </a:solidFill>
          <a:ln>
            <a:solidFill>
              <a:schemeClr val="accent1"/>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66" name="TextBox 65">
            <a:extLst>
              <a:ext uri="{FF2B5EF4-FFF2-40B4-BE49-F238E27FC236}">
                <a16:creationId xmlns:a16="http://schemas.microsoft.com/office/drawing/2014/main" id="{C6A09CCF-D069-290F-3B5B-3A6A86E2933A}"/>
              </a:ext>
            </a:extLst>
          </p:cNvPr>
          <p:cNvSpPr txBox="1"/>
          <p:nvPr/>
        </p:nvSpPr>
        <p:spPr>
          <a:xfrm>
            <a:off x="6282696" y="1251671"/>
            <a:ext cx="1818855" cy="954107"/>
          </a:xfrm>
          <a:prstGeom prst="rect">
            <a:avLst/>
          </a:prstGeom>
          <a:noFill/>
        </p:spPr>
        <p:txBody>
          <a:bodyPr wrap="square" rtlCol="0">
            <a:spAutoFit/>
          </a:bodyPr>
          <a:lstStyle/>
          <a:p>
            <a:r>
              <a:rPr lang="en-US" sz="1400" dirty="0"/>
              <a:t>Approach client relationship management (CRM) and marketing teams.</a:t>
            </a:r>
            <a:r>
              <a:rPr lang="en-IN" sz="1400" dirty="0"/>
              <a:t>.</a:t>
            </a:r>
          </a:p>
        </p:txBody>
      </p:sp>
      <p:sp>
        <p:nvSpPr>
          <p:cNvPr id="67" name="TextBox 66">
            <a:extLst>
              <a:ext uri="{FF2B5EF4-FFF2-40B4-BE49-F238E27FC236}">
                <a16:creationId xmlns:a16="http://schemas.microsoft.com/office/drawing/2014/main" id="{C0858FDF-1697-4903-6A61-472C92793DED}"/>
              </a:ext>
            </a:extLst>
          </p:cNvPr>
          <p:cNvSpPr txBox="1"/>
          <p:nvPr/>
        </p:nvSpPr>
        <p:spPr>
          <a:xfrm>
            <a:off x="8465576" y="1222779"/>
            <a:ext cx="1441752" cy="954107"/>
          </a:xfrm>
          <a:prstGeom prst="rect">
            <a:avLst/>
          </a:prstGeom>
          <a:noFill/>
        </p:spPr>
        <p:txBody>
          <a:bodyPr wrap="square" rtlCol="0">
            <a:spAutoFit/>
          </a:bodyPr>
          <a:lstStyle/>
          <a:p>
            <a:r>
              <a:rPr lang="en-US" sz="1400" dirty="0"/>
              <a:t>Map out client lifecycle and common churn points.</a:t>
            </a:r>
            <a:endParaRPr lang="en-IN" sz="1400" dirty="0"/>
          </a:p>
        </p:txBody>
      </p:sp>
      <p:sp>
        <p:nvSpPr>
          <p:cNvPr id="68" name="TextBox 67">
            <a:extLst>
              <a:ext uri="{FF2B5EF4-FFF2-40B4-BE49-F238E27FC236}">
                <a16:creationId xmlns:a16="http://schemas.microsoft.com/office/drawing/2014/main" id="{FE9F5418-75F8-29A2-2BEA-89BBDFBA937E}"/>
              </a:ext>
            </a:extLst>
          </p:cNvPr>
          <p:cNvSpPr txBox="1"/>
          <p:nvPr/>
        </p:nvSpPr>
        <p:spPr>
          <a:xfrm>
            <a:off x="10422383" y="1247443"/>
            <a:ext cx="1396181" cy="954107"/>
          </a:xfrm>
          <a:prstGeom prst="rect">
            <a:avLst/>
          </a:prstGeom>
          <a:noFill/>
        </p:spPr>
        <p:txBody>
          <a:bodyPr wrap="square" rtlCol="0">
            <a:spAutoFit/>
          </a:bodyPr>
          <a:lstStyle/>
          <a:p>
            <a:r>
              <a:rPr lang="en-IN" sz="1400" dirty="0"/>
              <a:t>Identify KPIs for engagement and retention improvement.</a:t>
            </a:r>
          </a:p>
        </p:txBody>
      </p:sp>
      <p:sp>
        <p:nvSpPr>
          <p:cNvPr id="69" name="TextBox 68">
            <a:extLst>
              <a:ext uri="{FF2B5EF4-FFF2-40B4-BE49-F238E27FC236}">
                <a16:creationId xmlns:a16="http://schemas.microsoft.com/office/drawing/2014/main" id="{3E4A9562-BD4A-8672-B128-74AC5CC6D89C}"/>
              </a:ext>
            </a:extLst>
          </p:cNvPr>
          <p:cNvSpPr txBox="1"/>
          <p:nvPr/>
        </p:nvSpPr>
        <p:spPr>
          <a:xfrm>
            <a:off x="6361931" y="2567175"/>
            <a:ext cx="1687560" cy="954107"/>
          </a:xfrm>
          <a:prstGeom prst="rect">
            <a:avLst/>
          </a:prstGeom>
          <a:noFill/>
        </p:spPr>
        <p:txBody>
          <a:bodyPr wrap="square" rtlCol="0">
            <a:spAutoFit/>
          </a:bodyPr>
          <a:lstStyle/>
          <a:p>
            <a:r>
              <a:rPr lang="en-US" sz="1400" dirty="0"/>
              <a:t>Collect client feedback to understand pain points.</a:t>
            </a:r>
            <a:endParaRPr lang="en-IN" sz="1400" dirty="0"/>
          </a:p>
        </p:txBody>
      </p:sp>
      <p:sp>
        <p:nvSpPr>
          <p:cNvPr id="70" name="TextBox 69">
            <a:extLst>
              <a:ext uri="{FF2B5EF4-FFF2-40B4-BE49-F238E27FC236}">
                <a16:creationId xmlns:a16="http://schemas.microsoft.com/office/drawing/2014/main" id="{2E94D969-1327-74B8-101A-751C5A9F0199}"/>
              </a:ext>
            </a:extLst>
          </p:cNvPr>
          <p:cNvSpPr txBox="1"/>
          <p:nvPr/>
        </p:nvSpPr>
        <p:spPr>
          <a:xfrm>
            <a:off x="8318098" y="2629419"/>
            <a:ext cx="1887323" cy="738664"/>
          </a:xfrm>
          <a:prstGeom prst="rect">
            <a:avLst/>
          </a:prstGeom>
          <a:noFill/>
        </p:spPr>
        <p:txBody>
          <a:bodyPr wrap="square" rtlCol="0">
            <a:spAutoFit/>
          </a:bodyPr>
          <a:lstStyle/>
          <a:p>
            <a:r>
              <a:rPr lang="en-US" sz="1400" dirty="0"/>
              <a:t>Design an Agentic AI‑based engagement strategy.</a:t>
            </a:r>
            <a:endParaRPr lang="en-IN" sz="1400" dirty="0"/>
          </a:p>
        </p:txBody>
      </p:sp>
      <p:cxnSp>
        <p:nvCxnSpPr>
          <p:cNvPr id="71" name="Straight Arrow Connector 70">
            <a:extLst>
              <a:ext uri="{FF2B5EF4-FFF2-40B4-BE49-F238E27FC236}">
                <a16:creationId xmlns:a16="http://schemas.microsoft.com/office/drawing/2014/main" id="{9E6A33E0-E14F-0D4E-4E1E-8B2374305B35}"/>
              </a:ext>
            </a:extLst>
          </p:cNvPr>
          <p:cNvCxnSpPr>
            <a:stCxn id="54" idx="3"/>
          </p:cNvCxnSpPr>
          <p:nvPr/>
        </p:nvCxnSpPr>
        <p:spPr>
          <a:xfrm flipV="1">
            <a:off x="7999868" y="1709138"/>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2" name="Straight Arrow Connector 71">
            <a:extLst>
              <a:ext uri="{FF2B5EF4-FFF2-40B4-BE49-F238E27FC236}">
                <a16:creationId xmlns:a16="http://schemas.microsoft.com/office/drawing/2014/main" id="{48190EFE-46AC-5D23-5754-EC2B1FC19B86}"/>
              </a:ext>
            </a:extLst>
          </p:cNvPr>
          <p:cNvCxnSpPr/>
          <p:nvPr/>
        </p:nvCxnSpPr>
        <p:spPr>
          <a:xfrm flipV="1">
            <a:off x="8004318" y="3043305"/>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3" name="Straight Arrow Connector 72">
            <a:extLst>
              <a:ext uri="{FF2B5EF4-FFF2-40B4-BE49-F238E27FC236}">
                <a16:creationId xmlns:a16="http://schemas.microsoft.com/office/drawing/2014/main" id="{4AF70453-0FB6-46C3-6EC3-9ECAF39CB5CB}"/>
              </a:ext>
            </a:extLst>
          </p:cNvPr>
          <p:cNvCxnSpPr/>
          <p:nvPr/>
        </p:nvCxnSpPr>
        <p:spPr>
          <a:xfrm flipV="1">
            <a:off x="7999868" y="4352690"/>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4" name="Straight Arrow Connector 73">
            <a:extLst>
              <a:ext uri="{FF2B5EF4-FFF2-40B4-BE49-F238E27FC236}">
                <a16:creationId xmlns:a16="http://schemas.microsoft.com/office/drawing/2014/main" id="{EE61B6F8-CE7D-350A-152A-C7A6979C24DD}"/>
              </a:ext>
            </a:extLst>
          </p:cNvPr>
          <p:cNvCxnSpPr/>
          <p:nvPr/>
        </p:nvCxnSpPr>
        <p:spPr>
          <a:xfrm flipV="1">
            <a:off x="7970372" y="5645795"/>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5" name="Straight Arrow Connector 74">
            <a:extLst>
              <a:ext uri="{FF2B5EF4-FFF2-40B4-BE49-F238E27FC236}">
                <a16:creationId xmlns:a16="http://schemas.microsoft.com/office/drawing/2014/main" id="{39065D62-4EBF-618C-D9DD-655D15ABB03D}"/>
              </a:ext>
            </a:extLst>
          </p:cNvPr>
          <p:cNvCxnSpPr/>
          <p:nvPr/>
        </p:nvCxnSpPr>
        <p:spPr>
          <a:xfrm flipV="1">
            <a:off x="10009239" y="1703978"/>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6" name="Straight Arrow Connector 75">
            <a:extLst>
              <a:ext uri="{FF2B5EF4-FFF2-40B4-BE49-F238E27FC236}">
                <a16:creationId xmlns:a16="http://schemas.microsoft.com/office/drawing/2014/main" id="{46EE0A5E-CD11-7A19-C064-ECF724E32D04}"/>
              </a:ext>
            </a:extLst>
          </p:cNvPr>
          <p:cNvCxnSpPr/>
          <p:nvPr/>
        </p:nvCxnSpPr>
        <p:spPr>
          <a:xfrm flipV="1">
            <a:off x="10019072" y="3008220"/>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7" name="Straight Arrow Connector 76">
            <a:extLst>
              <a:ext uri="{FF2B5EF4-FFF2-40B4-BE49-F238E27FC236}">
                <a16:creationId xmlns:a16="http://schemas.microsoft.com/office/drawing/2014/main" id="{1FBD6346-0893-FF62-D82F-581A12BF63FD}"/>
              </a:ext>
            </a:extLst>
          </p:cNvPr>
          <p:cNvCxnSpPr/>
          <p:nvPr/>
        </p:nvCxnSpPr>
        <p:spPr>
          <a:xfrm flipV="1">
            <a:off x="10009239" y="4350089"/>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cxnSp>
        <p:nvCxnSpPr>
          <p:cNvPr id="78" name="Straight Arrow Connector 77">
            <a:extLst>
              <a:ext uri="{FF2B5EF4-FFF2-40B4-BE49-F238E27FC236}">
                <a16:creationId xmlns:a16="http://schemas.microsoft.com/office/drawing/2014/main" id="{2A46CAA1-7FA3-5F67-657E-436ECE58DF51}"/>
              </a:ext>
            </a:extLst>
          </p:cNvPr>
          <p:cNvCxnSpPr/>
          <p:nvPr/>
        </p:nvCxnSpPr>
        <p:spPr>
          <a:xfrm flipV="1">
            <a:off x="9995816" y="5645795"/>
            <a:ext cx="278894" cy="5160"/>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
        <p:nvSpPr>
          <p:cNvPr id="79" name="TextBox 78">
            <a:extLst>
              <a:ext uri="{FF2B5EF4-FFF2-40B4-BE49-F238E27FC236}">
                <a16:creationId xmlns:a16="http://schemas.microsoft.com/office/drawing/2014/main" id="{15B93B49-BB23-8EC2-72D0-B2E08BD6FD72}"/>
              </a:ext>
            </a:extLst>
          </p:cNvPr>
          <p:cNvSpPr txBox="1"/>
          <p:nvPr/>
        </p:nvSpPr>
        <p:spPr>
          <a:xfrm>
            <a:off x="6245043" y="3846709"/>
            <a:ext cx="1804448" cy="954107"/>
          </a:xfrm>
          <a:prstGeom prst="rect">
            <a:avLst/>
          </a:prstGeom>
          <a:noFill/>
        </p:spPr>
        <p:txBody>
          <a:bodyPr wrap="square" rtlCol="0">
            <a:spAutoFit/>
          </a:bodyPr>
          <a:lstStyle/>
          <a:p>
            <a:r>
              <a:rPr lang="en-IN" sz="1400" dirty="0"/>
              <a:t> Integrate agents across communication channels (app, email, chat).</a:t>
            </a:r>
          </a:p>
        </p:txBody>
      </p:sp>
      <p:sp>
        <p:nvSpPr>
          <p:cNvPr id="80" name="TextBox 79">
            <a:extLst>
              <a:ext uri="{FF2B5EF4-FFF2-40B4-BE49-F238E27FC236}">
                <a16:creationId xmlns:a16="http://schemas.microsoft.com/office/drawing/2014/main" id="{4BEC289C-0F5E-B1E4-FA90-3F0E06B82A18}"/>
              </a:ext>
            </a:extLst>
          </p:cNvPr>
          <p:cNvSpPr txBox="1"/>
          <p:nvPr/>
        </p:nvSpPr>
        <p:spPr>
          <a:xfrm>
            <a:off x="8437861" y="3898067"/>
            <a:ext cx="1608900" cy="954107"/>
          </a:xfrm>
          <a:prstGeom prst="rect">
            <a:avLst/>
          </a:prstGeom>
          <a:noFill/>
        </p:spPr>
        <p:txBody>
          <a:bodyPr wrap="square" rtlCol="0">
            <a:spAutoFit/>
          </a:bodyPr>
          <a:lstStyle/>
          <a:p>
            <a:r>
              <a:rPr lang="en-US" sz="1400" dirty="0"/>
              <a:t>Agents proactively monitor client activity and sentiment.</a:t>
            </a:r>
            <a:endParaRPr lang="en-IN" sz="1400" dirty="0"/>
          </a:p>
        </p:txBody>
      </p:sp>
      <p:sp>
        <p:nvSpPr>
          <p:cNvPr id="81" name="TextBox 80">
            <a:extLst>
              <a:ext uri="{FF2B5EF4-FFF2-40B4-BE49-F238E27FC236}">
                <a16:creationId xmlns:a16="http://schemas.microsoft.com/office/drawing/2014/main" id="{1C17C239-A2CB-34CA-D868-24373ABF1928}"/>
              </a:ext>
            </a:extLst>
          </p:cNvPr>
          <p:cNvSpPr txBox="1"/>
          <p:nvPr/>
        </p:nvSpPr>
        <p:spPr>
          <a:xfrm>
            <a:off x="6377971" y="5240692"/>
            <a:ext cx="1761344" cy="738664"/>
          </a:xfrm>
          <a:prstGeom prst="rect">
            <a:avLst/>
          </a:prstGeom>
          <a:noFill/>
        </p:spPr>
        <p:txBody>
          <a:bodyPr wrap="square" rtlCol="0">
            <a:spAutoFit/>
          </a:bodyPr>
          <a:lstStyle/>
          <a:p>
            <a:r>
              <a:rPr lang="en-US" sz="1400" dirty="0"/>
              <a:t>Adjust messaging tone and frequency dynamically.</a:t>
            </a:r>
            <a:endParaRPr lang="en-IN" sz="1400" dirty="0"/>
          </a:p>
        </p:txBody>
      </p:sp>
      <p:sp>
        <p:nvSpPr>
          <p:cNvPr id="82" name="TextBox 81">
            <a:extLst>
              <a:ext uri="{FF2B5EF4-FFF2-40B4-BE49-F238E27FC236}">
                <a16:creationId xmlns:a16="http://schemas.microsoft.com/office/drawing/2014/main" id="{59D733C3-9A3C-A68B-06C5-59AC2EF44A91}"/>
              </a:ext>
            </a:extLst>
          </p:cNvPr>
          <p:cNvSpPr txBox="1"/>
          <p:nvPr/>
        </p:nvSpPr>
        <p:spPr>
          <a:xfrm>
            <a:off x="8337283" y="5198923"/>
            <a:ext cx="1543666" cy="954107"/>
          </a:xfrm>
          <a:prstGeom prst="rect">
            <a:avLst/>
          </a:prstGeom>
          <a:noFill/>
        </p:spPr>
        <p:txBody>
          <a:bodyPr wrap="square" rtlCol="0">
            <a:spAutoFit/>
          </a:bodyPr>
          <a:lstStyle/>
          <a:p>
            <a:r>
              <a:rPr lang="en-US" sz="1400" dirty="0"/>
              <a:t>Log all interactions in CRM for transparency and reporting.</a:t>
            </a:r>
            <a:endParaRPr lang="en-IN" sz="1400" dirty="0"/>
          </a:p>
        </p:txBody>
      </p:sp>
      <p:sp>
        <p:nvSpPr>
          <p:cNvPr id="83" name="TextBox 82">
            <a:extLst>
              <a:ext uri="{FF2B5EF4-FFF2-40B4-BE49-F238E27FC236}">
                <a16:creationId xmlns:a16="http://schemas.microsoft.com/office/drawing/2014/main" id="{5702E6AE-B170-44F7-4129-92200DC641E6}"/>
              </a:ext>
            </a:extLst>
          </p:cNvPr>
          <p:cNvSpPr txBox="1"/>
          <p:nvPr/>
        </p:nvSpPr>
        <p:spPr>
          <a:xfrm>
            <a:off x="10389577" y="5198923"/>
            <a:ext cx="1547257" cy="954107"/>
          </a:xfrm>
          <a:prstGeom prst="rect">
            <a:avLst/>
          </a:prstGeom>
          <a:noFill/>
        </p:spPr>
        <p:txBody>
          <a:bodyPr wrap="square" rtlCol="0">
            <a:spAutoFit/>
          </a:bodyPr>
          <a:lstStyle/>
          <a:p>
            <a:r>
              <a:rPr lang="en-US" sz="1400" dirty="0"/>
              <a:t>Measure impact on satisfaction, retention, and upsell rates.</a:t>
            </a:r>
            <a:endParaRPr lang="en-IN" sz="1400" dirty="0"/>
          </a:p>
        </p:txBody>
      </p:sp>
      <p:cxnSp>
        <p:nvCxnSpPr>
          <p:cNvPr id="84" name="Connector: Elbow 83">
            <a:extLst>
              <a:ext uri="{FF2B5EF4-FFF2-40B4-BE49-F238E27FC236}">
                <a16:creationId xmlns:a16="http://schemas.microsoft.com/office/drawing/2014/main" id="{B98989AD-179E-CA31-9E04-1E8D29C71FB3}"/>
              </a:ext>
            </a:extLst>
          </p:cNvPr>
          <p:cNvCxnSpPr>
            <a:stCxn id="56" idx="2"/>
            <a:endCxn id="57" idx="0"/>
          </p:cNvCxnSpPr>
          <p:nvPr/>
        </p:nvCxnSpPr>
        <p:spPr>
          <a:xfrm rot="5400000">
            <a:off x="9030623" y="365788"/>
            <a:ext cx="213333" cy="401156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5" name="Connector: Elbow 84">
            <a:extLst>
              <a:ext uri="{FF2B5EF4-FFF2-40B4-BE49-F238E27FC236}">
                <a16:creationId xmlns:a16="http://schemas.microsoft.com/office/drawing/2014/main" id="{DE053567-C66E-867B-63FB-56CDF80C2A25}"/>
              </a:ext>
            </a:extLst>
          </p:cNvPr>
          <p:cNvCxnSpPr>
            <a:stCxn id="59" idx="2"/>
            <a:endCxn id="60" idx="0"/>
          </p:cNvCxnSpPr>
          <p:nvPr/>
        </p:nvCxnSpPr>
        <p:spPr>
          <a:xfrm rot="5400000">
            <a:off x="9035537" y="1675418"/>
            <a:ext cx="213334" cy="4021392"/>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6" name="Connector: Elbow 85">
            <a:extLst>
              <a:ext uri="{FF2B5EF4-FFF2-40B4-BE49-F238E27FC236}">
                <a16:creationId xmlns:a16="http://schemas.microsoft.com/office/drawing/2014/main" id="{587C39AC-55DB-CA7F-31E8-FFE3F1ECA6D3}"/>
              </a:ext>
            </a:extLst>
          </p:cNvPr>
          <p:cNvCxnSpPr>
            <a:stCxn id="65" idx="2"/>
            <a:endCxn id="61" idx="0"/>
          </p:cNvCxnSpPr>
          <p:nvPr/>
        </p:nvCxnSpPr>
        <p:spPr>
          <a:xfrm rot="5400000">
            <a:off x="9040455" y="3004711"/>
            <a:ext cx="213332" cy="3991898"/>
          </a:xfrm>
          <a:prstGeom prst="bentConnector3">
            <a:avLst/>
          </a:prstGeom>
          <a:ln>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BCF23DEE-8B2E-B17D-31AA-A95F3A9753D9}"/>
              </a:ext>
            </a:extLst>
          </p:cNvPr>
          <p:cNvSpPr txBox="1"/>
          <p:nvPr/>
        </p:nvSpPr>
        <p:spPr>
          <a:xfrm>
            <a:off x="6263148" y="662982"/>
            <a:ext cx="5748282" cy="307777"/>
          </a:xfrm>
          <a:prstGeom prst="rect">
            <a:avLst/>
          </a:prstGeom>
          <a:solidFill>
            <a:srgbClr val="0070C0"/>
          </a:solidFill>
          <a:ln>
            <a:solidFill>
              <a:schemeClr val="accent1"/>
            </a:solidFill>
          </a:ln>
        </p:spPr>
        <p:txBody>
          <a:bodyPr wrap="square" rtlCol="0">
            <a:spAutoFit/>
          </a:bodyPr>
          <a:lstStyle/>
          <a:p>
            <a:pPr algn="ctr"/>
            <a:r>
              <a:rPr lang="en-US" sz="1400" dirty="0">
                <a:solidFill>
                  <a:schemeClr val="bg1"/>
                </a:solidFill>
              </a:rPr>
              <a:t>Case 2: Intelligent Client Engagement &amp; Retention with Agentic AI</a:t>
            </a:r>
            <a:r>
              <a:rPr lang="en-IN" sz="1400" dirty="0"/>
              <a:t>.</a:t>
            </a:r>
            <a:endParaRPr lang="en-IN" dirty="0"/>
          </a:p>
        </p:txBody>
      </p:sp>
      <p:sp>
        <p:nvSpPr>
          <p:cNvPr id="88" name="TextBox 87">
            <a:extLst>
              <a:ext uri="{FF2B5EF4-FFF2-40B4-BE49-F238E27FC236}">
                <a16:creationId xmlns:a16="http://schemas.microsoft.com/office/drawing/2014/main" id="{4241283E-6471-7599-3C45-312FFFB96D72}"/>
              </a:ext>
            </a:extLst>
          </p:cNvPr>
          <p:cNvSpPr txBox="1"/>
          <p:nvPr/>
        </p:nvSpPr>
        <p:spPr>
          <a:xfrm>
            <a:off x="4252404" y="5171321"/>
            <a:ext cx="1702305" cy="954107"/>
          </a:xfrm>
          <a:prstGeom prst="rect">
            <a:avLst/>
          </a:prstGeom>
          <a:noFill/>
        </p:spPr>
        <p:txBody>
          <a:bodyPr wrap="square" rtlCol="0">
            <a:spAutoFit/>
          </a:bodyPr>
          <a:lstStyle/>
          <a:p>
            <a:r>
              <a:rPr lang="en-US" sz="1400" dirty="0"/>
              <a:t>Assess scalability to other wealth segments (ultra‑HNI, mass affluent).</a:t>
            </a:r>
            <a:endParaRPr lang="en-IN" sz="1400" dirty="0"/>
          </a:p>
        </p:txBody>
      </p:sp>
      <p:sp>
        <p:nvSpPr>
          <p:cNvPr id="89" name="TextBox 88">
            <a:extLst>
              <a:ext uri="{FF2B5EF4-FFF2-40B4-BE49-F238E27FC236}">
                <a16:creationId xmlns:a16="http://schemas.microsoft.com/office/drawing/2014/main" id="{8FB75C10-E6F3-C476-7423-F87A6CA2DBDF}"/>
              </a:ext>
            </a:extLst>
          </p:cNvPr>
          <p:cNvSpPr txBox="1"/>
          <p:nvPr/>
        </p:nvSpPr>
        <p:spPr>
          <a:xfrm>
            <a:off x="10292642" y="2639029"/>
            <a:ext cx="1726890" cy="738664"/>
          </a:xfrm>
          <a:prstGeom prst="rect">
            <a:avLst/>
          </a:prstGeom>
          <a:noFill/>
        </p:spPr>
        <p:txBody>
          <a:bodyPr wrap="square" rtlCol="0">
            <a:spAutoFit/>
          </a:bodyPr>
          <a:lstStyle/>
          <a:p>
            <a:r>
              <a:rPr lang="en-US" sz="1400" dirty="0"/>
              <a:t>Propose a pilot focusing on a specific client segment.</a:t>
            </a:r>
            <a:endParaRPr lang="en-IN" sz="1400" dirty="0"/>
          </a:p>
        </p:txBody>
      </p:sp>
      <p:sp>
        <p:nvSpPr>
          <p:cNvPr id="90" name="TextBox 89">
            <a:extLst>
              <a:ext uri="{FF2B5EF4-FFF2-40B4-BE49-F238E27FC236}">
                <a16:creationId xmlns:a16="http://schemas.microsoft.com/office/drawing/2014/main" id="{C6E0059F-4F53-4F74-9581-DC7ED38E6171}"/>
              </a:ext>
            </a:extLst>
          </p:cNvPr>
          <p:cNvSpPr txBox="1"/>
          <p:nvPr/>
        </p:nvSpPr>
        <p:spPr>
          <a:xfrm>
            <a:off x="10325655" y="3880796"/>
            <a:ext cx="1736720" cy="954107"/>
          </a:xfrm>
          <a:prstGeom prst="rect">
            <a:avLst/>
          </a:prstGeom>
          <a:noFill/>
        </p:spPr>
        <p:txBody>
          <a:bodyPr wrap="square" rtlCol="0">
            <a:spAutoFit/>
          </a:bodyPr>
          <a:lstStyle/>
          <a:p>
            <a:r>
              <a:rPr lang="en-US" sz="1400" dirty="0"/>
              <a:t>Trigger personalized outreach based on milestones and patterns.</a:t>
            </a:r>
            <a:endParaRPr lang="en-IN" sz="1400" dirty="0"/>
          </a:p>
        </p:txBody>
      </p:sp>
    </p:spTree>
    <p:extLst>
      <p:ext uri="{BB962C8B-B14F-4D97-AF65-F5344CB8AC3E}">
        <p14:creationId xmlns:p14="http://schemas.microsoft.com/office/powerpoint/2010/main" val="240278757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
      <a:dk1>
        <a:srgbClr val="000000"/>
      </a:dk1>
      <a:lt1>
        <a:srgbClr val="FFFFFF"/>
      </a:lt1>
      <a:dk2>
        <a:srgbClr val="A7A7A7"/>
      </a:dk2>
      <a:lt2>
        <a:srgbClr val="535353"/>
      </a:lt2>
      <a:accent1>
        <a:srgbClr val="4472C4"/>
      </a:accent1>
      <a:accent2>
        <a:srgbClr val="ED7D31"/>
      </a:accent2>
      <a:accent3>
        <a:srgbClr val="FFFFFF"/>
      </a:accent3>
      <a:accent4>
        <a:srgbClr val="000000"/>
      </a:accent4>
      <a:accent5>
        <a:srgbClr val="B0BCDE"/>
      </a:accent5>
      <a:accent6>
        <a:srgbClr val="D7712B"/>
      </a:accent6>
      <a:hlink>
        <a:srgbClr val="0000FF"/>
      </a:hlink>
      <a:folHlink>
        <a:srgbClr val="FF00FF"/>
      </a:folHlink>
    </a:clrScheme>
    <a:fontScheme name="Office Theme">
      <a:majorFont>
        <a:latin typeface="Calibri Light"/>
        <a:ea typeface=""/>
        <a:cs typeface="Calibri Light"/>
      </a:majorFont>
      <a:minorFont>
        <a:latin typeface="Calibri"/>
        <a:ea typeface=""/>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defRPr>
        </a:defPPr>
      </a:lstStyle>
    </a:spDef>
    <a:lnDef>
      <a:spPr bwMode="auto">
        <a:xfrm>
          <a:off x="0" y="0"/>
          <a:ext cx="1" cy="1"/>
        </a:xfrm>
        <a:custGeom>
          <a:avLst/>
          <a:gdLst/>
          <a:ahLst/>
          <a:cxnLst/>
          <a:rect l="0" t="0" r="0" b="0"/>
          <a:pathLst/>
        </a:custGeom>
        <a:solidFill>
          <a:srgbClr val="FFFFFF"/>
        </a:solidFill>
        <a:ln w="12700" cap="flat" cmpd="sng" algn="ctr">
          <a:solidFill>
            <a:schemeClr val="accent1"/>
          </a:solidFill>
          <a:prstDash val="solid"/>
          <a:miter lim="800000"/>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45720" tIns="45720" rIns="45720" bIns="45720" numCol="1" anchor="ctr" anchorCtr="0" compatLnSpc="1">
        <a:prstTxWarp prst="textNoShape">
          <a:avLst/>
        </a:prstTxWarp>
        <a:spAutoFit/>
      </a:bodyPr>
      <a:lstStyle>
        <a:defPPr marL="0" marR="0" indent="0" algn="l" defTabSz="914400" rtl="0" eaLnBrk="1" fontAlgn="base" latinLnBrk="0" hangingPunct="0">
          <a:lnSpc>
            <a:spcPct val="100000"/>
          </a:lnSpc>
          <a:spcBef>
            <a:spcPct val="0"/>
          </a:spcBef>
          <a:spcAft>
            <a:spcPct val="0"/>
          </a:spcAft>
          <a:buClrTx/>
          <a:buSzTx/>
          <a:buFontTx/>
          <a:buNone/>
          <a:tabLst/>
          <a:defRPr kumimoji="0" lang="en-US" altLang="en-US" sz="1800" b="0" i="0" u="none" strike="noStrike" cap="none" normalizeH="0" baseline="0" smtClean="0">
            <a:ln>
              <a:noFill/>
            </a:ln>
            <a:solidFill>
              <a:srgbClr val="000000"/>
            </a:solidFill>
            <a:effectLst/>
            <a:latin typeface="Calibri" panose="020F0502020204030204" pitchFamily="34" charset="0"/>
            <a:cs typeface="Calibri" panose="020F0502020204030204" pitchFamily="34" charset="0"/>
            <a:sym typeface="Calibri" panose="020F0502020204030204" pitchFamily="34" charset="0"/>
          </a:defRPr>
        </a:defPPr>
      </a:lstStyle>
    </a:ln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911</TotalTime>
  <Words>1538</Words>
  <Application>Microsoft Office PowerPoint</Application>
  <PresentationFormat>Widescreen</PresentationFormat>
  <Paragraphs>218</Paragraphs>
  <Slides>6</Slides>
  <Notes>4</Notes>
  <HiddenSlides>0</HiddenSlides>
  <MMClips>0</MMClips>
  <ScaleCrop>false</ScaleCrop>
  <HeadingPairs>
    <vt:vector size="6" baseType="variant">
      <vt:variant>
        <vt:lpstr>Fonts Used</vt:lpstr>
      </vt:variant>
      <vt:variant>
        <vt:i4>10</vt:i4>
      </vt:variant>
      <vt:variant>
        <vt:lpstr>Theme</vt:lpstr>
      </vt:variant>
      <vt:variant>
        <vt:i4>2</vt:i4>
      </vt:variant>
      <vt:variant>
        <vt:lpstr>Slide Titles</vt:lpstr>
      </vt:variant>
      <vt:variant>
        <vt:i4>6</vt:i4>
      </vt:variant>
    </vt:vector>
  </HeadingPairs>
  <TitlesOfParts>
    <vt:vector size="18" baseType="lpstr">
      <vt:lpstr>Arial</vt:lpstr>
      <vt:lpstr>Bookman Old Style</vt:lpstr>
      <vt:lpstr>Calibri</vt:lpstr>
      <vt:lpstr>Calibri Light</vt:lpstr>
      <vt:lpstr>Impact</vt:lpstr>
      <vt:lpstr>Lato</vt:lpstr>
      <vt:lpstr>Söhne</vt:lpstr>
      <vt:lpstr>Times New Roman</vt:lpstr>
      <vt:lpstr>Times Roman</vt:lpstr>
      <vt:lpstr>Wingdings</vt:lpstr>
      <vt:lpstr>Office Theme</vt:lpstr>
      <vt:lpstr>1_Office Theme</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PRATHAM P</dc:creator>
  <cp:lastModifiedBy>Dushyant Prabhakar</cp:lastModifiedBy>
  <cp:revision>33</cp:revision>
  <dcterms:created xsi:type="dcterms:W3CDTF">2024-03-21T16:43:58Z</dcterms:created>
  <dcterms:modified xsi:type="dcterms:W3CDTF">2025-07-23T07:48:48Z</dcterms:modified>
</cp:coreProperties>
</file>