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78" r:id="rId2"/>
    <p:sldId id="257" r:id="rId3"/>
    <p:sldId id="258" r:id="rId4"/>
    <p:sldId id="259" r:id="rId5"/>
    <p:sldId id="260" r:id="rId6"/>
    <p:sldId id="261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4480A-3101-4524-94A1-98008E8726F2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755BA-4626-48DA-AE77-01CD354934B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816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FE3EE2-85B4-4AEC-B0E0-40567941380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57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7E18B-D401-F460-5C57-C89DB830E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F579CF-2333-FF70-5C18-91C6BF70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DB6C-C635-384A-B4EF-73D801885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73730C-2CE2-2F58-96FE-785CDB77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DAAC3-CF61-FC17-346A-15ACDDD2B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857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77EA2-F5CE-2D9C-8457-603FB278C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0AA862-18AF-B83C-5615-AC1B6C21F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7951A-F6D0-7EF4-D74A-8401522A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E2258-7773-A83E-ECA7-8E3CA745F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F8719-D750-EA0A-DFEE-6434DBE7A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580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224B88-CFAB-936D-62E5-87DC892F3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ED040-2310-5C30-0A05-F08BC4A79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8D3B1-A30F-383F-7436-19178701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EA0ADD-634C-11E9-08FD-516ACBD9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7336-8403-55AC-97AD-805476E35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734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0C569-8C31-A971-FAAA-5769167E5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9EF79-9596-32DF-587D-6BB1650DF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6714B-56B0-BC9B-EAD2-DB0D1D7C3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8B127-66CB-A634-5E95-5F7A2178F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7A112-A3B1-0BAE-FEE5-9FBCCC2A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916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40067-B28E-0FBE-BF26-F12518EF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E4FB8-43A4-DCD2-E8E8-F735655B64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227ED-C138-65DA-664D-BE6CD29D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829FF-E6C1-27CB-89BC-E62A7E9C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C4455-BAA6-ABE8-8391-2D3AEB2FE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055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9A5-F4B0-E73E-5BA4-47B150FCB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EBEDB-C6EA-7A96-A24C-CC6BD8634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AD9795-AE6F-31F0-EAC9-11F2304A35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D8FFB-5AFA-86FE-A314-B34637FF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34F6E-4EB1-3A0A-79AF-58EE769E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833A8-4B82-71B9-19C7-597CB491C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6569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28E4F-51C5-FDB0-053D-05A5F0D44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D83A8-2520-7B7B-0FA3-6048DC311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CDCFB-96CF-5318-EBFD-AED95A111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CCCFF-3502-72E5-CD2C-1AFEDD49E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FDF5D-F676-977B-5B9C-A1204F51F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A5306F-2F8C-9CCA-B4CD-9BE4B639E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7CEE6F-2575-031C-DA27-941C5858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1F001B-9944-3815-9E24-A389BBE5A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3006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C7F3-8054-BEC8-DCED-671F07EF8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7E7079-B9CB-65FE-6F57-2CF8015D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F3B3BA-F6B3-6A45-08B2-E8B3C0A6E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86C0B-CFF4-51F6-5FCE-58579A7B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0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9751CE-0D7A-D721-2D71-B5094ED7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FE18EF-3530-ED8C-90BB-982B88E61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A9549D-9A0E-73D4-7593-2CED5A7C8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9568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E1774-7089-5CE4-AE29-6DD4FEEE1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5741B-0CA0-AFC6-1937-0FA34193C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FD1D-AB74-8B8C-5FB4-8CAACB702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2C5ED-DE0F-0CDE-3C58-98A2FBE23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088037-2F8B-17DE-7872-9BDA6C2E8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5C2DC0-4DF7-4AC9-9CAC-3D49B1AD9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434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1E518-6175-3D4F-CE29-129DD26CB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F6A762-D0D7-70AB-36ED-6CB494C2E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7DEC6-1FBE-7431-C706-3BF95994B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5726D0-9696-07A5-9A00-7873E0E7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705E24-6704-E5A2-5099-0B75BBC43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D24F8-AF49-0C51-20BD-567CE2CBA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345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E4AB8C-CF51-90C4-E0BE-858586D6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C4166-89CB-150A-2195-61F45BBB6E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DA100-B34E-6BCE-F996-D691AC987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3EE4-E052-473E-931D-7DA3E4F90B48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AD4E8-F58E-E224-C419-88DF4A71A4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6ABF4-3944-5B4C-CAA8-CFD041FF94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2559-4F73-43AF-8E1D-78438FDF24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532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931B3C-FE38-7FCC-8CED-227B76DECE8D}"/>
              </a:ext>
            </a:extLst>
          </p:cNvPr>
          <p:cNvSpPr/>
          <p:nvPr/>
        </p:nvSpPr>
        <p:spPr>
          <a:xfrm>
            <a:off x="138545" y="101600"/>
            <a:ext cx="11896437" cy="6631709"/>
          </a:xfrm>
          <a:prstGeom prst="rect">
            <a:avLst/>
          </a:prstGeom>
          <a:solidFill>
            <a:srgbClr val="52B6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8F80DC-2B88-E8B2-5C8F-7A0902ED39FC}"/>
              </a:ext>
            </a:extLst>
          </p:cNvPr>
          <p:cNvSpPr/>
          <p:nvPr/>
        </p:nvSpPr>
        <p:spPr>
          <a:xfrm>
            <a:off x="1108364" y="692727"/>
            <a:ext cx="10002981" cy="514465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Impact" panose="020B0806030902050204" pitchFamily="34" charset="0"/>
                <a:cs typeface="Baghdad" pitchFamily="2" charset="-78"/>
              </a:rPr>
              <a:t>UNDERSTANDING AGENTIC A.I.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27D39B-95C2-F54A-6540-C84C0B7EB8DA}"/>
              </a:ext>
            </a:extLst>
          </p:cNvPr>
          <p:cNvSpPr txBox="1"/>
          <p:nvPr/>
        </p:nvSpPr>
        <p:spPr>
          <a:xfrm>
            <a:off x="1108364" y="6165273"/>
            <a:ext cx="100029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Dushyant Prabhakar (DP12952), Ganesh Sriramulu (GS12388)</a:t>
            </a:r>
          </a:p>
        </p:txBody>
      </p:sp>
    </p:spTree>
    <p:extLst>
      <p:ext uri="{BB962C8B-B14F-4D97-AF65-F5344CB8AC3E}">
        <p14:creationId xmlns:p14="http://schemas.microsoft.com/office/powerpoint/2010/main" val="1745969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595A6E-1DDE-E143-9637-FBDE6BF23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97"/>
            <a:ext cx="12192528" cy="6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73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5EBDDC-C328-F8C0-B2CA-CF839276D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41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FD1FB3-F488-7188-9220-68C20CC92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0"/>
            <a:ext cx="12192528" cy="6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48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0107DF-5359-0AB7-F2FC-C0AFB7E8AB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0"/>
            <a:ext cx="12192528" cy="6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403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C5521D-D6E0-7402-F6ED-DABA87619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28" y="-297"/>
            <a:ext cx="12192528" cy="6858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6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54FC99-16EC-21B9-422A-8C77326ED7B0}"/>
              </a:ext>
            </a:extLst>
          </p:cNvPr>
          <p:cNvSpPr/>
          <p:nvPr/>
        </p:nvSpPr>
        <p:spPr>
          <a:xfrm>
            <a:off x="1" y="0"/>
            <a:ext cx="12192000" cy="6858001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000" dirty="0">
                <a:latin typeface="Ink Free" panose="03080402000500000000" pitchFamily="66" charset="0"/>
                <a:cs typeface="Baghdad" pitchFamily="2" charset="-78"/>
              </a:rPr>
              <a:t>Thank you…!!!</a:t>
            </a:r>
          </a:p>
        </p:txBody>
      </p:sp>
    </p:spTree>
    <p:extLst>
      <p:ext uri="{BB962C8B-B14F-4D97-AF65-F5344CB8AC3E}">
        <p14:creationId xmlns:p14="http://schemas.microsoft.com/office/powerpoint/2010/main" val="547846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</Words>
  <Application>Microsoft Office PowerPoint</Application>
  <PresentationFormat>Widescreen</PresentationFormat>
  <Paragraphs>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Impact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Dushyant Prabhakar</dc:creator>
  <cp:lastModifiedBy>Dushyant Prabhakar</cp:lastModifiedBy>
  <cp:revision>2</cp:revision>
  <dcterms:created xsi:type="dcterms:W3CDTF">2025-07-23T04:42:59Z</dcterms:created>
  <dcterms:modified xsi:type="dcterms:W3CDTF">2025-07-23T07:49:15Z</dcterms:modified>
</cp:coreProperties>
</file>