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57" r:id="rId3"/>
    <p:sldId id="258" r:id="rId4"/>
    <p:sldId id="259" r:id="rId5"/>
    <p:sldId id="260" r:id="rId6"/>
    <p:sldId id="261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480A-3101-4524-94A1-98008E8726F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55BA-4626-48DA-AE77-01CD35493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1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E3EE2-85B4-4AEC-B0E0-4056794138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5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E18B-D401-F460-5C57-C89DB830E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579CF-2333-FF70-5C18-91C6BF70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DB6C-C635-384A-B4EF-73D80188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730C-2CE2-2F58-96FE-785CDB77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AAC3-CF61-FC17-346A-15ACDDD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A2-F5CE-2D9C-8457-603FB278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A862-18AF-B83C-5615-AC1B6C21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951A-F6D0-7EF4-D74A-8401522A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2258-7773-A83E-ECA7-8E3CA745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8719-D750-EA0A-DFEE-6434DBE7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24B88-CFAB-936D-62E5-87DC892F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D040-2310-5C30-0A05-F08BC4A7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D3B1-A30F-383F-7436-19178701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0ADD-634C-11E9-08FD-516ACBD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7336-8403-55AC-97AD-805476E3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569-8C31-A971-FAAA-5769167E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EF79-9596-32DF-587D-6BB1650D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714B-56B0-BC9B-EAD2-DB0D1D7C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8B127-66CB-A634-5E95-5F7A2178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A112-A3B1-0BAE-FEE5-9FBCCC2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1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067-B28E-0FBE-BF26-F12518EF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4FB8-43A4-DCD2-E8E8-F735655B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7ED-C138-65DA-664D-BE6CD29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29FF-E6C1-27CB-89BC-E62A7E9C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4455-BAA6-ABE8-8391-2D3AEB2F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5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9A5-F4B0-E73E-5BA4-47B150FC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BEDB-C6EA-7A96-A24C-CC6BD8634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D9795-AE6F-31F0-EAC9-11F2304A3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8FFB-5AFA-86FE-A314-B34637FF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4F6E-4EB1-3A0A-79AF-58EE769E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833A8-4B82-71B9-19C7-597CB491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8E4F-51C5-FDB0-053D-05A5F0D4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D83A8-2520-7B7B-0FA3-6048DC31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DCFB-96CF-5318-EBFD-AED95A11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CCCFF-3502-72E5-CD2C-1AFEDD49E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FDF5D-F676-977B-5B9C-A1204F51F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306F-2F8C-9CCA-B4CD-9BE4B639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CEE6F-2575-031C-DA27-941C5858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F001B-9944-3815-9E24-A389BBE5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0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7F3-8054-BEC8-DCED-671F07EF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E7079-B9CB-65FE-6F57-2CF8015D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3B3BA-F6B3-6A45-08B2-E8B3C0A6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86C0B-CFF4-51F6-5FCE-58579A7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751CE-0D7A-D721-2D71-B5094ED7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18EF-3530-ED8C-90BB-982B88E6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549D-9A0E-73D4-7593-2CED5A7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774-7089-5CE4-AE29-6DD4FEEE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741B-0CA0-AFC6-1937-0FA34193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FD1D-AB74-8B8C-5FB4-8CAACB70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C5ED-DE0F-0CDE-3C58-98A2FBE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88037-2F8B-17DE-7872-9BDA6C2E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2DC0-4DF7-4AC9-9CAC-3D49B1AD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3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E518-6175-3D4F-CE29-129DD26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6A762-D0D7-70AB-36ED-6CB494C2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DEC6-1FBE-7431-C706-3BF95994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726D0-9696-07A5-9A00-7873E0E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E24-6704-E5A2-5099-0B75BBC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24F8-AF49-0C51-20BD-567CE2C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4AB8C-CF51-90C4-E0BE-858586D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4166-89CB-150A-2195-61F45BBB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A100-B34E-6BCE-F996-D691AC987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D4E8-F58E-E224-C419-88DF4A71A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ABF4-3944-5B4C-CAA8-CFD041FF9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31B3C-FE38-7FCC-8CED-227B76DECE8D}"/>
              </a:ext>
            </a:extLst>
          </p:cNvPr>
          <p:cNvSpPr/>
          <p:nvPr/>
        </p:nvSpPr>
        <p:spPr>
          <a:xfrm>
            <a:off x="138545" y="101600"/>
            <a:ext cx="11896437" cy="6631709"/>
          </a:xfrm>
          <a:prstGeom prst="rect">
            <a:avLst/>
          </a:prstGeom>
          <a:solidFill>
            <a:srgbClr val="52B6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8F80DC-2B88-E8B2-5C8F-7A0902ED39FC}"/>
              </a:ext>
            </a:extLst>
          </p:cNvPr>
          <p:cNvSpPr/>
          <p:nvPr/>
        </p:nvSpPr>
        <p:spPr>
          <a:xfrm>
            <a:off x="1108364" y="692727"/>
            <a:ext cx="10002981" cy="51446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Impact" panose="020B0806030902050204" pitchFamily="34" charset="0"/>
                <a:cs typeface="Baghdad" pitchFamily="2" charset="-78"/>
              </a:rPr>
              <a:t>UNDERSTANDING AGENTIC A.I.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7D39B-95C2-F54A-6540-C84C0B7EB8DA}"/>
              </a:ext>
            </a:extLst>
          </p:cNvPr>
          <p:cNvSpPr txBox="1"/>
          <p:nvPr/>
        </p:nvSpPr>
        <p:spPr>
          <a:xfrm>
            <a:off x="1108364" y="6165273"/>
            <a:ext cx="1000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Dushyant Prabhakar (DP12952), Ganesh Sriramulu (GS12388)</a:t>
            </a:r>
          </a:p>
        </p:txBody>
      </p:sp>
    </p:spTree>
    <p:extLst>
      <p:ext uri="{BB962C8B-B14F-4D97-AF65-F5344CB8AC3E}">
        <p14:creationId xmlns:p14="http://schemas.microsoft.com/office/powerpoint/2010/main" val="174596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95A6E-1DDE-E143-9637-FBDE6BF2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04164E-810C-86C0-FB28-C431C919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D1FB3-F488-7188-9220-68C20CC9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107DF-5359-0AB7-F2FC-C0AFB7E8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C5521D-D6E0-7402-F6ED-DABA8761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54FC99-16EC-21B9-422A-8C77326ED7B0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Ink Free" panose="03080402000500000000" pitchFamily="66" charset="0"/>
                <a:cs typeface="Baghdad" pitchFamily="2" charset="-78"/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5478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Dushyant Prabhakar</dc:creator>
  <cp:lastModifiedBy>Dushyant Prabhakar</cp:lastModifiedBy>
  <cp:revision>1</cp:revision>
  <dcterms:created xsi:type="dcterms:W3CDTF">2025-07-23T04:42:59Z</dcterms:created>
  <dcterms:modified xsi:type="dcterms:W3CDTF">2025-07-23T04:47:58Z</dcterms:modified>
</cp:coreProperties>
</file>