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C44C8-BC7D-1A02-9B01-8A74D05FE46E}" v="1" dt="2025-07-22T11:33:53.509"/>
    <p1510:client id="{81106A2E-4AD7-444D-A3A8-0C40C31CE27A}" v="4" dt="2025-07-22T11:34:5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78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Attrition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dirty="0"/>
              <a:t>Presented by: Ganesh Baskar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“With the power of predictive analytics, organizations can take strategic steps to retain valuable talent, improve satisfaction, and build a resilient, high-performing workforce.”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84" y="1929051"/>
            <a:ext cx="7754884" cy="38621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 What is Employee Attrition?</a:t>
            </a:r>
          </a:p>
          <a:p>
            <a:r>
              <a:rPr dirty="0"/>
              <a:t>The gradual reduction of workforce when employees leave and are not immediately replaced.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dirty="0"/>
              <a:t>Why It Matters:</a:t>
            </a:r>
          </a:p>
          <a:p>
            <a:r>
              <a:rPr dirty="0"/>
              <a:t>Impacts business continuity</a:t>
            </a:r>
          </a:p>
          <a:p>
            <a:r>
              <a:rPr dirty="0"/>
              <a:t>Raises recruitment and training costs</a:t>
            </a:r>
          </a:p>
          <a:p>
            <a:r>
              <a:rPr dirty="0"/>
              <a:t>Affects team morale and productivity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 Objective:</a:t>
            </a:r>
          </a:p>
          <a:p>
            <a:r>
              <a:rPr dirty="0"/>
              <a:t>Leverage data analytics to understand, predict, and reduce attrition.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High attrition rates result in:</a:t>
            </a:r>
          </a:p>
          <a:p>
            <a:r>
              <a:rPr dirty="0"/>
              <a:t>Increased recruitment and onboarding costs</a:t>
            </a:r>
          </a:p>
          <a:p>
            <a:r>
              <a:rPr dirty="0"/>
              <a:t>Loss of experienced personnel</a:t>
            </a:r>
          </a:p>
          <a:p>
            <a:r>
              <a:rPr dirty="0"/>
              <a:t>Declining productivity</a:t>
            </a:r>
          </a:p>
          <a:p>
            <a:r>
              <a:rPr dirty="0"/>
              <a:t>Disruption in team dynamics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Identify the primary factors driving attrition</a:t>
            </a:r>
          </a:p>
          <a:p>
            <a:r>
              <a:rPr dirty="0"/>
              <a:t>Predict which employees are at risk of leaving</a:t>
            </a:r>
          </a:p>
          <a:p>
            <a:r>
              <a:rPr dirty="0"/>
              <a:t>Recommend strategic HR actions to improve retention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predictive machine learning model using employee data</a:t>
            </a:r>
            <a:r>
              <a:rPr lang="en-IN" dirty="0"/>
              <a:t>.</a:t>
            </a:r>
            <a:endParaRPr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Enable HR to proactively address risks by:</a:t>
            </a:r>
          </a:p>
          <a:p>
            <a:r>
              <a:rPr dirty="0"/>
              <a:t>Offering career growth opportunities</a:t>
            </a:r>
          </a:p>
          <a:p>
            <a:r>
              <a:rPr dirty="0"/>
              <a:t>Adjusting compensation</a:t>
            </a:r>
          </a:p>
          <a:p>
            <a:r>
              <a:rPr dirty="0"/>
              <a:t>Enhancing employee recognition and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Input Data:</a:t>
            </a:r>
            <a:r>
              <a:rPr lang="en-IN" dirty="0"/>
              <a:t> </a:t>
            </a:r>
            <a:r>
              <a:rPr dirty="0"/>
              <a:t>Includes salary, job level, job satisfaction, travel frequency, income, etc.</a:t>
            </a:r>
          </a:p>
          <a:p>
            <a:pPr marL="0" indent="0">
              <a:buNone/>
            </a:pPr>
            <a:r>
              <a:rPr dirty="0"/>
              <a:t>2. Machine Learning Techniques: Identify attrition risk patterns</a:t>
            </a:r>
          </a:p>
          <a:p>
            <a:pPr marL="0" indent="0">
              <a:buNone/>
            </a:pPr>
            <a:r>
              <a:rPr dirty="0"/>
              <a:t>3. Outcome: Predict which employees are likely to leave</a:t>
            </a:r>
          </a:p>
          <a:p>
            <a:pPr marL="0" indent="0">
              <a:buNone/>
            </a:pPr>
            <a:r>
              <a:rPr dirty="0"/>
              <a:t>4. Actionable Insight: HR can intervene early with retention strategies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Logistic Regression</a:t>
            </a:r>
          </a:p>
          <a:p>
            <a:r>
              <a:rPr dirty="0"/>
              <a:t> Decision Trees</a:t>
            </a:r>
          </a:p>
          <a:p>
            <a:r>
              <a:rPr dirty="0"/>
              <a:t> Random Forest</a:t>
            </a:r>
          </a:p>
          <a:p>
            <a:r>
              <a:rPr dirty="0"/>
              <a:t> </a:t>
            </a:r>
            <a:r>
              <a:rPr dirty="0" err="1"/>
              <a:t>XGBoost</a:t>
            </a:r>
            <a:r>
              <a:rPr dirty="0"/>
              <a:t> (Extreme Gradient Boosting)</a:t>
            </a:r>
          </a:p>
          <a:p>
            <a:r>
              <a:rPr dirty="0"/>
              <a:t> </a:t>
            </a:r>
            <a:r>
              <a:rPr dirty="0" err="1"/>
              <a:t>LightGBM</a:t>
            </a:r>
            <a:r>
              <a:rPr dirty="0"/>
              <a:t> (Light Gradient Boosting Machine)</a:t>
            </a:r>
          </a:p>
          <a:p>
            <a:r>
              <a:rPr dirty="0"/>
              <a:t>🔍 Top Performer: Random Forest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 Higher Risk Groups:</a:t>
            </a:r>
          </a:p>
          <a:p>
            <a:pPr marL="0" indent="0">
              <a:buNone/>
            </a:pPr>
            <a:r>
              <a:rPr dirty="0"/>
              <a:t>  • Sales and Lab Technicians</a:t>
            </a:r>
          </a:p>
          <a:p>
            <a:pPr marL="0" indent="0">
              <a:buNone/>
            </a:pPr>
            <a:r>
              <a:rPr dirty="0"/>
              <a:t>  • Frequent Business Travelers</a:t>
            </a:r>
          </a:p>
          <a:p>
            <a:pPr marL="0" indent="0">
              <a:buNone/>
            </a:pPr>
            <a:r>
              <a:rPr dirty="0"/>
              <a:t>  • Employees with minimal salary hikes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Common Risk Triggers: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 • Overtime work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 • Limited career advancement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• Low job satisfaction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Use model predictions to target at-risk employees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dirty="0"/>
              <a:t>Improve engagement via: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• Career development programs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• Transparent leadership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• Recognition &amp; awards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• Work-life balance initiatives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</TotalTime>
  <Words>333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Damask</vt:lpstr>
      <vt:lpstr>Employee Attrition Prediction</vt:lpstr>
      <vt:lpstr>Introduction</vt:lpstr>
      <vt:lpstr>Business Problem</vt:lpstr>
      <vt:lpstr>Our Goals</vt:lpstr>
      <vt:lpstr>Solution Overview</vt:lpstr>
      <vt:lpstr>Model Workflow</vt:lpstr>
      <vt:lpstr>Models Used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Ganesh Baskar</dc:creator>
  <cp:keywords/>
  <dc:description>generated using python-pptx</dc:description>
  <cp:lastModifiedBy>Ganesh Baskar</cp:lastModifiedBy>
  <cp:revision>5</cp:revision>
  <dcterms:created xsi:type="dcterms:W3CDTF">2013-01-27T09:14:16Z</dcterms:created>
  <dcterms:modified xsi:type="dcterms:W3CDTF">2025-07-22T11:35:19Z</dcterms:modified>
  <cp:category/>
</cp:coreProperties>
</file>