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DE67E-B0CA-421B-97DD-D2962D96E8AD}" v="2" dt="2025-07-09T18:59:55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Baskar" userId="fc95b47fa1ab09ef" providerId="LiveId" clId="{361DE67E-B0CA-421B-97DD-D2962D96E8AD}"/>
    <pc:docChg chg="undo custSel modSld">
      <pc:chgData name="Ganesh Baskar" userId="fc95b47fa1ab09ef" providerId="LiveId" clId="{361DE67E-B0CA-421B-97DD-D2962D96E8AD}" dt="2025-07-09T18:59:55.488" v="181"/>
      <pc:docMkLst>
        <pc:docMk/>
      </pc:docMkLst>
      <pc:sldChg chg="modSp">
        <pc:chgData name="Ganesh Baskar" userId="fc95b47fa1ab09ef" providerId="LiveId" clId="{361DE67E-B0CA-421B-97DD-D2962D96E8AD}" dt="2025-07-09T18:59:55.488" v="181"/>
        <pc:sldMkLst>
          <pc:docMk/>
          <pc:sldMk cId="0" sldId="256"/>
        </pc:sldMkLst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56"/>
            <ac:spMk id="2" creationId="{00000000-0000-0000-0000-000000000000}"/>
          </ac:spMkLst>
        </pc:spChg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Ganesh Baskar" userId="fc95b47fa1ab09ef" providerId="LiveId" clId="{361DE67E-B0CA-421B-97DD-D2962D96E8AD}" dt="2025-07-09T18:59:55.488" v="181"/>
        <pc:sldMkLst>
          <pc:docMk/>
          <pc:sldMk cId="0" sldId="257"/>
        </pc:sldMkLst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57"/>
            <ac:spMk id="2" creationId="{00000000-0000-0000-0000-000000000000}"/>
          </ac:spMkLst>
        </pc:spChg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Ganesh Baskar" userId="fc95b47fa1ab09ef" providerId="LiveId" clId="{361DE67E-B0CA-421B-97DD-D2962D96E8AD}" dt="2025-07-09T18:59:55.488" v="181"/>
        <pc:sldMkLst>
          <pc:docMk/>
          <pc:sldMk cId="0" sldId="258"/>
        </pc:sldMkLst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58"/>
            <ac:spMk id="2" creationId="{00000000-0000-0000-0000-000000000000}"/>
          </ac:spMkLst>
        </pc:spChg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Ganesh Baskar" userId="fc95b47fa1ab09ef" providerId="LiveId" clId="{361DE67E-B0CA-421B-97DD-D2962D96E8AD}" dt="2025-07-09T18:59:55.488" v="181"/>
        <pc:sldMkLst>
          <pc:docMk/>
          <pc:sldMk cId="0" sldId="259"/>
        </pc:sldMkLst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59"/>
            <ac:spMk id="2" creationId="{00000000-0000-0000-0000-000000000000}"/>
          </ac:spMkLst>
        </pc:spChg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Ganesh Baskar" userId="fc95b47fa1ab09ef" providerId="LiveId" clId="{361DE67E-B0CA-421B-97DD-D2962D96E8AD}" dt="2025-07-09T18:59:55.488" v="181"/>
        <pc:sldMkLst>
          <pc:docMk/>
          <pc:sldMk cId="0" sldId="260"/>
        </pc:sldMkLst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60"/>
            <ac:spMk id="2" creationId="{00000000-0000-0000-0000-000000000000}"/>
          </ac:spMkLst>
        </pc:spChg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Ganesh Baskar" userId="fc95b47fa1ab09ef" providerId="LiveId" clId="{361DE67E-B0CA-421B-97DD-D2962D96E8AD}" dt="2025-07-09T18:59:55.488" v="181"/>
        <pc:sldMkLst>
          <pc:docMk/>
          <pc:sldMk cId="0" sldId="261"/>
        </pc:sldMkLst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61"/>
            <ac:spMk id="2" creationId="{00000000-0000-0000-0000-000000000000}"/>
          </ac:spMkLst>
        </pc:spChg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Ganesh Baskar" userId="fc95b47fa1ab09ef" providerId="LiveId" clId="{361DE67E-B0CA-421B-97DD-D2962D96E8AD}" dt="2025-07-09T18:59:55.488" v="181"/>
        <pc:sldMkLst>
          <pc:docMk/>
          <pc:sldMk cId="0" sldId="262"/>
        </pc:sldMkLst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62"/>
            <ac:spMk id="2" creationId="{00000000-0000-0000-0000-000000000000}"/>
          </ac:spMkLst>
        </pc:spChg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Ganesh Baskar" userId="fc95b47fa1ab09ef" providerId="LiveId" clId="{361DE67E-B0CA-421B-97DD-D2962D96E8AD}" dt="2025-07-09T18:59:55.488" v="181"/>
        <pc:sldMkLst>
          <pc:docMk/>
          <pc:sldMk cId="0" sldId="263"/>
        </pc:sldMkLst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63"/>
            <ac:spMk id="2" creationId="{00000000-0000-0000-0000-000000000000}"/>
          </ac:spMkLst>
        </pc:spChg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Ganesh Baskar" userId="fc95b47fa1ab09ef" providerId="LiveId" clId="{361DE67E-B0CA-421B-97DD-D2962D96E8AD}" dt="2025-07-09T18:59:55.488" v="181"/>
        <pc:sldMkLst>
          <pc:docMk/>
          <pc:sldMk cId="0" sldId="264"/>
        </pc:sldMkLst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64"/>
            <ac:spMk id="2" creationId="{00000000-0000-0000-0000-000000000000}"/>
          </ac:spMkLst>
        </pc:spChg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Ganesh Baskar" userId="fc95b47fa1ab09ef" providerId="LiveId" clId="{361DE67E-B0CA-421B-97DD-D2962D96E8AD}" dt="2025-07-09T18:59:55.488" v="181"/>
        <pc:sldMkLst>
          <pc:docMk/>
          <pc:sldMk cId="0" sldId="265"/>
        </pc:sldMkLst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65"/>
            <ac:spMk id="2" creationId="{00000000-0000-0000-0000-000000000000}"/>
          </ac:spMkLst>
        </pc:spChg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Ganesh Baskar" userId="fc95b47fa1ab09ef" providerId="LiveId" clId="{361DE67E-B0CA-421B-97DD-D2962D96E8AD}" dt="2025-07-09T18:59:55.488" v="181"/>
        <pc:sldMkLst>
          <pc:docMk/>
          <pc:sldMk cId="0" sldId="266"/>
        </pc:sldMkLst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66"/>
            <ac:spMk id="2" creationId="{00000000-0000-0000-0000-000000000000}"/>
          </ac:spMkLst>
        </pc:spChg>
        <pc:spChg chg="mod">
          <ac:chgData name="Ganesh Baskar" userId="fc95b47fa1ab09ef" providerId="LiveId" clId="{361DE67E-B0CA-421B-97DD-D2962D96E8AD}" dt="2025-07-09T18:59:55.488" v="181"/>
          <ac:spMkLst>
            <pc:docMk/>
            <pc:sldMk cId="0" sldId="26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3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0829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4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394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7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09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0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8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8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7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33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7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9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Attrition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Predicting Employee Turnover with Data</a:t>
            </a:r>
          </a:p>
          <a:p>
            <a:r>
              <a:t>Presented by: Ganesh Baskar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Use model predictions to flag at-risk employees</a:t>
            </a:r>
          </a:p>
          <a:p>
            <a:r>
              <a:rPr dirty="0"/>
              <a:t>Focus on:</a:t>
            </a:r>
          </a:p>
          <a:p>
            <a:r>
              <a:rPr dirty="0"/>
              <a:t>Career advancement</a:t>
            </a:r>
          </a:p>
          <a:p>
            <a:r>
              <a:rPr dirty="0"/>
              <a:t>Recognition systems</a:t>
            </a:r>
          </a:p>
          <a:p>
            <a:r>
              <a:rPr dirty="0"/>
              <a:t>Competitive compensation</a:t>
            </a:r>
          </a:p>
          <a:p>
            <a:r>
              <a:rPr dirty="0"/>
              <a:t>Work-life balance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"With data-driven insights, we can proactively reduce employee attrition—</a:t>
            </a:r>
          </a:p>
          <a:p>
            <a:r>
              <a:t>strengthening workforce engagement, stability, and long-term success."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What is Employee Attrition?</a:t>
            </a:r>
          </a:p>
          <a:p>
            <a:r>
              <a:rPr dirty="0"/>
              <a:t>Employees voluntarily or involuntarily leaving a company.</a:t>
            </a:r>
          </a:p>
          <a:p>
            <a:r>
              <a:rPr dirty="0"/>
              <a:t>Why It Matters:</a:t>
            </a:r>
          </a:p>
          <a:p>
            <a:r>
              <a:rPr dirty="0"/>
              <a:t>Direct impact on productivity</a:t>
            </a:r>
          </a:p>
          <a:p>
            <a:r>
              <a:rPr dirty="0"/>
              <a:t>Higher recruitment &amp; training costs</a:t>
            </a:r>
          </a:p>
          <a:p>
            <a:r>
              <a:rPr dirty="0"/>
              <a:t>Loss of domain expertise</a:t>
            </a:r>
          </a:p>
          <a:p>
            <a:r>
              <a:rPr dirty="0"/>
              <a:t>Cultural disruption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High attrition rates cause:</a:t>
            </a:r>
          </a:p>
          <a:p>
            <a:r>
              <a:rPr dirty="0"/>
              <a:t>Increased hiring costs</a:t>
            </a:r>
          </a:p>
          <a:p>
            <a:r>
              <a:rPr dirty="0"/>
              <a:t>Loss of skilled workforce</a:t>
            </a:r>
          </a:p>
          <a:p>
            <a:r>
              <a:rPr dirty="0"/>
              <a:t>Reduced operational efficiency</a:t>
            </a:r>
          </a:p>
          <a:p>
            <a:r>
              <a:rPr dirty="0"/>
              <a:t>Lower morale &amp; productivity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Identify key drivers behind employee attrition</a:t>
            </a:r>
          </a:p>
          <a:p>
            <a:r>
              <a:rPr dirty="0"/>
              <a:t>Predict employees at risk of leaving</a:t>
            </a:r>
          </a:p>
          <a:p>
            <a:r>
              <a:rPr dirty="0"/>
              <a:t>Deliver actionable HR recommendations to reduce turnover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Predictive Model: Analyzes historical employee data</a:t>
            </a:r>
          </a:p>
          <a:p>
            <a:r>
              <a:rPr dirty="0"/>
              <a:t>Proactive HR Measures:</a:t>
            </a:r>
          </a:p>
          <a:p>
            <a:r>
              <a:rPr dirty="0"/>
              <a:t>Salary adjustments</a:t>
            </a:r>
          </a:p>
          <a:p>
            <a:r>
              <a:rPr dirty="0"/>
              <a:t>Structured promotions</a:t>
            </a:r>
          </a:p>
          <a:p>
            <a:r>
              <a:rPr dirty="0"/>
              <a:t>Work-life balance initiatives</a:t>
            </a:r>
          </a:p>
          <a:p>
            <a:r>
              <a:rPr dirty="0"/>
              <a:t>Engagement Programs:</a:t>
            </a:r>
          </a:p>
          <a:p>
            <a:r>
              <a:rPr dirty="0"/>
              <a:t>Monthly awards &amp; appreciation</a:t>
            </a:r>
          </a:p>
          <a:p>
            <a:r>
              <a:rPr dirty="0"/>
              <a:t>Leadership transparency</a:t>
            </a:r>
          </a:p>
          <a:p>
            <a:r>
              <a:rPr dirty="0"/>
              <a:t>Personalized career paths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Model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Uses historical data: salary, role, satisfaction, travel, etc.</a:t>
            </a:r>
          </a:p>
          <a:p>
            <a:r>
              <a:rPr dirty="0"/>
              <a:t>ML models identify patterns of turnover risk</a:t>
            </a:r>
          </a:p>
          <a:p>
            <a:r>
              <a:rPr dirty="0"/>
              <a:t>Outputs a probability score to guide HR interventions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 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Logistic Regression</a:t>
            </a:r>
          </a:p>
          <a:p>
            <a:r>
              <a:rPr dirty="0"/>
              <a:t>Decision Tree</a:t>
            </a:r>
          </a:p>
          <a:p>
            <a:r>
              <a:rPr dirty="0"/>
              <a:t>Random Forest</a:t>
            </a:r>
          </a:p>
          <a:p>
            <a:r>
              <a:rPr dirty="0"/>
              <a:t>Ridge &amp; Lasso Regression</a:t>
            </a:r>
          </a:p>
          <a:p>
            <a:r>
              <a:rPr dirty="0"/>
              <a:t>K-Nearest Neighbors (KNN)</a:t>
            </a:r>
          </a:p>
          <a:p>
            <a:r>
              <a:rPr dirty="0"/>
              <a:t>Support Vector Classifier (SVC)</a:t>
            </a:r>
          </a:p>
          <a:p>
            <a:r>
              <a:rPr dirty="0"/>
              <a:t>Goal: Accurate and interpretable risk</a:t>
            </a:r>
            <a:r>
              <a:rPr lang="en-IN" dirty="0"/>
              <a:t> identification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Performing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Model | Precision</a:t>
            </a:r>
          </a:p>
          <a:p>
            <a:r>
              <a:rPr dirty="0"/>
              <a:t>Logistic Regression | 80%</a:t>
            </a:r>
          </a:p>
          <a:p>
            <a:r>
              <a:rPr dirty="0"/>
              <a:t>Random Forest       | 70%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Sales &amp; Lab Technician roles show high attrition</a:t>
            </a:r>
          </a:p>
          <a:p>
            <a:r>
              <a:rPr dirty="0"/>
              <a:t>Frequent travel and low salary hikes increase risk</a:t>
            </a:r>
          </a:p>
          <a:p>
            <a:r>
              <a:rPr dirty="0"/>
              <a:t>Overtime workload and limited growth drive turnover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270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Employee Attrition Prediction</vt:lpstr>
      <vt:lpstr>Introduction</vt:lpstr>
      <vt:lpstr>Business Problem Statement</vt:lpstr>
      <vt:lpstr>Project Objective</vt:lpstr>
      <vt:lpstr>Proposed Solution</vt:lpstr>
      <vt:lpstr>How the Model Works</vt:lpstr>
      <vt:lpstr>Machine Learning Models Applied</vt:lpstr>
      <vt:lpstr>Top Performing Models</vt:lpstr>
      <vt:lpstr>Key Insights</vt:lpstr>
      <vt:lpstr>HR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Ganesh Baskar</cp:lastModifiedBy>
  <cp:revision>1</cp:revision>
  <dcterms:created xsi:type="dcterms:W3CDTF">2013-01-27T09:14:16Z</dcterms:created>
  <dcterms:modified xsi:type="dcterms:W3CDTF">2025-07-09T19:00:00Z</dcterms:modified>
  <cp:category/>
</cp:coreProperties>
</file>