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81317" y="4586365"/>
            <a:ext cx="9416396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Ganesh Suresh Beldar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Ganesh Suresh Beldar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Pravara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Rural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Engneering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college,loni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(IT)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693492-4298-B213-41CC-656FF5613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761525"/>
            <a:ext cx="111096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stronger encryption algorithms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AI to make hidden data harder to detect.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Extending the technique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hiding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hiding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live streaming or video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Watermarking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Using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embedded watermarks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123639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Secure Data Hiding in Image Using Steganography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2D887C-9FEB-53DA-F27F-23C8B754D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547" y="2293419"/>
            <a:ext cx="11645176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data hiding in images using steganography involves embedding secret information within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image file in a way that is undetectable to the human eye. This process typically modifies the least significant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bits (LSBs) of the image's pixels, ensuring minimal visual distortion while maintaining data integrity.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technique enhances privacy and security by concealing sensitive information in plain sight,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difficult for unauthorized parties to detect or extract the hidden data.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A7124A-8AD0-49B8-7039-9178D4A319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650334"/>
            <a:ext cx="8276689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Libraries: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Pillow (PIL),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OpenCV, Cryptography.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Platforms/Tools: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MATLAB,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Steghide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Zxing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LSB Method, Cryptographic Algorithms, and occasionally Machine Learning.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html,css</a:t>
            </a:r>
            <a:r>
              <a:rPr lang="en-US" altLang="en-US" sz="1800" err="1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8AC162-7CA8-96C3-8696-3804B2319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88" y="2250487"/>
            <a:ext cx="1271854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Encryption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Combines encryption with steganography for double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Data Embedding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method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data without affecting the image’s appearance.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Use Cases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Applicable for secure communications, digital watermarking, and covert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Anti-Detection Mechanisms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Advanced techniques, like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help make hidden data harder to detect.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Privacy and Security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robust protection for sensitive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A59836-32D8-30E3-02F4-6BB5E5BBB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50487"/>
            <a:ext cx="1015213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secure communication and confidential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cybersecurity to protect sensitive information and prevent data leaks.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detecting and analyzing hidden data in images.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covert communication and secure transfer of critical data.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 and Corporations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securely share proprietary information and trade secrets.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6CB7DA1-AAFF-8190-567A-234BFDF6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29DBB3-F772-A109-D042-5EE7A588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33" r="8247" b="2"/>
          <a:stretch/>
        </p:blipFill>
        <p:spPr>
          <a:xfrm>
            <a:off x="4149854" y="632207"/>
            <a:ext cx="7926532" cy="330492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21DCFE-F10F-1BA5-AFA8-41F338720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70" r="13870" b="1"/>
          <a:stretch/>
        </p:blipFill>
        <p:spPr>
          <a:xfrm>
            <a:off x="267189" y="2086709"/>
            <a:ext cx="3990991" cy="396013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D911AB-DB4E-95DC-5702-A2D37FD8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34" r="7786" b="-2"/>
          <a:stretch/>
        </p:blipFill>
        <p:spPr>
          <a:xfrm>
            <a:off x="4241826" y="3197774"/>
            <a:ext cx="7682984" cy="3578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8F6C6-F840-8D9C-4D76-12BE92DA7F3D}"/>
              </a:ext>
            </a:extLst>
          </p:cNvPr>
          <p:cNvSpPr txBox="1"/>
          <p:nvPr/>
        </p:nvSpPr>
        <p:spPr>
          <a:xfrm>
            <a:off x="3077497" y="1523999"/>
            <a:ext cx="1164329" cy="37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Outputs: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8CDBBD-312F-1727-9E0D-5D59F4E23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145" y="1956178"/>
            <a:ext cx="1209204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conclusion, the project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"Secure Data Hiding in Image Using Steganography"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addresses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challenge of securely embedding and transmitting sensitive information.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cryptographic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steganography,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project ensures that hidden data remains undetectable to the human eye, thus providing a high level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security. The ability to hide information within digital images, coupled with its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anti-detection mechanisms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it a powerful tool for secure communication across various domains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government, military, and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project not only protects data from unauthorized access but also ensures the integrity of the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image, making it ideal for applications requiring both confidentiality and authenticity.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https://github.com/Ganesh-Beldar/edunet_project.git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568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Secure Data Hiding in Image Using Steganography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Ganesh Beldar</cp:lastModifiedBy>
  <cp:revision>29</cp:revision>
  <dcterms:created xsi:type="dcterms:W3CDTF">2021-05-26T16:50:10Z</dcterms:created>
  <dcterms:modified xsi:type="dcterms:W3CDTF">2025-02-26T12:40:49Z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