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E4299-BD73-8114-4CEB-7BA1041C89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2E5F02-96FC-438B-9102-FEC450C771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D0F896-D60E-3953-02DA-65C9A2623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90BDD-EFA8-4FDF-9360-3A92F0A1C4D3}" type="datetimeFigureOut">
              <a:rPr lang="en-AU" smtClean="0"/>
              <a:t>18/11/2022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594FE-952B-2A47-D4CB-4AFBFC061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30283-203C-A8CD-C386-51F77927E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BC4EB-DC9C-4E7E-A487-4C3C9617EFA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6066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FB3CC-AC09-8B55-3578-E26CB2F83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CCA804-C1FC-C68E-2035-B97F98683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44DFF-DCDC-9EFB-6754-CBFE8D3D1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90BDD-EFA8-4FDF-9360-3A92F0A1C4D3}" type="datetimeFigureOut">
              <a:rPr lang="en-AU" smtClean="0"/>
              <a:t>18/11/2022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A25F2D-72EB-54DB-0D14-B672E50CF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431D0-EDE2-AFE0-B40A-CC1161269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BC4EB-DC9C-4E7E-A487-4C3C9617EFA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4277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AA8A5F-6FFB-B452-CE8A-D3F98F3FE6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5B2B11-D64E-AD20-34B8-5190533974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2D0D3E-9E75-CAC0-4C56-A8C7AAF59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90BDD-EFA8-4FDF-9360-3A92F0A1C4D3}" type="datetimeFigureOut">
              <a:rPr lang="en-AU" smtClean="0"/>
              <a:t>18/11/2022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10C70-5F85-B32B-3ECD-88122ABD9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BBA71-A255-61EE-330F-EFF80A6C4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BC4EB-DC9C-4E7E-A487-4C3C9617EFA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284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6FA35-6BBA-61EC-7389-5D05A86A8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93CD3-BB5B-5018-9633-DCA73BB46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97A2F-9951-4E72-2E52-96B2DD79C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90BDD-EFA8-4FDF-9360-3A92F0A1C4D3}" type="datetimeFigureOut">
              <a:rPr lang="en-AU" smtClean="0"/>
              <a:t>18/11/2022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FD2330-C322-73C3-E2E9-5219975A4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362516-7EE3-BA30-6DA3-6423EE985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BC4EB-DC9C-4E7E-A487-4C3C9617EFA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08714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B744F-7CE1-1434-73C3-FCC7EBDAF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E222B6-99D6-6556-CA2E-32DFABB512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77A5E-2023-A0B7-4CED-3E45A00AB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90BDD-EFA8-4FDF-9360-3A92F0A1C4D3}" type="datetimeFigureOut">
              <a:rPr lang="en-AU" smtClean="0"/>
              <a:t>18/11/2022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E050DD-F4F5-3149-D1D8-C6E6917CB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E780A-B543-D1FB-D2C1-2A13C89C9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BC4EB-DC9C-4E7E-A487-4C3C9617EFA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10804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41A4F-0907-F6E9-8F0A-0AF4F7496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0A7FF-3454-1B2D-85F8-D81A2977F8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CAEEEB-7CF6-026D-5E60-D9D341E006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DF8F64-2350-51AC-7502-94CB8AF1D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90BDD-EFA8-4FDF-9360-3A92F0A1C4D3}" type="datetimeFigureOut">
              <a:rPr lang="en-AU" smtClean="0"/>
              <a:t>18/11/2022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657290-0DAA-E573-26F6-B6A2258A3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70306-2A42-EB1F-E80F-9AC2F04C4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BC4EB-DC9C-4E7E-A487-4C3C9617EFA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7092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1205F-11EC-917F-91D5-8B18808A3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60E289-FEEE-D4FB-1712-223567C6B6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AFFAE8-00BC-A712-EC6A-4D18CC8DB7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A33E9C-86B3-6EF7-E96B-6BB6539F12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183C2A-4D07-7146-A318-71BCC65298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217333-8A9F-1B84-D655-A573D6AB9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90BDD-EFA8-4FDF-9360-3A92F0A1C4D3}" type="datetimeFigureOut">
              <a:rPr lang="en-AU" smtClean="0"/>
              <a:t>18/11/2022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08DC15-6599-D077-70C0-7A34CF3B0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E948BF-E880-9163-B819-CDDD28E6B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BC4EB-DC9C-4E7E-A487-4C3C9617EFA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71864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67059-AC32-09B0-0443-B0876F6A3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ADF939-C8C6-9E78-ED11-C1013BFAD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90BDD-EFA8-4FDF-9360-3A92F0A1C4D3}" type="datetimeFigureOut">
              <a:rPr lang="en-AU" smtClean="0"/>
              <a:t>18/11/2022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5ED61A-F7EF-9866-BD35-5F54CE549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D4C268-6611-F1BD-CB10-17063664F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BC4EB-DC9C-4E7E-A487-4C3C9617EFA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97909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DCAFE2-0D6B-3CD7-71CC-9A3D24280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90BDD-EFA8-4FDF-9360-3A92F0A1C4D3}" type="datetimeFigureOut">
              <a:rPr lang="en-AU" smtClean="0"/>
              <a:t>18/11/2022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9A8D08-1C05-92E0-42B1-4E2AB0FC7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C492F1-51B8-BAC5-CF02-663347B1E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BC4EB-DC9C-4E7E-A487-4C3C9617EFA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4758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1D72D-2846-EBAF-C706-875094745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99BAE-7405-6DDF-5FDB-15DF1F72A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B76D82-7891-BF11-29AE-560982EC8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0BD7EC-BCE3-5A2D-36E3-380DB78B7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90BDD-EFA8-4FDF-9360-3A92F0A1C4D3}" type="datetimeFigureOut">
              <a:rPr lang="en-AU" smtClean="0"/>
              <a:t>18/11/2022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857A2-BF78-B927-1DA0-0BDFB026B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DA76AF-22AA-3D9F-CAA5-0414364DF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BC4EB-DC9C-4E7E-A487-4C3C9617EFA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4226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368F5-0D27-9B83-84CC-F5C21104D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77D9CB-66BC-641C-C12C-B2FB3C858C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E1A76E-B83E-7E1E-368B-3550BAE631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46FDD3-DEED-7178-9A51-9416A1707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90BDD-EFA8-4FDF-9360-3A92F0A1C4D3}" type="datetimeFigureOut">
              <a:rPr lang="en-AU" smtClean="0"/>
              <a:t>18/11/2022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3AEB9F-32E5-0911-2159-A2AA5334C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3E874B-F64E-B05E-A0B7-D0B925714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BC4EB-DC9C-4E7E-A487-4C3C9617EFA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82878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15ECC6-51FC-D0A1-5F10-C9EB9A4CB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644907-F403-E658-8CA6-B6857D0179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12F751-4A0A-4BFF-9B8A-DCCFCBEEB3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90BDD-EFA8-4FDF-9360-3A92F0A1C4D3}" type="datetimeFigureOut">
              <a:rPr lang="en-AU" smtClean="0"/>
              <a:t>18/11/2022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E5F0CF-1379-4599-F0A3-B52544FA71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2E52D-3F9C-9592-95F9-98FB5FF89D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5BC4EB-DC9C-4E7E-A487-4C3C9617EFA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1105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82CB6A-F571-3885-9818-18842420F422}"/>
              </a:ext>
            </a:extLst>
          </p:cNvPr>
          <p:cNvSpPr txBox="1"/>
          <p:nvPr/>
        </p:nvSpPr>
        <p:spPr>
          <a:xfrm flipH="1">
            <a:off x="502914" y="10630"/>
            <a:ext cx="4707035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Class </a:t>
            </a:r>
            <a:r>
              <a:rPr lang="en-AU" dirty="0" err="1"/>
              <a:t>Board_grid</a:t>
            </a:r>
            <a:r>
              <a:rPr lang="en-AU" dirty="0"/>
              <a:t>:</a:t>
            </a:r>
          </a:p>
          <a:p>
            <a:endParaRPr lang="en-AU" dirty="0"/>
          </a:p>
          <a:p>
            <a:r>
              <a:rPr lang="en-AU" dirty="0"/>
              <a:t>	</a:t>
            </a:r>
            <a:r>
              <a:rPr lang="en-AU" dirty="0" err="1">
                <a:solidFill>
                  <a:schemeClr val="accent1"/>
                </a:solidFill>
              </a:rPr>
              <a:t>Board_cell</a:t>
            </a:r>
            <a:r>
              <a:rPr lang="en-AU" dirty="0">
                <a:solidFill>
                  <a:schemeClr val="accent1"/>
                </a:solidFill>
              </a:rPr>
              <a:t> </a:t>
            </a:r>
            <a:r>
              <a:rPr lang="en-AU" dirty="0"/>
              <a:t>;</a:t>
            </a:r>
          </a:p>
          <a:p>
            <a:r>
              <a:rPr lang="en-AU" dirty="0"/>
              <a:t>		- values like [1,100]</a:t>
            </a:r>
          </a:p>
          <a:p>
            <a:r>
              <a:rPr lang="en-AU" dirty="0"/>
              <a:t>	</a:t>
            </a:r>
          </a:p>
          <a:p>
            <a:r>
              <a:rPr lang="en-AU" dirty="0"/>
              <a:t>	</a:t>
            </a:r>
            <a:r>
              <a:rPr lang="en-AU" dirty="0" err="1">
                <a:solidFill>
                  <a:srgbClr val="FF0000"/>
                </a:solidFill>
              </a:rPr>
              <a:t>Board_size</a:t>
            </a:r>
            <a:r>
              <a:rPr lang="en-AU" dirty="0">
                <a:solidFill>
                  <a:srgbClr val="FF0000"/>
                </a:solidFill>
              </a:rPr>
              <a:t>():</a:t>
            </a:r>
          </a:p>
          <a:p>
            <a:r>
              <a:rPr lang="en-AU" dirty="0"/>
              <a:t>		- return m*n</a:t>
            </a:r>
          </a:p>
          <a:p>
            <a:r>
              <a:rPr lang="en-AU" dirty="0"/>
              <a:t>		- most appropriate 			   rectangle or square.</a:t>
            </a:r>
          </a:p>
          <a:p>
            <a:r>
              <a:rPr lang="en-AU" dirty="0"/>
              <a:t>	</a:t>
            </a:r>
            <a:r>
              <a:rPr lang="en-AU" dirty="0" err="1">
                <a:solidFill>
                  <a:srgbClr val="FF0000"/>
                </a:solidFill>
              </a:rPr>
              <a:t>Board_grid</a:t>
            </a:r>
            <a:r>
              <a:rPr lang="en-AU" dirty="0">
                <a:solidFill>
                  <a:srgbClr val="FF0000"/>
                </a:solidFill>
              </a:rPr>
              <a:t>()</a:t>
            </a:r>
            <a:r>
              <a:rPr lang="en-AU" dirty="0"/>
              <a:t>:</a:t>
            </a:r>
          </a:p>
          <a:p>
            <a:r>
              <a:rPr lang="en-AU" dirty="0"/>
              <a:t>		-return list of list – grid 		format.</a:t>
            </a:r>
          </a:p>
          <a:p>
            <a:r>
              <a:rPr lang="en-AU" dirty="0"/>
              <a:t>	example:</a:t>
            </a:r>
          </a:p>
          <a:p>
            <a:r>
              <a:rPr lang="en-AU" dirty="0"/>
              <a:t>	</a:t>
            </a:r>
            <a:r>
              <a:rPr lang="en-AU" dirty="0" err="1"/>
              <a:t>Board_cells</a:t>
            </a:r>
            <a:r>
              <a:rPr lang="en-AU" dirty="0"/>
              <a:t> = [1 to 100]</a:t>
            </a:r>
          </a:p>
          <a:p>
            <a:r>
              <a:rPr lang="en-AU" dirty="0"/>
              <a:t>	</a:t>
            </a:r>
            <a:r>
              <a:rPr lang="en-AU" dirty="0" err="1"/>
              <a:t>Board_size</a:t>
            </a:r>
            <a:r>
              <a:rPr lang="en-AU" dirty="0"/>
              <a:t> = 10*10</a:t>
            </a:r>
          </a:p>
          <a:p>
            <a:r>
              <a:rPr lang="en-AU" dirty="0"/>
              <a:t>	</a:t>
            </a:r>
            <a:r>
              <a:rPr lang="en-AU" dirty="0" err="1"/>
              <a:t>Board_grid</a:t>
            </a:r>
            <a:r>
              <a:rPr lang="en-AU" dirty="0"/>
              <a:t> = [[1 to 10],[11 to 	20],…[91 to 100].</a:t>
            </a:r>
          </a:p>
          <a:p>
            <a:r>
              <a:rPr lang="en-AU" dirty="0"/>
              <a:t>	</a:t>
            </a:r>
          </a:p>
          <a:p>
            <a:r>
              <a:rPr lang="en-AU" dirty="0"/>
              <a:t>	</a:t>
            </a:r>
            <a:r>
              <a:rPr lang="en-AU" dirty="0" err="1">
                <a:solidFill>
                  <a:srgbClr val="FF0000"/>
                </a:solidFill>
              </a:rPr>
              <a:t>No_of_snakes</a:t>
            </a:r>
            <a:r>
              <a:rPr lang="en-AU" dirty="0">
                <a:solidFill>
                  <a:srgbClr val="FF0000"/>
                </a:solidFill>
              </a:rPr>
              <a:t>():</a:t>
            </a:r>
          </a:p>
          <a:p>
            <a:r>
              <a:rPr lang="en-AU" dirty="0"/>
              <a:t>		- return </a:t>
            </a:r>
            <a:r>
              <a:rPr lang="en-AU" dirty="0" err="1"/>
              <a:t>no_of_snakes</a:t>
            </a:r>
            <a:r>
              <a:rPr lang="en-AU" dirty="0"/>
              <a:t>.</a:t>
            </a:r>
          </a:p>
          <a:p>
            <a:r>
              <a:rPr lang="en-AU" dirty="0"/>
              <a:t>	</a:t>
            </a:r>
            <a:r>
              <a:rPr lang="en-AU" dirty="0" err="1">
                <a:solidFill>
                  <a:srgbClr val="FF0000"/>
                </a:solidFill>
              </a:rPr>
              <a:t>No_of_ladders</a:t>
            </a:r>
            <a:r>
              <a:rPr lang="en-AU" dirty="0">
                <a:solidFill>
                  <a:srgbClr val="FF0000"/>
                </a:solidFill>
              </a:rPr>
              <a:t>():</a:t>
            </a:r>
          </a:p>
          <a:p>
            <a:r>
              <a:rPr lang="en-AU" dirty="0"/>
              <a:t>		-return no of ladders.</a:t>
            </a:r>
          </a:p>
          <a:p>
            <a:r>
              <a:rPr lang="en-AU" dirty="0"/>
              <a:t>	( if 100 cells </a:t>
            </a:r>
            <a:r>
              <a:rPr lang="en-AU" dirty="0">
                <a:sym typeface="Wingdings" panose="05000000000000000000" pitchFamily="2" charset="2"/>
              </a:rPr>
              <a:t> </a:t>
            </a:r>
            <a:r>
              <a:rPr lang="en-AU" dirty="0" err="1">
                <a:sym typeface="Wingdings" panose="05000000000000000000" pitchFamily="2" charset="2"/>
              </a:rPr>
              <a:t>no.of.snakes</a:t>
            </a:r>
            <a:r>
              <a:rPr lang="en-AU" dirty="0">
                <a:sym typeface="Wingdings" panose="05000000000000000000" pitchFamily="2" charset="2"/>
              </a:rPr>
              <a:t> = 100*0.1 	and </a:t>
            </a:r>
            <a:r>
              <a:rPr lang="en-AU" dirty="0" err="1">
                <a:sym typeface="Wingdings" panose="05000000000000000000" pitchFamily="2" charset="2"/>
              </a:rPr>
              <a:t>no.of.ladders</a:t>
            </a:r>
            <a:r>
              <a:rPr lang="en-AU" dirty="0">
                <a:sym typeface="Wingdings" panose="05000000000000000000" pitchFamily="2" charset="2"/>
              </a:rPr>
              <a:t> = 100*0.1 (Must be 	int)</a:t>
            </a:r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F3129D-577E-4403-180C-743FB254660A}"/>
              </a:ext>
            </a:extLst>
          </p:cNvPr>
          <p:cNvSpPr txBox="1"/>
          <p:nvPr/>
        </p:nvSpPr>
        <p:spPr>
          <a:xfrm flipH="1">
            <a:off x="5790846" y="10630"/>
            <a:ext cx="4409323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Class Board(</a:t>
            </a:r>
            <a:r>
              <a:rPr lang="en-AU" dirty="0" err="1"/>
              <a:t>Board_grid,Snake,Ladder</a:t>
            </a:r>
            <a:r>
              <a:rPr lang="en-AU" dirty="0"/>
              <a:t>):</a:t>
            </a:r>
          </a:p>
          <a:p>
            <a:endParaRPr lang="en-AU" dirty="0"/>
          </a:p>
          <a:p>
            <a:r>
              <a:rPr lang="en-AU" dirty="0"/>
              <a:t>	</a:t>
            </a:r>
            <a:r>
              <a:rPr lang="en-AU" dirty="0" err="1">
                <a:solidFill>
                  <a:schemeClr val="accent1"/>
                </a:solidFill>
              </a:rPr>
              <a:t>Start_point</a:t>
            </a:r>
            <a:r>
              <a:rPr lang="en-AU" dirty="0"/>
              <a:t>;</a:t>
            </a:r>
          </a:p>
          <a:p>
            <a:r>
              <a:rPr lang="en-AU" dirty="0"/>
              <a:t>		- player start point.</a:t>
            </a:r>
          </a:p>
          <a:p>
            <a:r>
              <a:rPr lang="en-AU" dirty="0"/>
              <a:t>	</a:t>
            </a:r>
            <a:r>
              <a:rPr lang="en-AU" dirty="0">
                <a:solidFill>
                  <a:schemeClr val="accent1"/>
                </a:solidFill>
              </a:rPr>
              <a:t>Destination</a:t>
            </a:r>
            <a:r>
              <a:rPr lang="en-AU" dirty="0"/>
              <a:t>;</a:t>
            </a:r>
          </a:p>
          <a:p>
            <a:r>
              <a:rPr lang="en-AU" dirty="0"/>
              <a:t>		- player end point.</a:t>
            </a:r>
          </a:p>
          <a:p>
            <a:r>
              <a:rPr lang="en-AU" dirty="0"/>
              <a:t>	</a:t>
            </a:r>
            <a:r>
              <a:rPr lang="en-AU" dirty="0" err="1">
                <a:solidFill>
                  <a:schemeClr val="accent1"/>
                </a:solidFill>
              </a:rPr>
              <a:t>Board_grid</a:t>
            </a:r>
            <a:r>
              <a:rPr lang="en-AU" dirty="0"/>
              <a:t>;</a:t>
            </a:r>
          </a:p>
          <a:p>
            <a:r>
              <a:rPr lang="en-AU" dirty="0"/>
              <a:t>		- list of list – grid format.</a:t>
            </a:r>
          </a:p>
          <a:p>
            <a:r>
              <a:rPr lang="en-AU" dirty="0"/>
              <a:t>	</a:t>
            </a:r>
            <a:r>
              <a:rPr lang="en-AU" dirty="0">
                <a:solidFill>
                  <a:schemeClr val="accent1"/>
                </a:solidFill>
              </a:rPr>
              <a:t>Snakes</a:t>
            </a:r>
            <a:r>
              <a:rPr lang="en-AU" dirty="0"/>
              <a:t>;</a:t>
            </a:r>
          </a:p>
          <a:p>
            <a:r>
              <a:rPr lang="en-AU" dirty="0"/>
              <a:t>		- list of list</a:t>
            </a:r>
          </a:p>
          <a:p>
            <a:r>
              <a:rPr lang="en-AU" dirty="0"/>
              <a:t>		 - list of snakes head 		and tail.</a:t>
            </a:r>
          </a:p>
          <a:p>
            <a:r>
              <a:rPr lang="en-AU" dirty="0"/>
              <a:t>	</a:t>
            </a:r>
            <a:r>
              <a:rPr lang="en-AU" dirty="0">
                <a:solidFill>
                  <a:schemeClr val="accent1"/>
                </a:solidFill>
              </a:rPr>
              <a:t>Ladders;</a:t>
            </a:r>
            <a:endParaRPr lang="en-AU" dirty="0"/>
          </a:p>
          <a:p>
            <a:r>
              <a:rPr lang="en-AU" dirty="0"/>
              <a:t>		- list of list</a:t>
            </a:r>
          </a:p>
          <a:p>
            <a:r>
              <a:rPr lang="en-AU" dirty="0"/>
              <a:t>		- list of ladders base and 		   top.</a:t>
            </a:r>
          </a:p>
          <a:p>
            <a:r>
              <a:rPr lang="en-AU" dirty="0"/>
              <a:t>	</a:t>
            </a:r>
            <a:r>
              <a:rPr lang="en-AU" dirty="0" err="1">
                <a:solidFill>
                  <a:schemeClr val="accent1"/>
                </a:solidFill>
              </a:rPr>
              <a:t>snake_head</a:t>
            </a:r>
            <a:r>
              <a:rPr lang="en-AU" dirty="0">
                <a:solidFill>
                  <a:schemeClr val="accent1"/>
                </a:solidFill>
              </a:rPr>
              <a:t>; </a:t>
            </a:r>
            <a:r>
              <a:rPr lang="en-AU" dirty="0"/>
              <a:t>- from snake class</a:t>
            </a:r>
          </a:p>
          <a:p>
            <a:r>
              <a:rPr lang="en-AU" dirty="0"/>
              <a:t>	</a:t>
            </a:r>
            <a:r>
              <a:rPr lang="en-AU" dirty="0" err="1">
                <a:solidFill>
                  <a:schemeClr val="accent1"/>
                </a:solidFill>
              </a:rPr>
              <a:t>ladders_base</a:t>
            </a:r>
            <a:r>
              <a:rPr lang="en-AU" dirty="0">
                <a:solidFill>
                  <a:schemeClr val="accent1"/>
                </a:solidFill>
              </a:rPr>
              <a:t>; </a:t>
            </a:r>
            <a:r>
              <a:rPr lang="en-AU" dirty="0"/>
              <a:t>- from ladder class</a:t>
            </a:r>
          </a:p>
          <a:p>
            <a:r>
              <a:rPr lang="en-AU" dirty="0"/>
              <a:t>	</a:t>
            </a:r>
            <a:r>
              <a:rPr lang="en-AU" dirty="0" err="1">
                <a:solidFill>
                  <a:schemeClr val="accent1"/>
                </a:solidFill>
              </a:rPr>
              <a:t>position_after_ladder_jump</a:t>
            </a:r>
            <a:r>
              <a:rPr lang="en-AU" dirty="0">
                <a:solidFill>
                  <a:schemeClr val="accent1"/>
                </a:solidFill>
              </a:rPr>
              <a:t>;</a:t>
            </a:r>
          </a:p>
          <a:p>
            <a:r>
              <a:rPr lang="en-AU" dirty="0"/>
              <a:t>		- From Ladder class.</a:t>
            </a:r>
          </a:p>
          <a:p>
            <a:r>
              <a:rPr lang="en-AU" dirty="0"/>
              <a:t>	</a:t>
            </a:r>
            <a:r>
              <a:rPr lang="en-AU" dirty="0" err="1">
                <a:solidFill>
                  <a:schemeClr val="accent1"/>
                </a:solidFill>
              </a:rPr>
              <a:t>position_after_snake_bite</a:t>
            </a:r>
            <a:r>
              <a:rPr lang="en-AU" dirty="0">
                <a:solidFill>
                  <a:schemeClr val="accent1"/>
                </a:solidFill>
              </a:rPr>
              <a:t>;</a:t>
            </a:r>
          </a:p>
          <a:p>
            <a:r>
              <a:rPr lang="en-AU" dirty="0"/>
              <a:t>		-From snake class.</a:t>
            </a:r>
          </a:p>
          <a:p>
            <a:endParaRPr lang="en-AU" dirty="0"/>
          </a:p>
          <a:p>
            <a:r>
              <a:rPr lang="en-AU" dirty="0"/>
              <a:t>	</a:t>
            </a:r>
          </a:p>
          <a:p>
            <a:endParaRPr lang="en-AU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AEDBF30-349C-13BD-1B55-5F6B518D9C92}"/>
              </a:ext>
            </a:extLst>
          </p:cNvPr>
          <p:cNvCxnSpPr/>
          <p:nvPr/>
        </p:nvCxnSpPr>
        <p:spPr>
          <a:xfrm>
            <a:off x="5709684" y="0"/>
            <a:ext cx="81162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1552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3081A0-9FA4-E878-CD95-E4CC9542C4D1}"/>
              </a:ext>
            </a:extLst>
          </p:cNvPr>
          <p:cNvSpPr txBox="1"/>
          <p:nvPr/>
        </p:nvSpPr>
        <p:spPr>
          <a:xfrm flipH="1">
            <a:off x="843160" y="669851"/>
            <a:ext cx="440932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Class Snake:</a:t>
            </a:r>
          </a:p>
          <a:p>
            <a:endParaRPr lang="en-AU" dirty="0"/>
          </a:p>
          <a:p>
            <a:r>
              <a:rPr lang="en-AU" dirty="0"/>
              <a:t>	</a:t>
            </a:r>
            <a:r>
              <a:rPr lang="en-AU" dirty="0" err="1">
                <a:solidFill>
                  <a:schemeClr val="accent1"/>
                </a:solidFill>
              </a:rPr>
              <a:t>Number_of_snakes</a:t>
            </a:r>
            <a:r>
              <a:rPr lang="en-AU" dirty="0">
                <a:solidFill>
                  <a:schemeClr val="accent1"/>
                </a:solidFill>
              </a:rPr>
              <a:t> </a:t>
            </a:r>
            <a:r>
              <a:rPr lang="en-AU" dirty="0"/>
              <a:t>;</a:t>
            </a:r>
          </a:p>
          <a:p>
            <a:r>
              <a:rPr lang="en-AU" dirty="0"/>
              <a:t>		- From </a:t>
            </a:r>
            <a:r>
              <a:rPr lang="en-AU" dirty="0" err="1"/>
              <a:t>Board_grid</a:t>
            </a:r>
            <a:r>
              <a:rPr lang="en-AU" dirty="0"/>
              <a:t> class.</a:t>
            </a:r>
          </a:p>
          <a:p>
            <a:r>
              <a:rPr lang="en-AU" dirty="0"/>
              <a:t>	</a:t>
            </a:r>
          </a:p>
          <a:p>
            <a:r>
              <a:rPr lang="en-AU" dirty="0"/>
              <a:t>	</a:t>
            </a:r>
            <a:r>
              <a:rPr lang="en-AU" dirty="0" err="1">
                <a:solidFill>
                  <a:schemeClr val="accent1"/>
                </a:solidFill>
              </a:rPr>
              <a:t>snake_head</a:t>
            </a:r>
            <a:r>
              <a:rPr lang="en-AU" dirty="0">
                <a:solidFill>
                  <a:schemeClr val="accent1"/>
                </a:solidFill>
              </a:rPr>
              <a:t>;</a:t>
            </a:r>
          </a:p>
          <a:p>
            <a:r>
              <a:rPr lang="en-AU" dirty="0"/>
              <a:t>		- list of heads</a:t>
            </a:r>
          </a:p>
          <a:p>
            <a:r>
              <a:rPr lang="en-AU" dirty="0"/>
              <a:t>		Example : [14,21…]</a:t>
            </a:r>
          </a:p>
          <a:p>
            <a:r>
              <a:rPr lang="en-AU" dirty="0"/>
              <a:t>	</a:t>
            </a:r>
            <a:r>
              <a:rPr lang="en-AU" dirty="0" err="1">
                <a:solidFill>
                  <a:schemeClr val="accent1"/>
                </a:solidFill>
              </a:rPr>
              <a:t>snake_head_tail</a:t>
            </a:r>
            <a:r>
              <a:rPr lang="en-AU" dirty="0">
                <a:solidFill>
                  <a:schemeClr val="accent1"/>
                </a:solidFill>
              </a:rPr>
              <a:t>;</a:t>
            </a:r>
          </a:p>
          <a:p>
            <a:r>
              <a:rPr lang="en-AU" dirty="0"/>
              <a:t>		- list of snake head and 		tails. Example, [[23,2]…]</a:t>
            </a:r>
          </a:p>
          <a:p>
            <a:r>
              <a:rPr lang="en-AU" dirty="0"/>
              <a:t>	</a:t>
            </a:r>
            <a:r>
              <a:rPr lang="en-AU" dirty="0" err="1">
                <a:solidFill>
                  <a:srgbClr val="FF0000"/>
                </a:solidFill>
              </a:rPr>
              <a:t>snake_bite</a:t>
            </a:r>
            <a:r>
              <a:rPr lang="en-AU" dirty="0">
                <a:solidFill>
                  <a:srgbClr val="FF0000"/>
                </a:solidFill>
              </a:rPr>
              <a:t>():</a:t>
            </a:r>
          </a:p>
          <a:p>
            <a:r>
              <a:rPr lang="en-AU" dirty="0"/>
              <a:t>		return tail of the snake</a:t>
            </a:r>
          </a:p>
          <a:p>
            <a:r>
              <a:rPr lang="en-AU" dirty="0"/>
              <a:t>		Example 23 returns 2.</a:t>
            </a:r>
          </a:p>
          <a:p>
            <a:r>
              <a:rPr lang="en-AU" dirty="0"/>
              <a:t>		</a:t>
            </a:r>
          </a:p>
          <a:p>
            <a:endParaRPr lang="en-AU" dirty="0"/>
          </a:p>
          <a:p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DAF088-AFB5-34D3-79F1-7C7D740B194D}"/>
              </a:ext>
            </a:extLst>
          </p:cNvPr>
          <p:cNvSpPr txBox="1"/>
          <p:nvPr/>
        </p:nvSpPr>
        <p:spPr>
          <a:xfrm flipH="1">
            <a:off x="5950332" y="669851"/>
            <a:ext cx="440932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Class Ladders:</a:t>
            </a:r>
          </a:p>
          <a:p>
            <a:endParaRPr lang="en-AU" dirty="0"/>
          </a:p>
          <a:p>
            <a:r>
              <a:rPr lang="en-AU" dirty="0"/>
              <a:t>	</a:t>
            </a:r>
            <a:r>
              <a:rPr lang="en-AU" dirty="0" err="1">
                <a:solidFill>
                  <a:schemeClr val="accent1"/>
                </a:solidFill>
              </a:rPr>
              <a:t>Number_of_ladders</a:t>
            </a:r>
            <a:r>
              <a:rPr lang="en-AU" dirty="0">
                <a:solidFill>
                  <a:schemeClr val="accent1"/>
                </a:solidFill>
              </a:rPr>
              <a:t> </a:t>
            </a:r>
            <a:r>
              <a:rPr lang="en-AU" dirty="0"/>
              <a:t>;</a:t>
            </a:r>
          </a:p>
          <a:p>
            <a:r>
              <a:rPr lang="en-AU" dirty="0"/>
              <a:t>		- From </a:t>
            </a:r>
            <a:r>
              <a:rPr lang="en-AU" dirty="0" err="1"/>
              <a:t>Board_grid</a:t>
            </a:r>
            <a:r>
              <a:rPr lang="en-AU" dirty="0"/>
              <a:t> class.</a:t>
            </a:r>
          </a:p>
          <a:p>
            <a:r>
              <a:rPr lang="en-AU" dirty="0"/>
              <a:t>	</a:t>
            </a:r>
          </a:p>
          <a:p>
            <a:r>
              <a:rPr lang="en-AU" dirty="0"/>
              <a:t>	</a:t>
            </a:r>
            <a:r>
              <a:rPr lang="en-AU" dirty="0" err="1">
                <a:solidFill>
                  <a:schemeClr val="accent1"/>
                </a:solidFill>
              </a:rPr>
              <a:t>ladder_base</a:t>
            </a:r>
            <a:r>
              <a:rPr lang="en-AU" dirty="0">
                <a:solidFill>
                  <a:schemeClr val="accent1"/>
                </a:solidFill>
              </a:rPr>
              <a:t>;</a:t>
            </a:r>
          </a:p>
          <a:p>
            <a:r>
              <a:rPr lang="en-AU" dirty="0"/>
              <a:t>		- list of base</a:t>
            </a:r>
          </a:p>
          <a:p>
            <a:r>
              <a:rPr lang="en-AU" dirty="0"/>
              <a:t>		Example : [14,21…]</a:t>
            </a:r>
          </a:p>
          <a:p>
            <a:r>
              <a:rPr lang="en-AU" dirty="0"/>
              <a:t>	</a:t>
            </a:r>
            <a:r>
              <a:rPr lang="en-AU" dirty="0" err="1">
                <a:solidFill>
                  <a:schemeClr val="accent1"/>
                </a:solidFill>
              </a:rPr>
              <a:t>ladder_base_top</a:t>
            </a:r>
            <a:r>
              <a:rPr lang="en-AU" dirty="0">
                <a:solidFill>
                  <a:schemeClr val="accent1"/>
                </a:solidFill>
              </a:rPr>
              <a:t>;</a:t>
            </a:r>
          </a:p>
          <a:p>
            <a:r>
              <a:rPr lang="en-AU" dirty="0"/>
              <a:t>		- list of ladders base and 		tops. Example, [[2,22]…]</a:t>
            </a:r>
          </a:p>
          <a:p>
            <a:r>
              <a:rPr lang="en-AU" dirty="0"/>
              <a:t>	</a:t>
            </a:r>
            <a:r>
              <a:rPr lang="en-AU" dirty="0" err="1">
                <a:solidFill>
                  <a:srgbClr val="FF0000"/>
                </a:solidFill>
              </a:rPr>
              <a:t>jump_ladder</a:t>
            </a:r>
            <a:r>
              <a:rPr lang="en-AU" dirty="0">
                <a:solidFill>
                  <a:srgbClr val="FF0000"/>
                </a:solidFill>
              </a:rPr>
              <a:t>():</a:t>
            </a:r>
          </a:p>
          <a:p>
            <a:r>
              <a:rPr lang="en-AU" dirty="0"/>
              <a:t>		return top of the ladder</a:t>
            </a:r>
          </a:p>
          <a:p>
            <a:r>
              <a:rPr lang="en-AU" dirty="0"/>
              <a:t>		Example 2 returns 22.</a:t>
            </a:r>
          </a:p>
          <a:p>
            <a:r>
              <a:rPr lang="en-AU" dirty="0"/>
              <a:t>		</a:t>
            </a:r>
          </a:p>
          <a:p>
            <a:endParaRPr lang="en-AU" dirty="0"/>
          </a:p>
          <a:p>
            <a:endParaRPr lang="en-AU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14E8D43-B203-C827-696A-F79658A157A9}"/>
              </a:ext>
            </a:extLst>
          </p:cNvPr>
          <p:cNvCxnSpPr/>
          <p:nvPr/>
        </p:nvCxnSpPr>
        <p:spPr>
          <a:xfrm>
            <a:off x="5752214" y="0"/>
            <a:ext cx="74428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0342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BE733C-9820-AD02-6263-50E3820C1D52}"/>
              </a:ext>
            </a:extLst>
          </p:cNvPr>
          <p:cNvSpPr txBox="1"/>
          <p:nvPr/>
        </p:nvSpPr>
        <p:spPr>
          <a:xfrm>
            <a:off x="457200" y="435935"/>
            <a:ext cx="54970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Class </a:t>
            </a:r>
            <a:r>
              <a:rPr lang="en-AU" dirty="0" err="1"/>
              <a:t>Player_elapsed_time</a:t>
            </a:r>
            <a:r>
              <a:rPr lang="en-AU" dirty="0"/>
              <a:t>:</a:t>
            </a:r>
          </a:p>
          <a:p>
            <a:r>
              <a:rPr lang="en-AU" dirty="0"/>
              <a:t>	</a:t>
            </a:r>
            <a:r>
              <a:rPr lang="en-AU" dirty="0" err="1">
                <a:solidFill>
                  <a:schemeClr val="accent1"/>
                </a:solidFill>
              </a:rPr>
              <a:t>Players_start_time</a:t>
            </a:r>
            <a:r>
              <a:rPr lang="en-AU" dirty="0">
                <a:solidFill>
                  <a:schemeClr val="accent1"/>
                </a:solidFill>
              </a:rPr>
              <a:t>;</a:t>
            </a:r>
          </a:p>
          <a:p>
            <a:r>
              <a:rPr lang="en-AU" dirty="0">
                <a:solidFill>
                  <a:schemeClr val="accent1"/>
                </a:solidFill>
              </a:rPr>
              <a:t>	</a:t>
            </a:r>
            <a:r>
              <a:rPr lang="en-AU" dirty="0" err="1">
                <a:solidFill>
                  <a:schemeClr val="accent1"/>
                </a:solidFill>
              </a:rPr>
              <a:t>Players_end_time</a:t>
            </a:r>
            <a:r>
              <a:rPr lang="en-AU" dirty="0">
                <a:solidFill>
                  <a:schemeClr val="accent1"/>
                </a:solidFill>
              </a:rPr>
              <a:t>;</a:t>
            </a:r>
          </a:p>
          <a:p>
            <a:r>
              <a:rPr lang="en-AU" dirty="0">
                <a:solidFill>
                  <a:schemeClr val="accent1"/>
                </a:solidFill>
              </a:rPr>
              <a:t>	</a:t>
            </a:r>
          </a:p>
          <a:p>
            <a:r>
              <a:rPr lang="en-AU" dirty="0">
                <a:solidFill>
                  <a:schemeClr val="accent1"/>
                </a:solidFill>
              </a:rPr>
              <a:t>	</a:t>
            </a:r>
            <a:r>
              <a:rPr lang="en-AU" dirty="0" err="1">
                <a:solidFill>
                  <a:srgbClr val="FF0000"/>
                </a:solidFill>
              </a:rPr>
              <a:t>Time_taken</a:t>
            </a:r>
            <a:r>
              <a:rPr lang="en-AU" dirty="0">
                <a:solidFill>
                  <a:srgbClr val="FF0000"/>
                </a:solidFill>
              </a:rPr>
              <a:t>():</a:t>
            </a:r>
          </a:p>
          <a:p>
            <a:r>
              <a:rPr lang="en-AU" dirty="0">
                <a:solidFill>
                  <a:schemeClr val="accent1"/>
                </a:solidFill>
              </a:rPr>
              <a:t>		</a:t>
            </a:r>
            <a:r>
              <a:rPr lang="en-AU" dirty="0"/>
              <a:t>return elapsed time.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714278-2856-0F89-1028-01E8BA87387E}"/>
              </a:ext>
            </a:extLst>
          </p:cNvPr>
          <p:cNvSpPr txBox="1"/>
          <p:nvPr/>
        </p:nvSpPr>
        <p:spPr>
          <a:xfrm>
            <a:off x="5954233" y="535172"/>
            <a:ext cx="623776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Class </a:t>
            </a:r>
            <a:r>
              <a:rPr lang="en-AU" dirty="0" err="1"/>
              <a:t>Player_score</a:t>
            </a:r>
            <a:r>
              <a:rPr lang="en-AU" dirty="0"/>
              <a:t>(</a:t>
            </a:r>
            <a:r>
              <a:rPr lang="en-AU" dirty="0" err="1"/>
              <a:t>Die,Player_elapsed_time</a:t>
            </a:r>
            <a:r>
              <a:rPr lang="en-AU" dirty="0"/>
              <a:t>):</a:t>
            </a:r>
          </a:p>
          <a:p>
            <a:endParaRPr lang="en-AU" dirty="0"/>
          </a:p>
          <a:p>
            <a:r>
              <a:rPr lang="en-AU" dirty="0"/>
              <a:t>	</a:t>
            </a:r>
            <a:r>
              <a:rPr lang="en-AU" dirty="0" err="1">
                <a:solidFill>
                  <a:schemeClr val="accent1"/>
                </a:solidFill>
              </a:rPr>
              <a:t>Players_total_die_use</a:t>
            </a:r>
            <a:r>
              <a:rPr lang="en-AU" dirty="0">
                <a:solidFill>
                  <a:schemeClr val="accent1"/>
                </a:solidFill>
              </a:rPr>
              <a:t>; - </a:t>
            </a:r>
            <a:r>
              <a:rPr lang="en-AU" dirty="0"/>
              <a:t>From Die class</a:t>
            </a:r>
          </a:p>
          <a:p>
            <a:r>
              <a:rPr lang="en-AU" dirty="0">
                <a:solidFill>
                  <a:schemeClr val="accent1"/>
                </a:solidFill>
              </a:rPr>
              <a:t>	</a:t>
            </a:r>
            <a:r>
              <a:rPr lang="en-AU" dirty="0" err="1">
                <a:solidFill>
                  <a:schemeClr val="accent1"/>
                </a:solidFill>
              </a:rPr>
              <a:t>Players_time_taken</a:t>
            </a:r>
            <a:r>
              <a:rPr lang="en-AU" dirty="0">
                <a:solidFill>
                  <a:schemeClr val="accent1"/>
                </a:solidFill>
              </a:rPr>
              <a:t>; - </a:t>
            </a:r>
            <a:r>
              <a:rPr lang="en-AU" dirty="0"/>
              <a:t>Form Player elapsed time class.</a:t>
            </a:r>
          </a:p>
          <a:p>
            <a:r>
              <a:rPr lang="en-AU" dirty="0">
                <a:solidFill>
                  <a:schemeClr val="accent1"/>
                </a:solidFill>
              </a:rPr>
              <a:t>	</a:t>
            </a:r>
          </a:p>
          <a:p>
            <a:r>
              <a:rPr lang="en-AU" dirty="0">
                <a:solidFill>
                  <a:schemeClr val="accent1"/>
                </a:solidFill>
              </a:rPr>
              <a:t>	</a:t>
            </a:r>
            <a:r>
              <a:rPr lang="en-AU" dirty="0">
                <a:solidFill>
                  <a:srgbClr val="FF0000"/>
                </a:solidFill>
              </a:rPr>
              <a:t>Score():</a:t>
            </a:r>
          </a:p>
          <a:p>
            <a:r>
              <a:rPr lang="en-AU" dirty="0">
                <a:solidFill>
                  <a:schemeClr val="accent1"/>
                </a:solidFill>
              </a:rPr>
              <a:t>		</a:t>
            </a:r>
            <a:r>
              <a:rPr lang="en-AU" dirty="0"/>
              <a:t>return players score.</a:t>
            </a:r>
          </a:p>
          <a:p>
            <a:r>
              <a:rPr lang="en-AU" dirty="0"/>
              <a:t>		Example: </a:t>
            </a:r>
          </a:p>
          <a:p>
            <a:r>
              <a:rPr lang="en-AU" dirty="0"/>
              <a:t>		score = (total die use + time taken) * 100.</a:t>
            </a:r>
          </a:p>
          <a:p>
            <a:endParaRPr lang="en-A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A80933-C302-86A8-8B03-3CBD77064BEA}"/>
              </a:ext>
            </a:extLst>
          </p:cNvPr>
          <p:cNvSpPr txBox="1"/>
          <p:nvPr/>
        </p:nvSpPr>
        <p:spPr>
          <a:xfrm>
            <a:off x="457199" y="3496731"/>
            <a:ext cx="54970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Class Die:</a:t>
            </a:r>
          </a:p>
          <a:p>
            <a:r>
              <a:rPr lang="en-AU" dirty="0"/>
              <a:t>	</a:t>
            </a:r>
            <a:r>
              <a:rPr lang="en-AU" dirty="0">
                <a:solidFill>
                  <a:schemeClr val="accent1"/>
                </a:solidFill>
              </a:rPr>
              <a:t>Die range;</a:t>
            </a:r>
          </a:p>
          <a:p>
            <a:r>
              <a:rPr lang="en-AU" dirty="0">
                <a:solidFill>
                  <a:schemeClr val="accent1"/>
                </a:solidFill>
              </a:rPr>
              <a:t>	Die minimum value;</a:t>
            </a:r>
          </a:p>
          <a:p>
            <a:r>
              <a:rPr lang="en-AU" dirty="0">
                <a:solidFill>
                  <a:schemeClr val="accent1"/>
                </a:solidFill>
              </a:rPr>
              <a:t>	Die maximum value;</a:t>
            </a:r>
          </a:p>
          <a:p>
            <a:r>
              <a:rPr lang="en-AU" dirty="0">
                <a:solidFill>
                  <a:schemeClr val="accent1"/>
                </a:solidFill>
              </a:rPr>
              <a:t>	</a:t>
            </a:r>
          </a:p>
          <a:p>
            <a:r>
              <a:rPr lang="en-AU" dirty="0">
                <a:solidFill>
                  <a:schemeClr val="accent1"/>
                </a:solidFill>
              </a:rPr>
              <a:t>	</a:t>
            </a:r>
            <a:r>
              <a:rPr lang="en-AU" dirty="0" err="1">
                <a:solidFill>
                  <a:srgbClr val="FF0000"/>
                </a:solidFill>
              </a:rPr>
              <a:t>Total_die_use</a:t>
            </a:r>
            <a:r>
              <a:rPr lang="en-AU" dirty="0">
                <a:solidFill>
                  <a:srgbClr val="FF0000"/>
                </a:solidFill>
              </a:rPr>
              <a:t>():</a:t>
            </a:r>
          </a:p>
          <a:p>
            <a:r>
              <a:rPr lang="en-AU" dirty="0">
                <a:solidFill>
                  <a:srgbClr val="FF0000"/>
                </a:solidFill>
              </a:rPr>
              <a:t>		</a:t>
            </a:r>
            <a:r>
              <a:rPr lang="en-AU" dirty="0"/>
              <a:t>- return total no of times using die.</a:t>
            </a:r>
          </a:p>
          <a:p>
            <a:endParaRPr lang="en-AU" dirty="0">
              <a:solidFill>
                <a:srgbClr val="FF0000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C2F6CFA-BC3A-FC9A-DBCB-4000ACDEDF4C}"/>
              </a:ext>
            </a:extLst>
          </p:cNvPr>
          <p:cNvCxnSpPr>
            <a:cxnSpLocks/>
          </p:cNvCxnSpPr>
          <p:nvPr/>
        </p:nvCxnSpPr>
        <p:spPr>
          <a:xfrm>
            <a:off x="5773478" y="0"/>
            <a:ext cx="74429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94359BB-89D6-C396-4EFC-9AA228D6A771}"/>
              </a:ext>
            </a:extLst>
          </p:cNvPr>
          <p:cNvCxnSpPr/>
          <p:nvPr/>
        </p:nvCxnSpPr>
        <p:spPr>
          <a:xfrm>
            <a:off x="0" y="3125972"/>
            <a:ext cx="57734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6B67FBD-4AFB-1B0A-1411-25A7816BBBC0}"/>
              </a:ext>
            </a:extLst>
          </p:cNvPr>
          <p:cNvCxnSpPr/>
          <p:nvPr/>
        </p:nvCxnSpPr>
        <p:spPr>
          <a:xfrm>
            <a:off x="5847907" y="3955312"/>
            <a:ext cx="63440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2976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6CDD62-E51D-FBCA-C0E8-6B0C4D8AE812}"/>
              </a:ext>
            </a:extLst>
          </p:cNvPr>
          <p:cNvSpPr txBox="1"/>
          <p:nvPr/>
        </p:nvSpPr>
        <p:spPr>
          <a:xfrm flipH="1">
            <a:off x="6978144" y="680483"/>
            <a:ext cx="571712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Class Player(Die, </a:t>
            </a:r>
            <a:r>
              <a:rPr lang="en-AU" dirty="0" err="1"/>
              <a:t>Player_score</a:t>
            </a:r>
            <a:r>
              <a:rPr lang="en-AU" dirty="0"/>
              <a:t>, </a:t>
            </a:r>
            <a:r>
              <a:rPr lang="en-AU" dirty="0" err="1"/>
              <a:t>Player_elapsed_time</a:t>
            </a:r>
            <a:r>
              <a:rPr lang="en-AU" dirty="0"/>
              <a:t>):</a:t>
            </a:r>
          </a:p>
          <a:p>
            <a:endParaRPr lang="en-AU" dirty="0"/>
          </a:p>
          <a:p>
            <a:r>
              <a:rPr lang="en-AU" dirty="0"/>
              <a:t>	</a:t>
            </a:r>
            <a:r>
              <a:rPr lang="en-AU" dirty="0" err="1">
                <a:solidFill>
                  <a:schemeClr val="accent1"/>
                </a:solidFill>
              </a:rPr>
              <a:t>Player_name</a:t>
            </a:r>
            <a:r>
              <a:rPr lang="en-AU" dirty="0">
                <a:solidFill>
                  <a:schemeClr val="accent1"/>
                </a:solidFill>
              </a:rPr>
              <a:t> </a:t>
            </a:r>
            <a:r>
              <a:rPr lang="en-AU" dirty="0"/>
              <a:t>;</a:t>
            </a:r>
          </a:p>
          <a:p>
            <a:r>
              <a:rPr lang="en-AU" dirty="0"/>
              <a:t>		- Name of the player.</a:t>
            </a:r>
          </a:p>
          <a:p>
            <a:r>
              <a:rPr lang="en-AU" dirty="0"/>
              <a:t>	</a:t>
            </a:r>
            <a:r>
              <a:rPr lang="en-AU" dirty="0" err="1">
                <a:solidFill>
                  <a:schemeClr val="accent1"/>
                </a:solidFill>
              </a:rPr>
              <a:t>player_current_die_value</a:t>
            </a:r>
            <a:r>
              <a:rPr lang="en-AU" dirty="0">
                <a:solidFill>
                  <a:schemeClr val="accent1"/>
                </a:solidFill>
              </a:rPr>
              <a:t>;</a:t>
            </a:r>
          </a:p>
          <a:p>
            <a:r>
              <a:rPr lang="en-AU" dirty="0"/>
              <a:t>		- From die class.</a:t>
            </a:r>
          </a:p>
          <a:p>
            <a:r>
              <a:rPr lang="en-AU" dirty="0"/>
              <a:t>	</a:t>
            </a:r>
            <a:r>
              <a:rPr lang="en-AU" dirty="0" err="1">
                <a:solidFill>
                  <a:schemeClr val="accent1"/>
                </a:solidFill>
              </a:rPr>
              <a:t>player_current_score</a:t>
            </a:r>
            <a:r>
              <a:rPr lang="en-AU" dirty="0">
                <a:solidFill>
                  <a:schemeClr val="accent1"/>
                </a:solidFill>
              </a:rPr>
              <a:t>;</a:t>
            </a:r>
          </a:p>
          <a:p>
            <a:r>
              <a:rPr lang="en-AU" dirty="0"/>
              <a:t>		- From </a:t>
            </a:r>
            <a:r>
              <a:rPr lang="en-AU" dirty="0" err="1"/>
              <a:t>Player_score</a:t>
            </a:r>
            <a:r>
              <a:rPr lang="en-AU" dirty="0"/>
              <a:t> class.</a:t>
            </a:r>
          </a:p>
          <a:p>
            <a:r>
              <a:rPr lang="en-AU" dirty="0"/>
              <a:t>	</a:t>
            </a:r>
            <a:r>
              <a:rPr lang="en-AU" dirty="0" err="1">
                <a:solidFill>
                  <a:schemeClr val="accent1"/>
                </a:solidFill>
              </a:rPr>
              <a:t>player_current_elapsed_time</a:t>
            </a:r>
            <a:r>
              <a:rPr lang="en-AU" dirty="0">
                <a:solidFill>
                  <a:schemeClr val="accent1"/>
                </a:solidFill>
              </a:rPr>
              <a:t>;</a:t>
            </a:r>
          </a:p>
          <a:p>
            <a:r>
              <a:rPr lang="en-AU" dirty="0"/>
              <a:t>		-From </a:t>
            </a:r>
            <a:r>
              <a:rPr lang="en-AU" dirty="0" err="1"/>
              <a:t>Player_elapsed_time</a:t>
            </a:r>
            <a:r>
              <a:rPr lang="en-AU" dirty="0"/>
              <a:t>.</a:t>
            </a:r>
          </a:p>
          <a:p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897881-24E6-0F76-BBFF-CF0CC061646F}"/>
              </a:ext>
            </a:extLst>
          </p:cNvPr>
          <p:cNvSpPr txBox="1"/>
          <p:nvPr/>
        </p:nvSpPr>
        <p:spPr>
          <a:xfrm>
            <a:off x="148856" y="680483"/>
            <a:ext cx="571712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Class Game(</a:t>
            </a:r>
            <a:r>
              <a:rPr lang="en-AU" dirty="0" err="1"/>
              <a:t>Board,Player</a:t>
            </a:r>
            <a:r>
              <a:rPr lang="en-AU" dirty="0"/>
              <a:t>):</a:t>
            </a:r>
          </a:p>
          <a:p>
            <a:endParaRPr lang="en-AU" dirty="0"/>
          </a:p>
          <a:p>
            <a:r>
              <a:rPr lang="en-AU" dirty="0"/>
              <a:t>	</a:t>
            </a:r>
            <a:r>
              <a:rPr lang="en-AU" dirty="0" err="1">
                <a:solidFill>
                  <a:schemeClr val="accent1"/>
                </a:solidFill>
              </a:rPr>
              <a:t>player_start_point</a:t>
            </a:r>
            <a:r>
              <a:rPr lang="en-AU" dirty="0">
                <a:solidFill>
                  <a:schemeClr val="accent1"/>
                </a:solidFill>
              </a:rPr>
              <a:t>;</a:t>
            </a:r>
          </a:p>
          <a:p>
            <a:r>
              <a:rPr lang="en-AU" dirty="0">
                <a:solidFill>
                  <a:schemeClr val="accent1"/>
                </a:solidFill>
              </a:rPr>
              <a:t>	</a:t>
            </a:r>
            <a:r>
              <a:rPr lang="en-AU" dirty="0" err="1">
                <a:solidFill>
                  <a:schemeClr val="accent1"/>
                </a:solidFill>
              </a:rPr>
              <a:t>player_destination</a:t>
            </a:r>
            <a:r>
              <a:rPr lang="en-AU" dirty="0">
                <a:solidFill>
                  <a:schemeClr val="accent1"/>
                </a:solidFill>
              </a:rPr>
              <a:t>;</a:t>
            </a:r>
          </a:p>
          <a:p>
            <a:r>
              <a:rPr lang="en-AU" dirty="0">
                <a:solidFill>
                  <a:schemeClr val="accent1"/>
                </a:solidFill>
              </a:rPr>
              <a:t>	</a:t>
            </a:r>
            <a:r>
              <a:rPr lang="en-AU" dirty="0" err="1">
                <a:solidFill>
                  <a:schemeClr val="accent1"/>
                </a:solidFill>
              </a:rPr>
              <a:t>player_die_value</a:t>
            </a:r>
            <a:r>
              <a:rPr lang="en-AU" dirty="0">
                <a:solidFill>
                  <a:schemeClr val="accent1"/>
                </a:solidFill>
              </a:rPr>
              <a:t>;</a:t>
            </a:r>
          </a:p>
          <a:p>
            <a:r>
              <a:rPr lang="en-AU" dirty="0">
                <a:solidFill>
                  <a:schemeClr val="accent1"/>
                </a:solidFill>
              </a:rPr>
              <a:t>	</a:t>
            </a:r>
            <a:r>
              <a:rPr lang="en-AU" dirty="0" err="1">
                <a:solidFill>
                  <a:schemeClr val="accent1"/>
                </a:solidFill>
              </a:rPr>
              <a:t>Board_snakes</a:t>
            </a:r>
            <a:r>
              <a:rPr lang="en-AU" dirty="0">
                <a:solidFill>
                  <a:schemeClr val="accent1"/>
                </a:solidFill>
              </a:rPr>
              <a:t>;</a:t>
            </a:r>
          </a:p>
          <a:p>
            <a:r>
              <a:rPr lang="en-AU" dirty="0">
                <a:solidFill>
                  <a:schemeClr val="accent1"/>
                </a:solidFill>
              </a:rPr>
              <a:t>	</a:t>
            </a:r>
            <a:r>
              <a:rPr lang="en-AU" dirty="0" err="1">
                <a:solidFill>
                  <a:schemeClr val="accent1"/>
                </a:solidFill>
              </a:rPr>
              <a:t>Board_ladders</a:t>
            </a:r>
            <a:r>
              <a:rPr lang="en-AU" dirty="0">
                <a:solidFill>
                  <a:schemeClr val="accent1"/>
                </a:solidFill>
              </a:rPr>
              <a:t>;</a:t>
            </a:r>
          </a:p>
          <a:p>
            <a:r>
              <a:rPr lang="en-AU" dirty="0"/>
              <a:t>	</a:t>
            </a:r>
          </a:p>
          <a:p>
            <a:r>
              <a:rPr lang="en-AU" dirty="0"/>
              <a:t>	</a:t>
            </a:r>
            <a:r>
              <a:rPr lang="en-AU" dirty="0">
                <a:solidFill>
                  <a:srgbClr val="FF0000"/>
                </a:solidFill>
              </a:rPr>
              <a:t>Game():</a:t>
            </a:r>
          </a:p>
          <a:p>
            <a:r>
              <a:rPr lang="en-AU" dirty="0"/>
              <a:t>	   - Timer on</a:t>
            </a:r>
          </a:p>
          <a:p>
            <a:r>
              <a:rPr lang="en-AU" dirty="0"/>
              <a:t>	   - Die value accumulation</a:t>
            </a:r>
          </a:p>
          <a:p>
            <a:r>
              <a:rPr lang="en-AU" dirty="0"/>
              <a:t>	   - Check current position is snake or ladder</a:t>
            </a:r>
          </a:p>
          <a:p>
            <a:r>
              <a:rPr lang="en-AU" dirty="0"/>
              <a:t>	   - Calculate total number of moves.</a:t>
            </a:r>
          </a:p>
          <a:p>
            <a:r>
              <a:rPr lang="en-AU" dirty="0"/>
              <a:t>	   - Score of a player</a:t>
            </a:r>
          </a:p>
          <a:p>
            <a:r>
              <a:rPr lang="en-AU" dirty="0"/>
              <a:t>	   - Timer end</a:t>
            </a:r>
          </a:p>
          <a:p>
            <a:r>
              <a:rPr lang="en-AU" dirty="0"/>
              <a:t>		Return:</a:t>
            </a:r>
          </a:p>
          <a:p>
            <a:r>
              <a:rPr lang="en-AU" dirty="0"/>
              <a:t>			- Time taken</a:t>
            </a:r>
          </a:p>
          <a:p>
            <a:r>
              <a:rPr lang="en-AU" dirty="0"/>
              <a:t>			- Total no of moves</a:t>
            </a:r>
          </a:p>
          <a:p>
            <a:r>
              <a:rPr lang="en-AU" dirty="0"/>
              <a:t>			- Score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CEB2996-F5A6-7F28-87BF-31C77AF3BA00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016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6F4C84D-99C6-231E-A391-81A97F222A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A7D10DA-964C-9571-B026-EE422DD25CED}"/>
              </a:ext>
            </a:extLst>
          </p:cNvPr>
          <p:cNvCxnSpPr/>
          <p:nvPr/>
        </p:nvCxnSpPr>
        <p:spPr>
          <a:xfrm>
            <a:off x="138223" y="3083442"/>
            <a:ext cx="2020186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BCF1DC6-35F7-305B-B364-47B4CA06B216}"/>
              </a:ext>
            </a:extLst>
          </p:cNvPr>
          <p:cNvCxnSpPr/>
          <p:nvPr/>
        </p:nvCxnSpPr>
        <p:spPr>
          <a:xfrm>
            <a:off x="9891823" y="3083442"/>
            <a:ext cx="2020186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835EBD8-4600-25ED-E085-DEE6E81F6C53}"/>
              </a:ext>
            </a:extLst>
          </p:cNvPr>
          <p:cNvCxnSpPr>
            <a:cxnSpLocks/>
          </p:cNvCxnSpPr>
          <p:nvPr/>
        </p:nvCxnSpPr>
        <p:spPr>
          <a:xfrm flipH="1">
            <a:off x="138223" y="3820632"/>
            <a:ext cx="2020186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16099B8-CE12-F18A-F954-95B1851D00C0}"/>
              </a:ext>
            </a:extLst>
          </p:cNvPr>
          <p:cNvCxnSpPr>
            <a:cxnSpLocks/>
          </p:cNvCxnSpPr>
          <p:nvPr/>
        </p:nvCxnSpPr>
        <p:spPr>
          <a:xfrm flipV="1">
            <a:off x="5415516" y="216195"/>
            <a:ext cx="0" cy="116603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F942BA4-4711-36E2-E4CF-591DB5236FAC}"/>
              </a:ext>
            </a:extLst>
          </p:cNvPr>
          <p:cNvCxnSpPr>
            <a:cxnSpLocks/>
          </p:cNvCxnSpPr>
          <p:nvPr/>
        </p:nvCxnSpPr>
        <p:spPr>
          <a:xfrm flipV="1">
            <a:off x="5493488" y="5606898"/>
            <a:ext cx="0" cy="116603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2D116BA-076F-8A32-E86B-B02DB4B469AC}"/>
              </a:ext>
            </a:extLst>
          </p:cNvPr>
          <p:cNvCxnSpPr>
            <a:cxnSpLocks/>
          </p:cNvCxnSpPr>
          <p:nvPr/>
        </p:nvCxnSpPr>
        <p:spPr>
          <a:xfrm>
            <a:off x="6741042" y="5606898"/>
            <a:ext cx="0" cy="116603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9B58486-7B13-317B-C006-E198ADC391D1}"/>
              </a:ext>
            </a:extLst>
          </p:cNvPr>
          <p:cNvCxnSpPr>
            <a:cxnSpLocks/>
          </p:cNvCxnSpPr>
          <p:nvPr/>
        </p:nvCxnSpPr>
        <p:spPr>
          <a:xfrm>
            <a:off x="6648893" y="216195"/>
            <a:ext cx="0" cy="116603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99C5738-D161-11B7-2071-764221B4E65E}"/>
              </a:ext>
            </a:extLst>
          </p:cNvPr>
          <p:cNvCxnSpPr>
            <a:cxnSpLocks/>
          </p:cNvCxnSpPr>
          <p:nvPr/>
        </p:nvCxnSpPr>
        <p:spPr>
          <a:xfrm flipH="1">
            <a:off x="9891823" y="3806455"/>
            <a:ext cx="2020186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3246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602"/>
    </mc:Choice>
    <mc:Fallback xmlns="">
      <p:transition spd="slow" advTm="31602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2006</TotalTime>
  <Words>792</Words>
  <Application>Microsoft Office PowerPoint</Application>
  <PresentationFormat>Widescreen</PresentationFormat>
  <Paragraphs>122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3</cp:revision>
  <dcterms:created xsi:type="dcterms:W3CDTF">2022-09-19T10:11:00Z</dcterms:created>
  <dcterms:modified xsi:type="dcterms:W3CDTF">2022-11-18T07:52:23Z</dcterms:modified>
</cp:coreProperties>
</file>