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4299-BD73-8114-4CEB-7BA1041C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E5F02-96FC-438B-9102-FEC450C7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F896-D60E-3953-02DA-65C9A262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94FE-952B-2A47-D4CB-4AFBFC06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0283-203C-A8CD-C386-51F77927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06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B3CC-AC09-8B55-3578-E26CB2F8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A804-C1FC-C68E-2035-B97F98683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4DFF-DCDC-9EFB-6754-CBFE8D3D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5F2D-72EB-54DB-0D14-B672E50C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31D0-EDE2-AFE0-B40A-CC116126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27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A8A5F-6FFB-B452-CE8A-D3F98F3FE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B2B11-D64E-AD20-34B8-51905339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0D3E-9E75-CAC0-4C56-A8C7AAF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0C70-5F85-B32B-3ECD-88122ABD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BA71-A255-61EE-330F-EFF80A6C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A35-6BBA-61EC-7389-5D05A86A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3CD3-BB5B-5018-9633-DCA73BB4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7A2F-9951-4E72-2E52-96B2DD79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2330-C322-73C3-E2E9-5219975A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2516-7EE3-BA30-6DA3-6423EE9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71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744F-7CE1-1434-73C3-FCC7EBDA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22B6-99D6-6556-CA2E-32DFABB5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7A5E-2023-A0B7-4CED-3E45A00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50DD-F4F5-3149-D1D8-C6E6917C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780A-B543-D1FB-D2C1-2A13C89C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80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A4F-0907-F6E9-8F0A-0AF4F749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A7FF-3454-1B2D-85F8-D81A2977F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EEEB-7CF6-026D-5E60-D9D341E00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F8F64-2350-51AC-7502-94CB8AF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57290-0DAA-E573-26F6-B6A2258A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0306-2A42-EB1F-E80F-9AC2F04C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09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205F-11EC-917F-91D5-8B18808A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E289-FEEE-D4FB-1712-223567C6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FFAE8-00BC-A712-EC6A-4D18CC8D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33E9C-86B3-6EF7-E96B-6BB6539F1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83C2A-4D07-7146-A318-71BCC6529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17333-8A9F-1B84-D655-A573D6AB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8DC15-6599-D077-70C0-7A34CF3B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948BF-E880-9163-B819-CDDD28E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86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059-AC32-09B0-0443-B0876F6A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DF939-C8C6-9E78-ED11-C1013BFA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D61A-F7EF-9866-BD35-5F54CE54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C268-6611-F1BD-CB10-17063664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90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CAFE2-0D6B-3CD7-71CC-9A3D2428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A8D08-1C05-92E0-42B1-4E2AB0FC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492F1-51B8-BAC5-CF02-663347B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75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D72D-2846-EBAF-C706-8750947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9BAE-7405-6DDF-5FDB-15DF1F72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76D82-7891-BF11-29AE-560982EC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BD7EC-BCE3-5A2D-36E3-380DB78B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857A2-BF78-B927-1DA0-0BDFB026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A76AF-22AA-3D9F-CAA5-0414364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2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68F5-0D27-9B83-84CC-F5C21104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7D9CB-66BC-641C-C12C-B2FB3C858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A76E-B83E-7E1E-368B-3550BAE6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FDD3-DEED-7178-9A51-9416A170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EB9F-32E5-0911-2159-A2AA5334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E874B-F64E-B05E-A0B7-D0B9257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87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5ECC6-51FC-D0A1-5F10-C9EB9A4C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4907-F403-E658-8CA6-B6857D01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F751-4A0A-4BFF-9B8A-DCCFCBEEB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BDD-EFA8-4FDF-9360-3A92F0A1C4D3}" type="datetimeFigureOut">
              <a:rPr lang="en-AU" smtClean="0"/>
              <a:t>19/09/2022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F0CF-1379-4599-F0A3-B52544FA7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E52D-3F9C-9592-95F9-98FB5FF89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C4EB-DC9C-4E7E-A487-4C3C9617EF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1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2CB6A-F571-3885-9818-18842420F422}"/>
              </a:ext>
            </a:extLst>
          </p:cNvPr>
          <p:cNvSpPr txBox="1"/>
          <p:nvPr/>
        </p:nvSpPr>
        <p:spPr>
          <a:xfrm flipH="1">
            <a:off x="502914" y="10630"/>
            <a:ext cx="47070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Board_grid</a:t>
            </a:r>
            <a:r>
              <a:rPr lang="en-AU" dirty="0"/>
              <a:t>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Board_cell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values like [1,100]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Board_size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 return m*n</a:t>
            </a:r>
          </a:p>
          <a:p>
            <a:r>
              <a:rPr lang="en-AU" dirty="0"/>
              <a:t>		- most appropriate 			   rectangle or square.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Board_grid</a:t>
            </a:r>
            <a:r>
              <a:rPr lang="en-AU" dirty="0">
                <a:solidFill>
                  <a:srgbClr val="FF0000"/>
                </a:solidFill>
              </a:rPr>
              <a:t>()</a:t>
            </a:r>
            <a:r>
              <a:rPr lang="en-AU" dirty="0"/>
              <a:t>:</a:t>
            </a:r>
          </a:p>
          <a:p>
            <a:r>
              <a:rPr lang="en-AU" dirty="0"/>
              <a:t>		-return list of list – grid 		format.</a:t>
            </a:r>
          </a:p>
          <a:p>
            <a:r>
              <a:rPr lang="en-AU" dirty="0"/>
              <a:t>	example:</a:t>
            </a:r>
          </a:p>
          <a:p>
            <a:r>
              <a:rPr lang="en-AU" dirty="0"/>
              <a:t>	</a:t>
            </a:r>
            <a:r>
              <a:rPr lang="en-AU" dirty="0" err="1"/>
              <a:t>Board_cells</a:t>
            </a:r>
            <a:r>
              <a:rPr lang="en-AU" dirty="0"/>
              <a:t> = [1 to 100]</a:t>
            </a:r>
          </a:p>
          <a:p>
            <a:r>
              <a:rPr lang="en-AU" dirty="0"/>
              <a:t>	</a:t>
            </a:r>
            <a:r>
              <a:rPr lang="en-AU" dirty="0" err="1"/>
              <a:t>Board_size</a:t>
            </a:r>
            <a:r>
              <a:rPr lang="en-AU" dirty="0"/>
              <a:t> = 10*10</a:t>
            </a:r>
          </a:p>
          <a:p>
            <a:r>
              <a:rPr lang="en-AU" dirty="0"/>
              <a:t>	</a:t>
            </a:r>
            <a:r>
              <a:rPr lang="en-AU" dirty="0" err="1"/>
              <a:t>Board_grid</a:t>
            </a:r>
            <a:r>
              <a:rPr lang="en-AU" dirty="0"/>
              <a:t> = [[1 to 10],[11 to 	20],…[91 to 100].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No_of_snakes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 return </a:t>
            </a:r>
            <a:r>
              <a:rPr lang="en-AU" dirty="0" err="1"/>
              <a:t>no_of_snakes</a:t>
            </a:r>
            <a:r>
              <a:rPr lang="en-AU" dirty="0"/>
              <a:t>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No_of_ladders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-return no of ladders.</a:t>
            </a:r>
          </a:p>
          <a:p>
            <a:r>
              <a:rPr lang="en-AU" dirty="0"/>
              <a:t>	( if 100 cells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no.of.snakes</a:t>
            </a:r>
            <a:r>
              <a:rPr lang="en-AU" dirty="0">
                <a:sym typeface="Wingdings" panose="05000000000000000000" pitchFamily="2" charset="2"/>
              </a:rPr>
              <a:t> = 100*0.1 	and </a:t>
            </a:r>
            <a:r>
              <a:rPr lang="en-AU" dirty="0" err="1">
                <a:sym typeface="Wingdings" panose="05000000000000000000" pitchFamily="2" charset="2"/>
              </a:rPr>
              <a:t>no.of.ladders</a:t>
            </a:r>
            <a:r>
              <a:rPr lang="en-AU" dirty="0">
                <a:sym typeface="Wingdings" panose="05000000000000000000" pitchFamily="2" charset="2"/>
              </a:rPr>
              <a:t> = 100*0.1 (Must be 	int)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3129D-577E-4403-180C-743FB254660A}"/>
              </a:ext>
            </a:extLst>
          </p:cNvPr>
          <p:cNvSpPr txBox="1"/>
          <p:nvPr/>
        </p:nvSpPr>
        <p:spPr>
          <a:xfrm flipH="1">
            <a:off x="5790846" y="10630"/>
            <a:ext cx="440932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Board(</a:t>
            </a:r>
            <a:r>
              <a:rPr lang="en-AU" dirty="0" err="1"/>
              <a:t>Board_grid,Snake,Ladder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Start_point</a:t>
            </a:r>
            <a:r>
              <a:rPr lang="en-AU" dirty="0"/>
              <a:t>;</a:t>
            </a:r>
          </a:p>
          <a:p>
            <a:r>
              <a:rPr lang="en-AU" dirty="0"/>
              <a:t>		- player start point.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Destination</a:t>
            </a:r>
            <a:r>
              <a:rPr lang="en-AU" dirty="0"/>
              <a:t>;</a:t>
            </a:r>
          </a:p>
          <a:p>
            <a:r>
              <a:rPr lang="en-AU" dirty="0"/>
              <a:t>		- player end point.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Board_grid</a:t>
            </a:r>
            <a:r>
              <a:rPr lang="en-AU" dirty="0"/>
              <a:t>;</a:t>
            </a:r>
          </a:p>
          <a:p>
            <a:r>
              <a:rPr lang="en-AU" dirty="0"/>
              <a:t>		- list of list – grid format.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Snakes</a:t>
            </a:r>
            <a:r>
              <a:rPr lang="en-AU" dirty="0"/>
              <a:t>;</a:t>
            </a:r>
          </a:p>
          <a:p>
            <a:r>
              <a:rPr lang="en-AU" dirty="0"/>
              <a:t>		- list of list</a:t>
            </a:r>
          </a:p>
          <a:p>
            <a:r>
              <a:rPr lang="en-AU" dirty="0"/>
              <a:t>		 - list of snakes head 		and tail.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Ladders;</a:t>
            </a:r>
            <a:endParaRPr lang="en-AU" dirty="0"/>
          </a:p>
          <a:p>
            <a:r>
              <a:rPr lang="en-AU" dirty="0"/>
              <a:t>		- list of list</a:t>
            </a:r>
          </a:p>
          <a:p>
            <a:r>
              <a:rPr lang="en-AU" dirty="0"/>
              <a:t>		- list of ladders base and 		   top.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</a:t>
            </a:r>
            <a:r>
              <a:rPr lang="en-AU" dirty="0">
                <a:solidFill>
                  <a:schemeClr val="accent1"/>
                </a:solidFill>
              </a:rPr>
              <a:t>; </a:t>
            </a:r>
            <a:r>
              <a:rPr lang="en-AU" dirty="0"/>
              <a:t>- from snake class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ladders_base</a:t>
            </a:r>
            <a:r>
              <a:rPr lang="en-AU" dirty="0">
                <a:solidFill>
                  <a:schemeClr val="accent1"/>
                </a:solidFill>
              </a:rPr>
              <a:t>; </a:t>
            </a:r>
            <a:r>
              <a:rPr lang="en-AU" dirty="0"/>
              <a:t>- from ladder class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position_after_ladder_jump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Ladder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position_after_snake_bite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-From snake class.</a:t>
            </a:r>
          </a:p>
          <a:p>
            <a:endParaRPr lang="en-AU" dirty="0"/>
          </a:p>
          <a:p>
            <a:r>
              <a:rPr lang="en-AU" dirty="0"/>
              <a:t>	</a:t>
            </a:r>
          </a:p>
          <a:p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DBF30-349C-13BD-1B55-5F6B518D9C92}"/>
              </a:ext>
            </a:extLst>
          </p:cNvPr>
          <p:cNvCxnSpPr/>
          <p:nvPr/>
        </p:nvCxnSpPr>
        <p:spPr>
          <a:xfrm>
            <a:off x="5709684" y="0"/>
            <a:ext cx="8116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5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081A0-9FA4-E878-CD95-E4CC9542C4D1}"/>
              </a:ext>
            </a:extLst>
          </p:cNvPr>
          <p:cNvSpPr txBox="1"/>
          <p:nvPr/>
        </p:nvSpPr>
        <p:spPr>
          <a:xfrm flipH="1">
            <a:off x="843160" y="669851"/>
            <a:ext cx="4409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Snake: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Number_of_snakes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Board_grid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heads</a:t>
            </a:r>
          </a:p>
          <a:p>
            <a:r>
              <a:rPr lang="en-AU" dirty="0"/>
              <a:t>		Example : [14,21…]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snake_head_tail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snake head and 		tails. Example, [[23,2]…]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snake_bite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return tail of the snake</a:t>
            </a:r>
          </a:p>
          <a:p>
            <a:r>
              <a:rPr lang="en-AU" dirty="0"/>
              <a:t>		Example 23 returns 2.</a:t>
            </a:r>
          </a:p>
          <a:p>
            <a:r>
              <a:rPr lang="en-AU" dirty="0"/>
              <a:t>		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AF088-AFB5-34D3-79F1-7C7D740B194D}"/>
              </a:ext>
            </a:extLst>
          </p:cNvPr>
          <p:cNvSpPr txBox="1"/>
          <p:nvPr/>
        </p:nvSpPr>
        <p:spPr>
          <a:xfrm flipH="1">
            <a:off x="5950332" y="669851"/>
            <a:ext cx="4409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Ladders: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Number_of_ladders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Board_grid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ladder_base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base</a:t>
            </a:r>
          </a:p>
          <a:p>
            <a:r>
              <a:rPr lang="en-AU" dirty="0"/>
              <a:t>		Example : [14,21…]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ladder_base_top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list of ladders base and 		tops. Example, [[2,22]…]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rgbClr val="FF0000"/>
                </a:solidFill>
              </a:rPr>
              <a:t>jump_ladder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/>
              <a:t>		return top of the ladder</a:t>
            </a:r>
          </a:p>
          <a:p>
            <a:r>
              <a:rPr lang="en-AU" dirty="0"/>
              <a:t>		Example 2 returns 22.</a:t>
            </a:r>
          </a:p>
          <a:p>
            <a:r>
              <a:rPr lang="en-AU" dirty="0"/>
              <a:t>		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4E8D43-B203-C827-696A-F79658A157A9}"/>
              </a:ext>
            </a:extLst>
          </p:cNvPr>
          <p:cNvCxnSpPr/>
          <p:nvPr/>
        </p:nvCxnSpPr>
        <p:spPr>
          <a:xfrm>
            <a:off x="5752214" y="0"/>
            <a:ext cx="7442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E733C-9820-AD02-6263-50E3820C1D52}"/>
              </a:ext>
            </a:extLst>
          </p:cNvPr>
          <p:cNvSpPr txBox="1"/>
          <p:nvPr/>
        </p:nvSpPr>
        <p:spPr>
          <a:xfrm>
            <a:off x="457200" y="435935"/>
            <a:ext cx="5497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Player_elapsed_time</a:t>
            </a:r>
            <a:r>
              <a:rPr lang="en-AU" dirty="0"/>
              <a:t>: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Players_start_time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Players_end_time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rgbClr val="FF0000"/>
                </a:solidFill>
              </a:rPr>
              <a:t>Time_taken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>
                <a:solidFill>
                  <a:schemeClr val="accent1"/>
                </a:solidFill>
              </a:rPr>
              <a:t>		</a:t>
            </a:r>
            <a:r>
              <a:rPr lang="en-AU" dirty="0"/>
              <a:t>return elapsed time.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14278-2856-0F89-1028-01E8BA87387E}"/>
              </a:ext>
            </a:extLst>
          </p:cNvPr>
          <p:cNvSpPr txBox="1"/>
          <p:nvPr/>
        </p:nvSpPr>
        <p:spPr>
          <a:xfrm>
            <a:off x="5954233" y="535172"/>
            <a:ext cx="6237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</a:t>
            </a:r>
            <a:r>
              <a:rPr lang="en-AU" dirty="0" err="1"/>
              <a:t>Player_score</a:t>
            </a:r>
            <a:r>
              <a:rPr lang="en-AU" dirty="0"/>
              <a:t>(</a:t>
            </a:r>
            <a:r>
              <a:rPr lang="en-AU" dirty="0" err="1"/>
              <a:t>Die,Player_elapsed_time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Players_total_die_use</a:t>
            </a:r>
            <a:r>
              <a:rPr lang="en-AU" dirty="0">
                <a:solidFill>
                  <a:schemeClr val="accent1"/>
                </a:solidFill>
              </a:rPr>
              <a:t>; - </a:t>
            </a:r>
            <a:r>
              <a:rPr lang="en-AU" dirty="0"/>
              <a:t>From Die class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Players_time_taken</a:t>
            </a:r>
            <a:r>
              <a:rPr lang="en-AU" dirty="0">
                <a:solidFill>
                  <a:schemeClr val="accent1"/>
                </a:solidFill>
              </a:rPr>
              <a:t>; - </a:t>
            </a:r>
            <a:r>
              <a:rPr lang="en-AU" dirty="0"/>
              <a:t>Form Player elapsed time class.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>
                <a:solidFill>
                  <a:srgbClr val="FF0000"/>
                </a:solidFill>
              </a:rPr>
              <a:t>Score():</a:t>
            </a:r>
          </a:p>
          <a:p>
            <a:r>
              <a:rPr lang="en-AU" dirty="0">
                <a:solidFill>
                  <a:schemeClr val="accent1"/>
                </a:solidFill>
              </a:rPr>
              <a:t>		</a:t>
            </a:r>
            <a:r>
              <a:rPr lang="en-AU" dirty="0"/>
              <a:t>return players score.</a:t>
            </a:r>
          </a:p>
          <a:p>
            <a:r>
              <a:rPr lang="en-AU" dirty="0"/>
              <a:t>		Example: </a:t>
            </a:r>
          </a:p>
          <a:p>
            <a:r>
              <a:rPr lang="en-AU" dirty="0"/>
              <a:t>		score = (total die use + time taken) * 100.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0933-C302-86A8-8B03-3CBD77064BEA}"/>
              </a:ext>
            </a:extLst>
          </p:cNvPr>
          <p:cNvSpPr txBox="1"/>
          <p:nvPr/>
        </p:nvSpPr>
        <p:spPr>
          <a:xfrm>
            <a:off x="457199" y="3496731"/>
            <a:ext cx="5497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Die: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Die range;</a:t>
            </a:r>
          </a:p>
          <a:p>
            <a:r>
              <a:rPr lang="en-AU" dirty="0">
                <a:solidFill>
                  <a:schemeClr val="accent1"/>
                </a:solidFill>
              </a:rPr>
              <a:t>	Die minimum value;</a:t>
            </a:r>
          </a:p>
          <a:p>
            <a:r>
              <a:rPr lang="en-AU" dirty="0">
                <a:solidFill>
                  <a:schemeClr val="accent1"/>
                </a:solidFill>
              </a:rPr>
              <a:t>	Die maximum value;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rgbClr val="FF0000"/>
                </a:solidFill>
              </a:rPr>
              <a:t>Total_die_use</a:t>
            </a:r>
            <a:r>
              <a:rPr lang="en-AU" dirty="0">
                <a:solidFill>
                  <a:srgbClr val="FF0000"/>
                </a:solidFill>
              </a:rPr>
              <a:t>():</a:t>
            </a:r>
          </a:p>
          <a:p>
            <a:r>
              <a:rPr lang="en-AU" dirty="0">
                <a:solidFill>
                  <a:srgbClr val="FF0000"/>
                </a:solidFill>
              </a:rPr>
              <a:t>		</a:t>
            </a:r>
            <a:r>
              <a:rPr lang="en-AU" dirty="0"/>
              <a:t>- return total no of times using die.</a:t>
            </a:r>
          </a:p>
          <a:p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2F6CFA-BC3A-FC9A-DBCB-4000ACDEDF4C}"/>
              </a:ext>
            </a:extLst>
          </p:cNvPr>
          <p:cNvCxnSpPr>
            <a:cxnSpLocks/>
          </p:cNvCxnSpPr>
          <p:nvPr/>
        </p:nvCxnSpPr>
        <p:spPr>
          <a:xfrm>
            <a:off x="5773478" y="0"/>
            <a:ext cx="7442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4359BB-89D6-C396-4EFC-9AA228D6A771}"/>
              </a:ext>
            </a:extLst>
          </p:cNvPr>
          <p:cNvCxnSpPr/>
          <p:nvPr/>
        </p:nvCxnSpPr>
        <p:spPr>
          <a:xfrm>
            <a:off x="0" y="3125972"/>
            <a:ext cx="57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B67FBD-4AFB-1B0A-1411-25A7816BBBC0}"/>
              </a:ext>
            </a:extLst>
          </p:cNvPr>
          <p:cNvCxnSpPr/>
          <p:nvPr/>
        </p:nvCxnSpPr>
        <p:spPr>
          <a:xfrm>
            <a:off x="5847907" y="3955312"/>
            <a:ext cx="634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CDD62-E51D-FBCA-C0E8-6B0C4D8AE812}"/>
              </a:ext>
            </a:extLst>
          </p:cNvPr>
          <p:cNvSpPr txBox="1"/>
          <p:nvPr/>
        </p:nvSpPr>
        <p:spPr>
          <a:xfrm flipH="1">
            <a:off x="6978144" y="680483"/>
            <a:ext cx="5717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Player(Die, </a:t>
            </a:r>
            <a:r>
              <a:rPr lang="en-AU" dirty="0" err="1"/>
              <a:t>Player_score</a:t>
            </a:r>
            <a:r>
              <a:rPr lang="en-AU" dirty="0"/>
              <a:t>, </a:t>
            </a:r>
            <a:r>
              <a:rPr lang="en-AU" dirty="0" err="1"/>
              <a:t>Player_elapsed_time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Player_name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r>
              <a:rPr lang="en-AU" dirty="0"/>
              <a:t>;</a:t>
            </a:r>
          </a:p>
          <a:p>
            <a:r>
              <a:rPr lang="en-AU" dirty="0"/>
              <a:t>		- Name of the player.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player_current_die_value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die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player_current_score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 From </a:t>
            </a:r>
            <a:r>
              <a:rPr lang="en-AU" dirty="0" err="1"/>
              <a:t>Player_score</a:t>
            </a:r>
            <a:r>
              <a:rPr lang="en-AU" dirty="0"/>
              <a:t> class.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player_current_elapsed_time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	-From </a:t>
            </a:r>
            <a:r>
              <a:rPr lang="en-AU" dirty="0" err="1"/>
              <a:t>Player_elapsed_time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97881-24E6-0F76-BBFF-CF0CC061646F}"/>
              </a:ext>
            </a:extLst>
          </p:cNvPr>
          <p:cNvSpPr txBox="1"/>
          <p:nvPr/>
        </p:nvSpPr>
        <p:spPr>
          <a:xfrm>
            <a:off x="148856" y="680483"/>
            <a:ext cx="57171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Class Game(</a:t>
            </a:r>
            <a:r>
              <a:rPr lang="en-AU" dirty="0" err="1"/>
              <a:t>Board,Player</a:t>
            </a:r>
            <a:r>
              <a:rPr lang="en-AU" dirty="0"/>
              <a:t>):</a:t>
            </a:r>
          </a:p>
          <a:p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/>
                </a:solidFill>
              </a:rPr>
              <a:t>player_start_point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player_destination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player_die_value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Board_snakes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>
                <a:solidFill>
                  <a:schemeClr val="accent1"/>
                </a:solidFill>
              </a:rPr>
              <a:t>	</a:t>
            </a:r>
            <a:r>
              <a:rPr lang="en-AU" dirty="0" err="1">
                <a:solidFill>
                  <a:schemeClr val="accent1"/>
                </a:solidFill>
              </a:rPr>
              <a:t>Board_ladders</a:t>
            </a:r>
            <a:r>
              <a:rPr lang="en-AU" dirty="0">
                <a:solidFill>
                  <a:schemeClr val="accent1"/>
                </a:solidFill>
              </a:rPr>
              <a:t>;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</a:t>
            </a:r>
            <a:r>
              <a:rPr lang="en-AU" dirty="0">
                <a:solidFill>
                  <a:srgbClr val="FF0000"/>
                </a:solidFill>
              </a:rPr>
              <a:t>Game():</a:t>
            </a:r>
          </a:p>
          <a:p>
            <a:r>
              <a:rPr lang="en-AU" dirty="0"/>
              <a:t>	   - Timer on</a:t>
            </a:r>
          </a:p>
          <a:p>
            <a:r>
              <a:rPr lang="en-AU" dirty="0"/>
              <a:t>	   - Die value accumulation</a:t>
            </a:r>
          </a:p>
          <a:p>
            <a:r>
              <a:rPr lang="en-AU" dirty="0"/>
              <a:t>	   - Check current position is snake or ladder</a:t>
            </a:r>
          </a:p>
          <a:p>
            <a:r>
              <a:rPr lang="en-AU" dirty="0"/>
              <a:t>	   - Calculate total number of moves.</a:t>
            </a:r>
          </a:p>
          <a:p>
            <a:r>
              <a:rPr lang="en-AU" dirty="0"/>
              <a:t>	   - Score of a player</a:t>
            </a:r>
          </a:p>
          <a:p>
            <a:r>
              <a:rPr lang="en-AU" dirty="0"/>
              <a:t>	   - Timer end</a:t>
            </a:r>
          </a:p>
          <a:p>
            <a:r>
              <a:rPr lang="en-AU" dirty="0"/>
              <a:t>		Return:</a:t>
            </a:r>
          </a:p>
          <a:p>
            <a:r>
              <a:rPr lang="en-AU" dirty="0"/>
              <a:t>			- Time taken</a:t>
            </a:r>
          </a:p>
          <a:p>
            <a:r>
              <a:rPr lang="en-AU" dirty="0"/>
              <a:t>			- Total no of moves</a:t>
            </a:r>
          </a:p>
          <a:p>
            <a:r>
              <a:rPr lang="en-AU" dirty="0"/>
              <a:t>			- Score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EB2996-F5A6-7F28-87BF-31C77AF3BA0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1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792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2022-09-19T10:11:00Z</dcterms:created>
  <dcterms:modified xsi:type="dcterms:W3CDTF">2022-09-20T19:19:24Z</dcterms:modified>
</cp:coreProperties>
</file>