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2" r:id="rId6"/>
    <p:sldId id="266" r:id="rId7"/>
    <p:sldId id="268" r:id="rId8"/>
    <p:sldId id="269" r:id="rId9"/>
    <p:sldId id="270" r:id="rId10"/>
    <p:sldId id="271" r:id="rId11"/>
    <p:sldId id="274" r:id="rId12"/>
    <p:sldId id="264" r:id="rId13"/>
    <p:sldId id="275" r:id="rId14"/>
    <p:sldId id="272" r:id="rId15"/>
    <p:sldId id="261" r:id="rId16"/>
    <p:sldId id="263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AE3E1-6164-4786-B63A-94B513AFC7F7}" v="47" dt="2024-03-08T09:47:0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8194" y="1443841"/>
            <a:ext cx="9405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TITLE OF PROJECT </a:t>
            </a:r>
          </a:p>
          <a:p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BIOMETRIC VEHICLE STARTING SYSTEM USING ARUDINO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89" y="404949"/>
            <a:ext cx="5329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HARDWARE REQUIREMENT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: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267097"/>
            <a:ext cx="58260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5) JUMPER WIRES:</a:t>
            </a:r>
          </a:p>
          <a:p>
            <a:pPr marL="452628" indent="-342900" algn="just">
              <a:buClr>
                <a:schemeClr val="tx1"/>
              </a:buClr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2628" indent="-342900" algn="just">
              <a:buClr>
                <a:schemeClr val="tx1"/>
              </a:buClr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       A jumper wire is an electric wire that connects remote and short-cut (jump) to the electric circuit. electric circuits used for printed circuit boards. By attaching a jumper wire on the circuit, it can be short circuited </a:t>
            </a:r>
          </a:p>
          <a:p>
            <a:pPr marL="452628" indent="-342900" algn="just">
              <a:buClr>
                <a:schemeClr val="tx1"/>
              </a:buClr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2323" y="1267098"/>
            <a:ext cx="4214105" cy="4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89" y="404949"/>
            <a:ext cx="5329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HARDWARE REQUIREMENT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: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267097"/>
            <a:ext cx="58260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5) BUZZER: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Operating voltage ranges from 3v to 24v.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sound pressure level is 85dbA.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Operating temperature ranges from </a:t>
            </a:r>
            <a:r>
              <a:rPr lang="en-IN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20° C to +60°C.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frequency range is 3,300Hz.</a:t>
            </a: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4545D-CAAC-A142-C698-DDB6E6E5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45" y="1688841"/>
            <a:ext cx="4343868" cy="33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2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4CF86-DA16-B73A-B518-4AD913204B42}"/>
              </a:ext>
            </a:extLst>
          </p:cNvPr>
          <p:cNvSpPr/>
          <p:nvPr/>
        </p:nvSpPr>
        <p:spPr>
          <a:xfrm>
            <a:off x="1230861" y="2235461"/>
            <a:ext cx="2043404" cy="8988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FINGERPRINT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A5722-DE58-7DD5-AF51-086FF5B12435}"/>
              </a:ext>
            </a:extLst>
          </p:cNvPr>
          <p:cNvSpPr/>
          <p:nvPr/>
        </p:nvSpPr>
        <p:spPr>
          <a:xfrm>
            <a:off x="1230861" y="4770277"/>
            <a:ext cx="2043404" cy="8988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POWER SUPPLY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15D16-CF14-AC0D-5DEE-637C8732EB4C}"/>
              </a:ext>
            </a:extLst>
          </p:cNvPr>
          <p:cNvSpPr/>
          <p:nvPr/>
        </p:nvSpPr>
        <p:spPr>
          <a:xfrm>
            <a:off x="4135018" y="1915109"/>
            <a:ext cx="2043404" cy="41311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ARUDINO UNO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3EA45-45FB-F06B-5FA8-DD54F7B4DD07}"/>
              </a:ext>
            </a:extLst>
          </p:cNvPr>
          <p:cNvSpPr/>
          <p:nvPr/>
        </p:nvSpPr>
        <p:spPr>
          <a:xfrm>
            <a:off x="6980855" y="3532804"/>
            <a:ext cx="2043404" cy="8957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RELAY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B9F5F-E0B2-018C-D703-4C95311C0A29}"/>
              </a:ext>
            </a:extLst>
          </p:cNvPr>
          <p:cNvSpPr/>
          <p:nvPr/>
        </p:nvSpPr>
        <p:spPr>
          <a:xfrm>
            <a:off x="6980855" y="1915109"/>
            <a:ext cx="2043404" cy="8957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LCD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86B7A9-FA04-6D95-DE8C-8E19B5A2311C}"/>
              </a:ext>
            </a:extLst>
          </p:cNvPr>
          <p:cNvSpPr/>
          <p:nvPr/>
        </p:nvSpPr>
        <p:spPr>
          <a:xfrm>
            <a:off x="9714724" y="3577515"/>
            <a:ext cx="2043404" cy="8957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ON / OFF IGNITION SYSTEM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B72E4A7-2E39-9753-593E-0896369FE43E}"/>
              </a:ext>
            </a:extLst>
          </p:cNvPr>
          <p:cNvSpPr/>
          <p:nvPr/>
        </p:nvSpPr>
        <p:spPr>
          <a:xfrm>
            <a:off x="3348909" y="2479870"/>
            <a:ext cx="690465" cy="37322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BEA609-DF0C-0856-1185-C481298E856A}"/>
              </a:ext>
            </a:extLst>
          </p:cNvPr>
          <p:cNvSpPr/>
          <p:nvPr/>
        </p:nvSpPr>
        <p:spPr>
          <a:xfrm>
            <a:off x="6256185" y="3838771"/>
            <a:ext cx="690465" cy="37322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2E22E4-BF47-37B4-77E6-F37A0D06F9F9}"/>
              </a:ext>
            </a:extLst>
          </p:cNvPr>
          <p:cNvSpPr/>
          <p:nvPr/>
        </p:nvSpPr>
        <p:spPr>
          <a:xfrm>
            <a:off x="3313143" y="5033088"/>
            <a:ext cx="690465" cy="37322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69C584-80A4-C200-4E6D-2E98FC139CBF}"/>
              </a:ext>
            </a:extLst>
          </p:cNvPr>
          <p:cNvSpPr/>
          <p:nvPr/>
        </p:nvSpPr>
        <p:spPr>
          <a:xfrm>
            <a:off x="6234408" y="2235461"/>
            <a:ext cx="690465" cy="37322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424C1A-ECE5-B5B0-21DA-A15E05CD1441}"/>
              </a:ext>
            </a:extLst>
          </p:cNvPr>
          <p:cNvSpPr/>
          <p:nvPr/>
        </p:nvSpPr>
        <p:spPr>
          <a:xfrm>
            <a:off x="9024259" y="3838771"/>
            <a:ext cx="690465" cy="37322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27510-C123-9542-7B65-8BC808D6832F}"/>
              </a:ext>
            </a:extLst>
          </p:cNvPr>
          <p:cNvSpPr txBox="1"/>
          <p:nvPr/>
        </p:nvSpPr>
        <p:spPr>
          <a:xfrm>
            <a:off x="1409700" y="461552"/>
            <a:ext cx="460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BLOCK DIAGRAM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BBA01-2F30-3903-788D-7C407D91A02C}"/>
              </a:ext>
            </a:extLst>
          </p:cNvPr>
          <p:cNvSpPr/>
          <p:nvPr/>
        </p:nvSpPr>
        <p:spPr>
          <a:xfrm>
            <a:off x="7011180" y="5138059"/>
            <a:ext cx="2043404" cy="8988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BUZZER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60948B8-5C84-FCE3-FF59-E3082D4D6EA1}"/>
              </a:ext>
            </a:extLst>
          </p:cNvPr>
          <p:cNvSpPr/>
          <p:nvPr/>
        </p:nvSpPr>
        <p:spPr>
          <a:xfrm>
            <a:off x="6249568" y="5400870"/>
            <a:ext cx="690465" cy="37322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DD27510-C123-9542-7B65-8BC808D6832F}"/>
              </a:ext>
            </a:extLst>
          </p:cNvPr>
          <p:cNvSpPr txBox="1"/>
          <p:nvPr/>
        </p:nvSpPr>
        <p:spPr>
          <a:xfrm>
            <a:off x="1409700" y="461552"/>
            <a:ext cx="460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CIRCUIT DIAGRAM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DB5AB-01DD-BDC7-67A0-3E463260F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99"/>
          <a:stretch/>
        </p:blipFill>
        <p:spPr>
          <a:xfrm>
            <a:off x="167952" y="929422"/>
            <a:ext cx="11812554" cy="59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217459" y="1"/>
            <a:ext cx="1261718" cy="64008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9223" y="914400"/>
            <a:ext cx="4598126" cy="5094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 Signal From Fingerprint Sensor</a:t>
            </a:r>
          </a:p>
        </p:txBody>
      </p:sp>
      <p:sp>
        <p:nvSpPr>
          <p:cNvPr id="6" name="Diamond 5"/>
          <p:cNvSpPr/>
          <p:nvPr/>
        </p:nvSpPr>
        <p:spPr>
          <a:xfrm>
            <a:off x="4615680" y="2636248"/>
            <a:ext cx="2468879" cy="1559517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Fingerprint Matched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7931" y="1824446"/>
            <a:ext cx="4598126" cy="5138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Scanning and Matching Fingerprint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7794" y="4515258"/>
            <a:ext cx="4598126" cy="4746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 User Identity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7798" y="5400676"/>
            <a:ext cx="4598126" cy="48332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Engine Ignition Started</a:t>
            </a:r>
          </a:p>
        </p:txBody>
      </p:sp>
      <p:sp>
        <p:nvSpPr>
          <p:cNvPr id="11" name="Oval 10"/>
          <p:cNvSpPr/>
          <p:nvPr/>
        </p:nvSpPr>
        <p:spPr>
          <a:xfrm>
            <a:off x="5268894" y="6151245"/>
            <a:ext cx="1261718" cy="64008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70571" y="2965271"/>
            <a:ext cx="1789612" cy="992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 Not Matched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5733371" y="640557"/>
            <a:ext cx="222068" cy="299971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733371" y="1435894"/>
            <a:ext cx="222068" cy="376239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735754" y="2340769"/>
            <a:ext cx="222068" cy="283371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740516" y="4186239"/>
            <a:ext cx="222068" cy="31908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754804" y="5014913"/>
            <a:ext cx="222068" cy="352426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778616" y="5893595"/>
            <a:ext cx="222068" cy="283371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073900" y="3314700"/>
            <a:ext cx="2413000" cy="21590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16200000">
            <a:off x="8785802" y="1305498"/>
            <a:ext cx="1063800" cy="2243404"/>
          </a:xfrm>
          <a:prstGeom prst="bentUpArrow">
            <a:avLst>
              <a:gd name="adj1" fmla="val 8074"/>
              <a:gd name="adj2" fmla="val 12834"/>
              <a:gd name="adj3" fmla="val 1442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87900" y="38735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77100" y="35687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3B9FA-D77C-E9B5-5CF2-974F68C03904}"/>
              </a:ext>
            </a:extLst>
          </p:cNvPr>
          <p:cNvSpPr txBox="1"/>
          <p:nvPr/>
        </p:nvSpPr>
        <p:spPr>
          <a:xfrm>
            <a:off x="1115761" y="263224"/>
            <a:ext cx="276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FLOWCHART</a:t>
            </a:r>
            <a:r>
              <a:rPr lang="en-US" sz="3200" dirty="0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8283-2D83-3F46-7774-1DA33D5E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Advantages</a:t>
            </a:r>
            <a:r>
              <a:rPr lang="en-IN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A8B9-E46C-E3ED-BD16-805991D4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2249487"/>
            <a:ext cx="7274798" cy="354171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600"/>
              </a:spcBef>
              <a:buSzPts val="1200"/>
              <a:buFont typeface="Symbol" panose="05050102010706020507" pitchFamily="18" charset="2"/>
              <a:buChar char=""/>
            </a:pPr>
            <a:r>
              <a:rPr lang="en-US" sz="2200" u="none" strike="noStrike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Enhanced security through unique biometric identification.</a:t>
            </a:r>
            <a:endParaRPr lang="en-IN" sz="2200" u="none" strike="noStrike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115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Ease to use and user friendly.</a:t>
            </a:r>
          </a:p>
          <a:p>
            <a:pPr marL="342900" indent="-342900" algn="just">
              <a:lnSpc>
                <a:spcPct val="115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Processing speed is fast.</a:t>
            </a:r>
          </a:p>
          <a:p>
            <a:pPr marL="342900" indent="-342900" algn="just">
              <a:lnSpc>
                <a:spcPct val="115000"/>
              </a:lnSpc>
              <a:buSzPts val="1200"/>
              <a:buFont typeface="Symbol" panose="05050102010706020507" pitchFamily="18" charset="2"/>
              <a:buChar char=""/>
            </a:pPr>
            <a:r>
              <a:rPr lang="en-US" sz="2200" u="none" strike="noStrike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Reduced risk of vehicle theft and unauthorized access.</a:t>
            </a:r>
            <a:endParaRPr lang="en-IN" sz="2200" u="none" strike="noStrike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en-IN" sz="2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61">
            <a:extLst>
              <a:ext uri="{FF2B5EF4-FFF2-40B4-BE49-F238E27FC236}">
                <a16:creationId xmlns:a16="http://schemas.microsoft.com/office/drawing/2014/main" id="{BA97B98B-E8E1-B75A-3880-C1E9A370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138" y="2"/>
            <a:ext cx="3667862" cy="3526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03673-BA93-E7AA-CF96-A72F8DC8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110" y="3304903"/>
            <a:ext cx="3648891" cy="35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E14C-BBAA-C6B9-1BC8-5D369B60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lang="en-IN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DAF4-23E9-B159-C101-71101FC6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Cars</a:t>
            </a:r>
          </a:p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Motor cycle</a:t>
            </a:r>
          </a:p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Transport vehicle</a:t>
            </a:r>
          </a:p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Home security system</a:t>
            </a:r>
          </a:p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Lockers</a:t>
            </a:r>
          </a:p>
        </p:txBody>
      </p:sp>
    </p:spTree>
    <p:extLst>
      <p:ext uri="{BB962C8B-B14F-4D97-AF65-F5344CB8AC3E}">
        <p14:creationId xmlns:p14="http://schemas.microsoft.com/office/powerpoint/2010/main" val="11898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E14C-BBAA-C6B9-1BC8-5D369B60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Conclusion: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DAF4-23E9-B159-C101-71101FC6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This work is a well operating prototype of a fingerprint based car starting system. Hence, fingerprint technology improves the security of  an automobile making it possible for the car to be used by only 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295960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353CE7-F56B-17F2-58B2-7CF52AB6726E}"/>
              </a:ext>
            </a:extLst>
          </p:cNvPr>
          <p:cNvSpPr/>
          <p:nvPr/>
        </p:nvSpPr>
        <p:spPr>
          <a:xfrm>
            <a:off x="2698279" y="2967335"/>
            <a:ext cx="67954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4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8CA3-EBF1-D348-B66D-8A1C2A9C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C9CD-82CF-6EFE-3846-CEC11465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WHY BIOMETRIC</a:t>
            </a:r>
          </a:p>
          <a:p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HOW IT IS WORK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BLOCK DIAGRAM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CIRCUIT DIAGRAM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FLOWCHART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ADVANTAGES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2128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6D10-9B07-0691-5D30-9E972589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IN" sz="4800" dirty="0"/>
              <a:t> </a:t>
            </a:r>
            <a:r>
              <a:rPr lang="en-IN" sz="4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0B21-7572-C8CF-3EC2-9328DB43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Innovating vehicle security with biometric fingerprint starting system using Arduino. Enhancing security and convenience for vehicle owners. Revolutionizing the way vehicles are accessed and started. Biometric authentication provides a high level of security and eliminates the need for traditional keys or fobs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The increasing number of vehicle thefts necessitates more secure and personalized solutions for vehicle immobilization and access. Replacing traditional key-based ignition systems, this project proposes a biometric vehicle starting system using Arduino, enhancing security and user convenience.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1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75E9-F122-53AB-D9E9-56EF76D4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why biometric </a:t>
            </a:r>
            <a:r>
              <a:rPr lang="en-IN" sz="4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DD56-D22F-A6ED-DBF9-649A3D50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946368"/>
            <a:ext cx="6372808" cy="458506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fingerprint biometric security system is widely used. Because each person's finger is unique this method is more secure. </a:t>
            </a:r>
          </a:p>
          <a:p>
            <a:pPr marL="0" indent="0"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Unlike passwords, biometrics eliminates the need to remember anything. Biometric authentication leverages unique physical or behavioral traits to identify, verify, or authenticate our identity.</a:t>
            </a:r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96B4D-BD2B-194F-E922-09B2DD64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343" y="64314"/>
            <a:ext cx="4770433" cy="6729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38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FBFE-E3AE-5E1C-FDE9-D1AF6B7A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How it is work</a:t>
            </a: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5764-4C38-041E-E074-CD4ACADB9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hen input is given to the fingerprint sensor, it scans the finger. </a:t>
            </a:r>
          </a:p>
          <a:p>
            <a: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Matching fingerprints will activate the relay that controls the starter relay.</a:t>
            </a:r>
          </a:p>
          <a:p>
            <a: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This will start the engine.</a:t>
            </a:r>
          </a:p>
          <a:p>
            <a: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fingerprint sensor will then turn off. </a:t>
            </a:r>
          </a:p>
          <a:p>
            <a: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no finger was scanned it will display finger not found. Please try again. The fingerprint sensor will not start the vehicle engine.</a:t>
            </a:r>
            <a:endParaRPr lang="en-IN" sz="22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2955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89" y="404949"/>
            <a:ext cx="555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406" y="1097280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628" indent="-342900">
              <a:buClr>
                <a:schemeClr val="tx1"/>
              </a:buClr>
              <a:buAutoNum type="arabicParenR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2628" indent="-342900">
              <a:buClr>
                <a:schemeClr val="tx1"/>
              </a:buClr>
              <a:buAutoNum type="arabicParenR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ARUDINO UNO</a:t>
            </a:r>
          </a:p>
          <a:p>
            <a:pPr marL="452628" indent="-342900">
              <a:buClr>
                <a:schemeClr val="tx1"/>
              </a:buClr>
              <a:buAutoNum type="arabicParenR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9728">
              <a:buClr>
                <a:schemeClr val="tx1"/>
              </a:buClr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Features Of Arduino Uno: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ATmega328p is a Microcontroller.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operating voltage of this microcontroller is 5 volts.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Flash memory of 32kb.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SRAM of 2kb.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EEPROM of 1kb.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5668" y="1293223"/>
            <a:ext cx="5290458" cy="414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1291" y="510177"/>
            <a:ext cx="5440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HARDWARE REQUIREMENT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6468" y="1267097"/>
            <a:ext cx="5029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628" indent="-342900">
              <a:buClr>
                <a:schemeClr val="tx1"/>
              </a:buClr>
            </a:pPr>
            <a:endParaRPr lang="en-US" sz="2200" dirty="0">
              <a:cs typeface="Times New Roman" panose="02020603050405020304" pitchFamily="18" charset="0"/>
            </a:endParaRPr>
          </a:p>
          <a:p>
            <a:pPr marL="452628" indent="-342900">
              <a:buClr>
                <a:schemeClr val="tx1"/>
              </a:buClr>
            </a:pPr>
            <a:r>
              <a:rPr lang="en-US" sz="2200" dirty="0">
                <a:cs typeface="Times New Roman" panose="02020603050405020304" pitchFamily="18" charset="0"/>
              </a:rPr>
              <a:t>2)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RELAY</a:t>
            </a:r>
          </a:p>
          <a:p>
            <a:pPr marL="452628" indent="-342900">
              <a:buClr>
                <a:schemeClr val="tx1"/>
              </a:buClr>
              <a:buAutoNum type="arabicParenR"/>
            </a:pPr>
            <a:endParaRPr lang="en-US" sz="2200" dirty="0">
              <a:cs typeface="Times New Roman" panose="02020603050405020304" pitchFamily="18" charset="0"/>
            </a:endParaRPr>
          </a:p>
          <a:p>
            <a:pPr marL="109728">
              <a:buClr>
                <a:schemeClr val="tx1"/>
              </a:buClr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 relay is an electrically operated switch. It consists of a set of input terminals for a single or multiple control signals, and a set of operating contact terminals.</a:t>
            </a:r>
          </a:p>
          <a:p>
            <a:pPr marL="109728">
              <a:buClr>
                <a:schemeClr val="tx1"/>
              </a:buClr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2628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Normal voltage 5 v.</a:t>
            </a:r>
          </a:p>
          <a:p>
            <a:pPr marL="109728">
              <a:buClr>
                <a:schemeClr val="tx1"/>
              </a:buClr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1-Channel-Relay-Module-Pinout-e1588591101815_600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5672" y="1580609"/>
            <a:ext cx="5440175" cy="348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6466" y="1267097"/>
            <a:ext cx="94966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628" indent="-342900">
              <a:buClr>
                <a:schemeClr val="tx1"/>
              </a:buClr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3) LCD DISPLAY:</a:t>
            </a:r>
          </a:p>
          <a:p>
            <a:pPr marL="452628" indent="-342900">
              <a:buClr>
                <a:schemeClr val="tx1"/>
              </a:buClr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2628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Operating voltage is 4.7v to 5.3v</a:t>
            </a:r>
          </a:p>
          <a:p>
            <a:pPr marL="452628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452628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It includes two rows where each row can produce 16 characters.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452628" indent="-342900">
              <a:buClr>
                <a:schemeClr val="tx1"/>
              </a:buClr>
              <a:buAutoNum type="arabicParenR"/>
            </a:pPr>
            <a:endParaRPr lang="en-US" sz="2200" dirty="0">
              <a:cs typeface="Times New Roman" panose="02020603050405020304" pitchFamily="18" charset="0"/>
            </a:endParaRPr>
          </a:p>
          <a:p>
            <a:pPr marL="109728">
              <a:buClr>
                <a:schemeClr val="tx1"/>
              </a:buClr>
            </a:pPr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232" y="3630342"/>
            <a:ext cx="8662002" cy="24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EF955-B932-66E1-BE8C-E6FD34BE714F}"/>
              </a:ext>
            </a:extLst>
          </p:cNvPr>
          <p:cNvSpPr txBox="1"/>
          <p:nvPr/>
        </p:nvSpPr>
        <p:spPr>
          <a:xfrm>
            <a:off x="1136466" y="465257"/>
            <a:ext cx="610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HARDWARE REQUIREMENT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89" y="404949"/>
            <a:ext cx="572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HARDWARE REQUIREMENT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267097"/>
            <a:ext cx="58260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628" indent="-342900" algn="just">
              <a:buClr>
                <a:schemeClr val="tx1"/>
              </a:buClr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2628" indent="-342900" algn="just">
              <a:buClr>
                <a:schemeClr val="tx1"/>
              </a:buClr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4) BIOMETRIC SENSOR:</a:t>
            </a:r>
          </a:p>
          <a:p>
            <a:pPr marL="452628" indent="-342900" algn="just">
              <a:buClr>
                <a:schemeClr val="tx1"/>
              </a:buClr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2628" indent="-342900" algn="just">
              <a:buClr>
                <a:schemeClr val="tx1"/>
              </a:buClr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       The definition of a biometric sensor is an identification &amp; authentication device that uses automated methods of recognizing or verifying the characteristics, of a living person depending upon physical attribute like fingerprints</a:t>
            </a:r>
          </a:p>
          <a:p>
            <a:pPr marL="452628" indent="-342900" algn="just">
              <a:buClr>
                <a:schemeClr val="tx1"/>
              </a:buClr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2628" indent="-342900" algn="just">
              <a:buClr>
                <a:schemeClr val="tx1"/>
              </a:buClr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2628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Operating voltage 3.3 to 7.5v</a:t>
            </a:r>
          </a:p>
          <a:p>
            <a:pPr marL="452628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2628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supports any microcontroller with UART.</a:t>
            </a:r>
          </a:p>
          <a:p>
            <a:pPr marL="452628" indent="-342900" algn="just">
              <a:buClr>
                <a:schemeClr val="tx1"/>
              </a:buClr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2628" indent="-342900" algn="just">
              <a:buClr>
                <a:schemeClr val="tx1"/>
              </a:buClr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6" name="Picture 2" descr="r307-fingerprint-sensor-module-india-2-800x8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2321" y="1240970"/>
            <a:ext cx="4180114" cy="418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4053" dir="1857825" algn="ctr" rotWithShape="0">
              <a:srgbClr val="808080"/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613</TotalTime>
  <Words>632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Cambria</vt:lpstr>
      <vt:lpstr>Symbol</vt:lpstr>
      <vt:lpstr>Times New Roman</vt:lpstr>
      <vt:lpstr>Tw Cen MT</vt:lpstr>
      <vt:lpstr>Circuit</vt:lpstr>
      <vt:lpstr>PowerPoint Presentation</vt:lpstr>
      <vt:lpstr>Content</vt:lpstr>
      <vt:lpstr>INTRODUCTION :</vt:lpstr>
      <vt:lpstr>why biometric :</vt:lpstr>
      <vt:lpstr>How it is work: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Advantages:</vt:lpstr>
      <vt:lpstr>APPLICATION: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BIOMERTIC VEHICLE STARTING SYSTEM USING ARUDINO</dc:title>
  <dc:creator>Ganesh Tanpure</dc:creator>
  <cp:lastModifiedBy>Ganesh Tanpure</cp:lastModifiedBy>
  <cp:revision>33</cp:revision>
  <dcterms:created xsi:type="dcterms:W3CDTF">2024-03-08T08:29:26Z</dcterms:created>
  <dcterms:modified xsi:type="dcterms:W3CDTF">2025-06-16T12:54:21Z</dcterms:modified>
</cp:coreProperties>
</file>